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86" r:id="rId4"/>
  </p:sldMasterIdLst>
  <p:notesMasterIdLst>
    <p:notesMasterId r:id="rId45"/>
  </p:notesMasterIdLst>
  <p:handoutMasterIdLst>
    <p:handoutMasterId r:id="rId46"/>
  </p:handoutMasterIdLst>
  <p:sldIdLst>
    <p:sldId id="2147473444" r:id="rId5"/>
    <p:sldId id="2147473634" r:id="rId6"/>
    <p:sldId id="2147473631" r:id="rId7"/>
    <p:sldId id="2147473497" r:id="rId8"/>
    <p:sldId id="4991" r:id="rId9"/>
    <p:sldId id="5000" r:id="rId10"/>
    <p:sldId id="4992" r:id="rId11"/>
    <p:sldId id="5006" r:id="rId12"/>
    <p:sldId id="5005" r:id="rId13"/>
    <p:sldId id="5007" r:id="rId14"/>
    <p:sldId id="2147473635" r:id="rId15"/>
    <p:sldId id="5014" r:id="rId16"/>
    <p:sldId id="5013" r:id="rId17"/>
    <p:sldId id="5016" r:id="rId18"/>
    <p:sldId id="2147473523" r:id="rId19"/>
    <p:sldId id="2147473524" r:id="rId20"/>
    <p:sldId id="2147473531" r:id="rId21"/>
    <p:sldId id="2147473533" r:id="rId22"/>
    <p:sldId id="2147473622" r:id="rId23"/>
    <p:sldId id="2147473623" r:id="rId24"/>
    <p:sldId id="2147473626" r:id="rId25"/>
    <p:sldId id="2147473636" r:id="rId26"/>
    <p:sldId id="5018" r:id="rId27"/>
    <p:sldId id="5019" r:id="rId28"/>
    <p:sldId id="5020" r:id="rId29"/>
    <p:sldId id="5021" r:id="rId30"/>
    <p:sldId id="5023" r:id="rId31"/>
    <p:sldId id="5022" r:id="rId32"/>
    <p:sldId id="816" r:id="rId33"/>
    <p:sldId id="295" r:id="rId34"/>
    <p:sldId id="2147473643" r:id="rId35"/>
    <p:sldId id="706" r:id="rId36"/>
    <p:sldId id="2147473629" r:id="rId37"/>
    <p:sldId id="2147473493" r:id="rId38"/>
    <p:sldId id="2147473630" r:id="rId39"/>
    <p:sldId id="604" r:id="rId40"/>
    <p:sldId id="2147473641" r:id="rId41"/>
    <p:sldId id="2147473637" r:id="rId42"/>
    <p:sldId id="2147473640" r:id="rId43"/>
    <p:sldId id="2147473639" r:id="rId44"/>
  </p:sldIdLst>
  <p:sldSz cx="12192000" cy="6858000"/>
  <p:notesSz cx="6858000" cy="9144000"/>
  <p:embeddedFontLst>
    <p:embeddedFont>
      <p:font typeface="Noto Sans Light" panose="020B0402040504020204" pitchFamily="34" charset="0"/>
      <p:regular r:id="rId47"/>
      <p:italic r:id="rId48"/>
    </p:embeddedFont>
    <p:embeddedFont>
      <p:font typeface="Noto Sans Mono" panose="020B0509040504020204" pitchFamily="50" charset="0"/>
      <p:regular r:id="rId49"/>
      <p:bold r:id="rId50"/>
    </p:embeddedFont>
  </p:embeddedFontLst>
  <p:defaultText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9C825820-525A-453D-90AD-1535A638D68C}">
          <p14:sldIdLst>
            <p14:sldId id="2147473444"/>
          </p14:sldIdLst>
        </p14:section>
        <p14:section name="Master slides" id="{416BBA6A-8BD1-4261-BD1D-1DDB1BAC8832}">
          <p14:sldIdLst>
            <p14:sldId id="2147473634"/>
            <p14:sldId id="2147473631"/>
            <p14:sldId id="2147473497"/>
            <p14:sldId id="4991"/>
            <p14:sldId id="5000"/>
            <p14:sldId id="4992"/>
            <p14:sldId id="5006"/>
            <p14:sldId id="5005"/>
            <p14:sldId id="5007"/>
            <p14:sldId id="2147473635"/>
            <p14:sldId id="5014"/>
            <p14:sldId id="5013"/>
            <p14:sldId id="5016"/>
            <p14:sldId id="2147473523"/>
            <p14:sldId id="2147473524"/>
            <p14:sldId id="2147473531"/>
            <p14:sldId id="2147473533"/>
            <p14:sldId id="2147473622"/>
            <p14:sldId id="2147473623"/>
            <p14:sldId id="2147473626"/>
            <p14:sldId id="2147473636"/>
            <p14:sldId id="5018"/>
            <p14:sldId id="5019"/>
            <p14:sldId id="5020"/>
            <p14:sldId id="5021"/>
            <p14:sldId id="5023"/>
            <p14:sldId id="5022"/>
            <p14:sldId id="816"/>
            <p14:sldId id="295"/>
            <p14:sldId id="2147473643"/>
          </p14:sldIdLst>
        </p14:section>
        <p14:section name="Assets" id="{1E23C83B-4DFE-4FDE-84C1-FF6C783FEDC0}">
          <p14:sldIdLst>
            <p14:sldId id="706"/>
            <p14:sldId id="2147473629"/>
            <p14:sldId id="2147473493"/>
            <p14:sldId id="2147473630"/>
            <p14:sldId id="604"/>
            <p14:sldId id="2147473641"/>
            <p14:sldId id="2147473637"/>
            <p14:sldId id="2147473640"/>
            <p14:sldId id="214747363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69F1F05-3A6B-CE3D-CFAC-2C75931FE1B9}" name="Stephen Archibald" initials="SA" userId="S::stephen.archibald@nanoporetech.com::a01689ac-c4f4-4f15-966e-639dd092e1f5" providerId="AD"/>
  <p188:author id="{E30F914A-EEB7-8432-3010-78DBA17B0174}" name="Sara, Presented" initials="SK" userId="S::sara@presented.co.uk::6309f316-9ff0-4140-867c-ee93d20d8282" providerId="AD"/>
  <p188:author id="{F825B551-AF39-DA7D-F3A5-957BDD94F2D5}" name="Dave Moore" initials="DM" userId="7775058b175154d1" providerId="Windows Live"/>
  <p188:author id="{24E30857-E912-9A72-6970-4C7E165E83AF}" name="Stephen Archibald" initials="SA" userId="S::Stephen.Archibald@nanoporetech.com::a01689ac-c4f4-4f15-966e-639dd092e1f5" providerId="AD"/>
  <p188:author id="{A08B9D76-7919-F6FB-8391-51F896A9D11A}" name="Kate Mullins" initials="KM" userId="S::kate.mullins@nanoporetech.com::131e5ba2-9b5f-4d11-af3c-5f6600721a51" providerId="AD"/>
  <p188:author id="{2D878885-CAB9-B306-ED44-5B16A5A036B2}" name="Larissa, Presented" initials="LG" userId="S::larissa@presented.co.uk::e67167b2-b45e-4c56-9d8a-6086425ac10d" providerId="AD"/>
  <p188:author id="{55D5839E-201D-4E0D-E8A1-C9D8C6A1DC8E}" name="Kate Mullins" initials="KM" userId="S::Kate.Mullins@nanoporetech.com::131e5ba2-9b5f-4d11-af3c-5f6600721a51" providerId="AD"/>
  <p188:author id="{43D4C1D2-D87C-4618-980E-A9233F8EAA8A}" name="Sarah Bird" initials="SB" userId="S::sarah.bird@nanoporetech.com::311f7fc1-d07d-42eb-8074-70f0e5ee9d89" providerId="AD"/>
  <p188:author id="{6532B3E4-0210-A8FF-B017-AD5763A83F9B}" name="Ana, Presented" initials="AL" userId="S::ana@presented.co.uk::6dfb27b6-aeff-4320-9948-47aab00c592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C"/>
    <a:srgbClr val="4747A0"/>
    <a:srgbClr val="5858A3"/>
    <a:srgbClr val="363636"/>
    <a:srgbClr val="7A7A7A"/>
    <a:srgbClr val="C6C6C6"/>
    <a:srgbClr val="455560"/>
    <a:srgbClr val="404040"/>
    <a:srgbClr val="FFFFFF"/>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93568" autoAdjust="0"/>
  </p:normalViewPr>
  <p:slideViewPr>
    <p:cSldViewPr snapToGrid="0">
      <p:cViewPr>
        <p:scale>
          <a:sx n="75" d="100"/>
          <a:sy n="75" d="100"/>
        </p:scale>
        <p:origin x="465" y="-330"/>
      </p:cViewPr>
      <p:guideLst/>
    </p:cSldViewPr>
  </p:slideViewPr>
  <p:outlineViewPr>
    <p:cViewPr>
      <p:scale>
        <a:sx n="33" d="100"/>
        <a:sy n="33" d="100"/>
      </p:scale>
      <p:origin x="0" y="-9306"/>
    </p:cViewPr>
  </p:outlineViewPr>
  <p:notesTextViewPr>
    <p:cViewPr>
      <p:scale>
        <a:sx n="3" d="2"/>
        <a:sy n="3" d="2"/>
      </p:scale>
      <p:origin x="0" y="0"/>
    </p:cViewPr>
  </p:notesTextViewPr>
  <p:sorterViewPr>
    <p:cViewPr varScale="1">
      <p:scale>
        <a:sx n="100" d="100"/>
        <a:sy n="100" d="100"/>
      </p:scale>
      <p:origin x="0" y="0"/>
    </p:cViewPr>
  </p:sorterViewPr>
  <p:notesViewPr>
    <p:cSldViewPr snapToGrid="0">
      <p:cViewPr>
        <p:scale>
          <a:sx n="1" d="2"/>
          <a:sy n="1" d="2"/>
        </p:scale>
        <p:origin x="3064" y="84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Chart title</c:v>
                </c:pt>
              </c:strCache>
            </c:strRef>
          </c:tx>
          <c:spPr>
            <a:solidFill>
              <a:schemeClr val="accent1"/>
            </a:solidFill>
            <a:ln>
              <a:noFill/>
            </a:ln>
          </c:spPr>
          <c:dPt>
            <c:idx val="0"/>
            <c:bubble3D val="0"/>
            <c:spPr>
              <a:solidFill>
                <a:schemeClr val="accent2"/>
              </a:solidFill>
              <a:ln w="19050">
                <a:noFill/>
              </a:ln>
              <a:effectLst/>
            </c:spPr>
            <c:extLst>
              <c:ext xmlns:c16="http://schemas.microsoft.com/office/drawing/2014/chart" uri="{C3380CC4-5D6E-409C-BE32-E72D297353CC}">
                <c16:uniqueId val="{00000001-2873-479C-9433-9A2F32C48EC4}"/>
              </c:ext>
            </c:extLst>
          </c:dPt>
          <c:dPt>
            <c:idx val="1"/>
            <c:bubble3D val="0"/>
            <c:spPr>
              <a:solidFill>
                <a:schemeClr val="accent1"/>
              </a:solidFill>
              <a:ln w="19050">
                <a:noFill/>
              </a:ln>
              <a:effectLst/>
            </c:spPr>
            <c:extLst>
              <c:ext xmlns:c16="http://schemas.microsoft.com/office/drawing/2014/chart" uri="{C3380CC4-5D6E-409C-BE32-E72D297353CC}">
                <c16:uniqueId val="{00000003-2873-479C-9433-9A2F32C48EC4}"/>
              </c:ext>
            </c:extLst>
          </c:dPt>
          <c:cat>
            <c:strRef>
              <c:f>Sheet1!$A$2:$A$3</c:f>
              <c:strCache>
                <c:ptCount val="2"/>
                <c:pt idx="0">
                  <c:v>1st Qtr</c:v>
                </c:pt>
                <c:pt idx="1">
                  <c:v>2nd Qtr</c:v>
                </c:pt>
              </c:strCache>
            </c:strRef>
          </c:cat>
          <c:val>
            <c:numRef>
              <c:f>Sheet1!$B$2:$B$3</c:f>
              <c:numCache>
                <c:formatCode>General</c:formatCode>
                <c:ptCount val="2"/>
                <c:pt idx="0">
                  <c:v>5</c:v>
                </c:pt>
                <c:pt idx="1">
                  <c:v>95</c:v>
                </c:pt>
              </c:numCache>
            </c:numRef>
          </c:val>
          <c:extLst>
            <c:ext xmlns:c16="http://schemas.microsoft.com/office/drawing/2014/chart" uri="{C3380CC4-5D6E-409C-BE32-E72D297353CC}">
              <c16:uniqueId val="{00000004-2873-479C-9433-9A2F32C48EC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Chart title</c:v>
                </c:pt>
              </c:strCache>
            </c:strRef>
          </c:tx>
          <c:spPr>
            <a:solidFill>
              <a:schemeClr val="bg1"/>
            </a:solidFill>
            <a:ln>
              <a:noFill/>
            </a:ln>
          </c:spPr>
          <c:dPt>
            <c:idx val="0"/>
            <c:bubble3D val="0"/>
            <c:spPr>
              <a:solidFill>
                <a:schemeClr val="bg1"/>
              </a:solidFill>
              <a:ln w="19050">
                <a:noFill/>
              </a:ln>
              <a:effectLst/>
            </c:spPr>
            <c:extLst>
              <c:ext xmlns:c16="http://schemas.microsoft.com/office/drawing/2014/chart" uri="{C3380CC4-5D6E-409C-BE32-E72D297353CC}">
                <c16:uniqueId val="{00000001-5E54-4184-B4D7-62CA924A357A}"/>
              </c:ext>
            </c:extLst>
          </c:dPt>
          <c:dPt>
            <c:idx val="1"/>
            <c:bubble3D val="0"/>
            <c:spPr>
              <a:solidFill>
                <a:schemeClr val="accent2"/>
              </a:solidFill>
              <a:ln w="19050">
                <a:noFill/>
              </a:ln>
              <a:effectLst/>
            </c:spPr>
            <c:extLst>
              <c:ext xmlns:c16="http://schemas.microsoft.com/office/drawing/2014/chart" uri="{C3380CC4-5D6E-409C-BE32-E72D297353CC}">
                <c16:uniqueId val="{00000003-5E54-4184-B4D7-62CA924A357A}"/>
              </c:ext>
            </c:extLst>
          </c:dPt>
          <c:cat>
            <c:strRef>
              <c:f>Sheet1!$A$2:$A$3</c:f>
              <c:strCache>
                <c:ptCount val="2"/>
                <c:pt idx="0">
                  <c:v>1st Qtr</c:v>
                </c:pt>
                <c:pt idx="1">
                  <c:v>2nd Qtr</c:v>
                </c:pt>
              </c:strCache>
            </c:strRef>
          </c:cat>
          <c:val>
            <c:numRef>
              <c:f>Sheet1!$B$2:$B$3</c:f>
              <c:numCache>
                <c:formatCode>General</c:formatCode>
                <c:ptCount val="2"/>
                <c:pt idx="0">
                  <c:v>5</c:v>
                </c:pt>
                <c:pt idx="1">
                  <c:v>95</c:v>
                </c:pt>
              </c:numCache>
            </c:numRef>
          </c:val>
          <c:extLst>
            <c:ext xmlns:c16="http://schemas.microsoft.com/office/drawing/2014/chart" uri="{C3380CC4-5D6E-409C-BE32-E72D297353CC}">
              <c16:uniqueId val="{00000004-5E54-4184-B4D7-62CA924A357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C56411E-7A33-4031-CE1B-1F6B29A1445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dirty="0">
              <a:latin typeface="Noto Sans Light" panose="020B0402040504020204" pitchFamily="34" charset="0"/>
            </a:endParaRPr>
          </a:p>
        </p:txBody>
      </p:sp>
      <p:sp>
        <p:nvSpPr>
          <p:cNvPr id="3" name="Date Placeholder 2">
            <a:extLst>
              <a:ext uri="{FF2B5EF4-FFF2-40B4-BE49-F238E27FC236}">
                <a16:creationId xmlns:a16="http://schemas.microsoft.com/office/drawing/2014/main" id="{AE33FF1A-9FD9-02A2-BDE6-DFE8773D1A9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4E93B02-C201-41F9-912F-33655FDFBA14}" type="datetimeFigureOut">
              <a:rPr lang="pt-PT" smtClean="0">
                <a:latin typeface="Noto Sans Light" panose="020B0402040504020204" pitchFamily="34" charset="0"/>
              </a:rPr>
              <a:t>13/03/2026</a:t>
            </a:fld>
            <a:endParaRPr lang="pt-PT" dirty="0">
              <a:latin typeface="Noto Sans Light" panose="020B0402040504020204" pitchFamily="34" charset="0"/>
            </a:endParaRPr>
          </a:p>
        </p:txBody>
      </p:sp>
      <p:sp>
        <p:nvSpPr>
          <p:cNvPr id="4" name="Footer Placeholder 3">
            <a:extLst>
              <a:ext uri="{FF2B5EF4-FFF2-40B4-BE49-F238E27FC236}">
                <a16:creationId xmlns:a16="http://schemas.microsoft.com/office/drawing/2014/main" id="{9A253FF8-5DBD-846D-5721-F9641C2C808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dirty="0">
              <a:latin typeface="Noto Sans Light" panose="020B0402040504020204" pitchFamily="34" charset="0"/>
            </a:endParaRPr>
          </a:p>
        </p:txBody>
      </p:sp>
      <p:sp>
        <p:nvSpPr>
          <p:cNvPr id="5" name="Slide Number Placeholder 4">
            <a:extLst>
              <a:ext uri="{FF2B5EF4-FFF2-40B4-BE49-F238E27FC236}">
                <a16:creationId xmlns:a16="http://schemas.microsoft.com/office/drawing/2014/main" id="{D367AA17-FBF1-C3A7-D277-99587634208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40A8E3E-B249-4922-9976-0414E4D32838}" type="slidenum">
              <a:rPr lang="pt-PT" smtClean="0">
                <a:latin typeface="Noto Sans Light" panose="020B0402040504020204" pitchFamily="34" charset="0"/>
              </a:rPr>
              <a:t>‹#›</a:t>
            </a:fld>
            <a:endParaRPr lang="pt-PT" dirty="0">
              <a:latin typeface="Noto Sans Light" panose="020B0402040504020204" pitchFamily="34" charset="0"/>
            </a:endParaRPr>
          </a:p>
        </p:txBody>
      </p:sp>
    </p:spTree>
    <p:extLst>
      <p:ext uri="{BB962C8B-B14F-4D97-AF65-F5344CB8AC3E}">
        <p14:creationId xmlns:p14="http://schemas.microsoft.com/office/powerpoint/2010/main" val="41043577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oto Sans Light" panose="020B0402040504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oto Sans Light" panose="020B0402040504020204" pitchFamily="34" charset="0"/>
              </a:defRPr>
            </a:lvl1pPr>
          </a:lstStyle>
          <a:p>
            <a:fld id="{EAEAC525-7BA6-41F8-BDE8-53481CB7EC10}" type="datetimeFigureOut">
              <a:rPr lang="en-GB" smtClean="0"/>
              <a:pPr/>
              <a:t>13/03/2026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oto Sans Light" panose="020B0402040504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oto Sans Light" panose="020B0402040504020204" pitchFamily="34" charset="0"/>
              </a:defRPr>
            </a:lvl1pPr>
          </a:lstStyle>
          <a:p>
            <a:fld id="{E85DFB43-5DEE-46D9-8D96-FAD2C1CF41D0}" type="slidenum">
              <a:rPr lang="en-GB" smtClean="0"/>
              <a:pPr/>
              <a:t>‹#›</a:t>
            </a:fld>
            <a:endParaRPr lang="en-GB" dirty="0"/>
          </a:p>
        </p:txBody>
      </p:sp>
    </p:spTree>
    <p:extLst>
      <p:ext uri="{BB962C8B-B14F-4D97-AF65-F5344CB8AC3E}">
        <p14:creationId xmlns:p14="http://schemas.microsoft.com/office/powerpoint/2010/main" val="2683072265"/>
      </p:ext>
    </p:extLst>
  </p:cSld>
  <p:clrMap bg1="lt1" tx1="dk1" bg2="lt2" tx2="dk2" accent1="accent1" accent2="accent2" accent3="accent3" accent4="accent4" accent5="accent5" accent6="accent6" hlink="hlink" folHlink="folHlink"/>
  <p:notesStyle>
    <a:lvl1pPr marL="0" algn="l" defTabSz="914354" rtl="0" eaLnBrk="1" latinLnBrk="0" hangingPunct="1">
      <a:defRPr sz="1200" kern="1200">
        <a:solidFill>
          <a:schemeClr val="tx1"/>
        </a:solidFill>
        <a:latin typeface="Noto Sans Light" panose="020B0402040504020204" pitchFamily="34" charset="0"/>
        <a:ea typeface="+mn-ea"/>
        <a:cs typeface="+mn-cs"/>
      </a:defRPr>
    </a:lvl1pPr>
    <a:lvl2pPr marL="457178" algn="l" defTabSz="914354" rtl="0" eaLnBrk="1" latinLnBrk="0" hangingPunct="1">
      <a:defRPr sz="1200" kern="1200">
        <a:solidFill>
          <a:schemeClr val="tx1"/>
        </a:solidFill>
        <a:latin typeface="Noto Sans Light" panose="020B0402040504020204" pitchFamily="34" charset="0"/>
        <a:ea typeface="+mn-ea"/>
        <a:cs typeface="+mn-cs"/>
      </a:defRPr>
    </a:lvl2pPr>
    <a:lvl3pPr marL="914354" algn="l" defTabSz="914354" rtl="0" eaLnBrk="1" latinLnBrk="0" hangingPunct="1">
      <a:defRPr sz="1200" kern="1200">
        <a:solidFill>
          <a:schemeClr val="tx1"/>
        </a:solidFill>
        <a:latin typeface="Noto Sans Light" panose="020B0402040504020204" pitchFamily="34" charset="0"/>
        <a:ea typeface="+mn-ea"/>
        <a:cs typeface="+mn-cs"/>
      </a:defRPr>
    </a:lvl3pPr>
    <a:lvl4pPr marL="1371532" algn="l" defTabSz="914354" rtl="0" eaLnBrk="1" latinLnBrk="0" hangingPunct="1">
      <a:defRPr sz="1200" kern="1200">
        <a:solidFill>
          <a:schemeClr val="tx1"/>
        </a:solidFill>
        <a:latin typeface="Noto Sans Light" panose="020B0402040504020204" pitchFamily="34" charset="0"/>
        <a:ea typeface="+mn-ea"/>
        <a:cs typeface="+mn-cs"/>
      </a:defRPr>
    </a:lvl4pPr>
    <a:lvl5pPr marL="1828709" algn="l" defTabSz="914354" rtl="0" eaLnBrk="1" latinLnBrk="0" hangingPunct="1">
      <a:defRPr sz="1200" kern="1200">
        <a:solidFill>
          <a:schemeClr val="tx1"/>
        </a:solidFill>
        <a:latin typeface="Noto Sans Light" panose="020B0402040504020204" pitchFamily="34" charset="0"/>
        <a:ea typeface="+mn-ea"/>
        <a:cs typeface="+mn-cs"/>
      </a:defRPr>
    </a:lvl5pPr>
    <a:lvl6pPr marL="2285886" algn="l" defTabSz="914354" rtl="0" eaLnBrk="1" latinLnBrk="0" hangingPunct="1">
      <a:defRPr sz="1200" kern="1200">
        <a:solidFill>
          <a:schemeClr val="tx1"/>
        </a:solidFill>
        <a:latin typeface="+mn-lt"/>
        <a:ea typeface="+mn-ea"/>
        <a:cs typeface="+mn-cs"/>
      </a:defRPr>
    </a:lvl6pPr>
    <a:lvl7pPr marL="2743062" algn="l" defTabSz="914354" rtl="0" eaLnBrk="1" latinLnBrk="0" hangingPunct="1">
      <a:defRPr sz="1200" kern="1200">
        <a:solidFill>
          <a:schemeClr val="tx1"/>
        </a:solidFill>
        <a:latin typeface="+mn-lt"/>
        <a:ea typeface="+mn-ea"/>
        <a:cs typeface="+mn-cs"/>
      </a:defRPr>
    </a:lvl7pPr>
    <a:lvl8pPr marL="3200240" algn="l" defTabSz="914354" rtl="0" eaLnBrk="1" latinLnBrk="0" hangingPunct="1">
      <a:defRPr sz="1200" kern="1200">
        <a:solidFill>
          <a:schemeClr val="tx1"/>
        </a:solidFill>
        <a:latin typeface="+mn-lt"/>
        <a:ea typeface="+mn-ea"/>
        <a:cs typeface="+mn-cs"/>
      </a:defRPr>
    </a:lvl8pPr>
    <a:lvl9pPr marL="3657418" algn="l" defTabSz="91435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1</a:t>
            </a:fld>
            <a:endParaRPr lang="en-GB" dirty="0"/>
          </a:p>
        </p:txBody>
      </p:sp>
    </p:spTree>
    <p:extLst>
      <p:ext uri="{BB962C8B-B14F-4D97-AF65-F5344CB8AC3E}">
        <p14:creationId xmlns:p14="http://schemas.microsoft.com/office/powerpoint/2010/main" val="513061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a:t>
            </a:fld>
            <a:endParaRPr lang="en-GB" dirty="0"/>
          </a:p>
        </p:txBody>
      </p:sp>
    </p:spTree>
    <p:extLst>
      <p:ext uri="{BB962C8B-B14F-4D97-AF65-F5344CB8AC3E}">
        <p14:creationId xmlns:p14="http://schemas.microsoft.com/office/powerpoint/2010/main" val="2534424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9CE6C-F125-614C-3A96-F5B616BF2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AC8C89-A7EA-E42F-507F-117306CFF18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98EA9E9C-6A26-AAB2-58BC-2C646414C2A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8A3E1DF-0EF1-BDB1-D5B0-69547FBE3D15}"/>
              </a:ext>
            </a:extLst>
          </p:cNvPr>
          <p:cNvSpPr>
            <a:spLocks noGrp="1"/>
          </p:cNvSpPr>
          <p:nvPr>
            <p:ph type="sldNum" sz="quarter" idx="5"/>
          </p:nvPr>
        </p:nvSpPr>
        <p:spPr/>
        <p:txBody>
          <a:bodyPr/>
          <a:lstStyle/>
          <a:p>
            <a:fld id="{E85DFB43-5DEE-46D9-8D96-FAD2C1CF41D0}" type="slidenum">
              <a:rPr lang="en-GB" smtClean="0"/>
              <a:pPr/>
              <a:t>3</a:t>
            </a:fld>
            <a:endParaRPr lang="en-GB" dirty="0"/>
          </a:p>
        </p:txBody>
      </p:sp>
    </p:spTree>
    <p:extLst>
      <p:ext uri="{BB962C8B-B14F-4D97-AF65-F5344CB8AC3E}">
        <p14:creationId xmlns:p14="http://schemas.microsoft.com/office/powerpoint/2010/main" val="295758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4</a:t>
            </a:fld>
            <a:endParaRPr lang="en-GB" dirty="0"/>
          </a:p>
        </p:txBody>
      </p:sp>
    </p:spTree>
    <p:extLst>
      <p:ext uri="{BB962C8B-B14F-4D97-AF65-F5344CB8AC3E}">
        <p14:creationId xmlns:p14="http://schemas.microsoft.com/office/powerpoint/2010/main" val="866913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5</a:t>
            </a:fld>
            <a:endParaRPr lang="en-GB" dirty="0"/>
          </a:p>
        </p:txBody>
      </p:sp>
    </p:spTree>
    <p:extLst>
      <p:ext uri="{BB962C8B-B14F-4D97-AF65-F5344CB8AC3E}">
        <p14:creationId xmlns:p14="http://schemas.microsoft.com/office/powerpoint/2010/main" val="1896987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6</a:t>
            </a:fld>
            <a:endParaRPr lang="en-GB" dirty="0"/>
          </a:p>
        </p:txBody>
      </p:sp>
    </p:spTree>
    <p:extLst>
      <p:ext uri="{BB962C8B-B14F-4D97-AF65-F5344CB8AC3E}">
        <p14:creationId xmlns:p14="http://schemas.microsoft.com/office/powerpoint/2010/main" val="2489996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t>7</a:t>
            </a:fld>
            <a:endParaRPr lang="en-GB" dirty="0"/>
          </a:p>
        </p:txBody>
      </p:sp>
    </p:spTree>
    <p:extLst>
      <p:ext uri="{BB962C8B-B14F-4D97-AF65-F5344CB8AC3E}">
        <p14:creationId xmlns:p14="http://schemas.microsoft.com/office/powerpoint/2010/main" val="268430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A1255-8096-DB6A-225B-CC115FFF6C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62165-0347-F9C9-E490-E44F3515AB86}"/>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B19CE6FF-A6E3-D30F-D3C4-14DD9AFAE0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223B22F-998C-F333-6B9F-B1618F5EA99F}"/>
              </a:ext>
            </a:extLst>
          </p:cNvPr>
          <p:cNvSpPr>
            <a:spLocks noGrp="1"/>
          </p:cNvSpPr>
          <p:nvPr>
            <p:ph type="sldNum" sz="quarter" idx="5"/>
          </p:nvPr>
        </p:nvSpPr>
        <p:spPr/>
        <p:txBody>
          <a:bodyPr/>
          <a:lstStyle/>
          <a:p>
            <a:fld id="{E85DFB43-5DEE-46D9-8D96-FAD2C1CF41D0}" type="slidenum">
              <a:rPr lang="en-GB" smtClean="0"/>
              <a:t>8</a:t>
            </a:fld>
            <a:endParaRPr lang="en-GB" dirty="0"/>
          </a:p>
        </p:txBody>
      </p:sp>
    </p:spTree>
    <p:extLst>
      <p:ext uri="{BB962C8B-B14F-4D97-AF65-F5344CB8AC3E}">
        <p14:creationId xmlns:p14="http://schemas.microsoft.com/office/powerpoint/2010/main" val="1411516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3F6F4-A263-DF90-832D-17F8D53E4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8A3136-A7BB-5C3A-D0AE-D7FC1EB0626D}"/>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325D1905-65F0-E970-8340-BE851C2A533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C879AFE-2879-B91A-1466-DD3BFA361EB5}"/>
              </a:ext>
            </a:extLst>
          </p:cNvPr>
          <p:cNvSpPr>
            <a:spLocks noGrp="1"/>
          </p:cNvSpPr>
          <p:nvPr>
            <p:ph type="sldNum" sz="quarter" idx="5"/>
          </p:nvPr>
        </p:nvSpPr>
        <p:spPr/>
        <p:txBody>
          <a:bodyPr/>
          <a:lstStyle/>
          <a:p>
            <a:fld id="{E85DFB43-5DEE-46D9-8D96-FAD2C1CF41D0}" type="slidenum">
              <a:rPr lang="en-GB" smtClean="0"/>
              <a:t>9</a:t>
            </a:fld>
            <a:endParaRPr lang="en-GB" dirty="0"/>
          </a:p>
        </p:txBody>
      </p:sp>
    </p:spTree>
    <p:extLst>
      <p:ext uri="{BB962C8B-B14F-4D97-AF65-F5344CB8AC3E}">
        <p14:creationId xmlns:p14="http://schemas.microsoft.com/office/powerpoint/2010/main" val="412174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86216-7AC6-BB91-1F1C-CAFB19AE8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C3DC06-7BB3-E3C4-497F-6F6CF57ED72A}"/>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4E317661-E45A-7CE2-92F3-C35B9282035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28BD396-96B1-68F9-CAFE-A5A9C00DADA7}"/>
              </a:ext>
            </a:extLst>
          </p:cNvPr>
          <p:cNvSpPr>
            <a:spLocks noGrp="1"/>
          </p:cNvSpPr>
          <p:nvPr>
            <p:ph type="sldNum" sz="quarter" idx="5"/>
          </p:nvPr>
        </p:nvSpPr>
        <p:spPr/>
        <p:txBody>
          <a:bodyPr/>
          <a:lstStyle/>
          <a:p>
            <a:fld id="{E85DFB43-5DEE-46D9-8D96-FAD2C1CF41D0}" type="slidenum">
              <a:rPr lang="en-GB" smtClean="0"/>
              <a:t>10</a:t>
            </a:fld>
            <a:endParaRPr lang="en-GB" dirty="0"/>
          </a:p>
        </p:txBody>
      </p:sp>
    </p:spTree>
    <p:extLst>
      <p:ext uri="{BB962C8B-B14F-4D97-AF65-F5344CB8AC3E}">
        <p14:creationId xmlns:p14="http://schemas.microsoft.com/office/powerpoint/2010/main" val="688116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E2923-7D85-A43C-F8E0-8A202CE286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0C20AD-C4D8-20E3-3760-328BF8F719D6}"/>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6981B497-3019-8B92-822E-4D8A0D36B56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D0F35BC-E658-C939-43D9-DA6A4386B376}"/>
              </a:ext>
            </a:extLst>
          </p:cNvPr>
          <p:cNvSpPr>
            <a:spLocks noGrp="1"/>
          </p:cNvSpPr>
          <p:nvPr>
            <p:ph type="sldNum" sz="quarter" idx="5"/>
          </p:nvPr>
        </p:nvSpPr>
        <p:spPr/>
        <p:txBody>
          <a:bodyPr/>
          <a:lstStyle/>
          <a:p>
            <a:fld id="{E85DFB43-5DEE-46D9-8D96-FAD2C1CF41D0}" type="slidenum">
              <a:rPr lang="en-GB" smtClean="0"/>
              <a:t>11</a:t>
            </a:fld>
            <a:endParaRPr lang="en-GB" dirty="0"/>
          </a:p>
        </p:txBody>
      </p:sp>
    </p:spTree>
    <p:extLst>
      <p:ext uri="{BB962C8B-B14F-4D97-AF65-F5344CB8AC3E}">
        <p14:creationId xmlns:p14="http://schemas.microsoft.com/office/powerpoint/2010/main" val="3316920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12</a:t>
            </a:fld>
            <a:endParaRPr lang="en-GB" dirty="0"/>
          </a:p>
        </p:txBody>
      </p:sp>
    </p:spTree>
    <p:extLst>
      <p:ext uri="{BB962C8B-B14F-4D97-AF65-F5344CB8AC3E}">
        <p14:creationId xmlns:p14="http://schemas.microsoft.com/office/powerpoint/2010/main" val="3347781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13</a:t>
            </a:fld>
            <a:endParaRPr lang="en-GB" dirty="0"/>
          </a:p>
        </p:txBody>
      </p:sp>
    </p:spTree>
    <p:extLst>
      <p:ext uri="{BB962C8B-B14F-4D97-AF65-F5344CB8AC3E}">
        <p14:creationId xmlns:p14="http://schemas.microsoft.com/office/powerpoint/2010/main" val="1366141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14</a:t>
            </a:fld>
            <a:endParaRPr lang="en-GB" dirty="0"/>
          </a:p>
        </p:txBody>
      </p:sp>
    </p:spTree>
    <p:extLst>
      <p:ext uri="{BB962C8B-B14F-4D97-AF65-F5344CB8AC3E}">
        <p14:creationId xmlns:p14="http://schemas.microsoft.com/office/powerpoint/2010/main" val="2044260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82B8E0-9D74-4298-B233-5FE0859B61CF}" type="slidenum">
              <a:rPr lang="en-GB" smtClean="0"/>
              <a:pPr/>
              <a:t>15</a:t>
            </a:fld>
            <a:endParaRPr lang="en-GB" dirty="0"/>
          </a:p>
        </p:txBody>
      </p:sp>
    </p:spTree>
    <p:extLst>
      <p:ext uri="{BB962C8B-B14F-4D97-AF65-F5344CB8AC3E}">
        <p14:creationId xmlns:p14="http://schemas.microsoft.com/office/powerpoint/2010/main" val="49754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919B3-A6D9-E402-21A2-B65634FEF7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9273C7-EBB0-555A-8E07-382483E8140E}"/>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41027820-B884-E468-EC4C-AD68EF3A5AC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2711373-A938-9B36-1940-72346C910559}"/>
              </a:ext>
            </a:extLst>
          </p:cNvPr>
          <p:cNvSpPr>
            <a:spLocks noGrp="1"/>
          </p:cNvSpPr>
          <p:nvPr>
            <p:ph type="sldNum" sz="quarter" idx="5"/>
          </p:nvPr>
        </p:nvSpPr>
        <p:spPr/>
        <p:txBody>
          <a:bodyPr/>
          <a:lstStyle/>
          <a:p>
            <a:fld id="{0D82B8E0-9D74-4298-B233-5FE0859B61CF}" type="slidenum">
              <a:rPr lang="en-GB" smtClean="0"/>
              <a:pPr/>
              <a:t>16</a:t>
            </a:fld>
            <a:endParaRPr lang="en-GB" dirty="0"/>
          </a:p>
        </p:txBody>
      </p:sp>
    </p:spTree>
    <p:extLst>
      <p:ext uri="{BB962C8B-B14F-4D97-AF65-F5344CB8AC3E}">
        <p14:creationId xmlns:p14="http://schemas.microsoft.com/office/powerpoint/2010/main" val="3108377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82B8E0-9D74-4298-B233-5FE0859B61CF}" type="slidenum">
              <a:rPr lang="en-GB" smtClean="0"/>
              <a:pPr/>
              <a:t>17</a:t>
            </a:fld>
            <a:endParaRPr lang="en-GB" dirty="0"/>
          </a:p>
        </p:txBody>
      </p:sp>
    </p:spTree>
    <p:extLst>
      <p:ext uri="{BB962C8B-B14F-4D97-AF65-F5344CB8AC3E}">
        <p14:creationId xmlns:p14="http://schemas.microsoft.com/office/powerpoint/2010/main" val="1777465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A212B-C488-3F86-6CB4-E70835F55F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CD71E6-A62C-0B3D-31BB-1BF9B47FF37A}"/>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DE628441-7CBD-20A0-6FB4-7AA516E75AB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68E9748-937B-56EB-5F86-79B4EB90917A}"/>
              </a:ext>
            </a:extLst>
          </p:cNvPr>
          <p:cNvSpPr>
            <a:spLocks noGrp="1"/>
          </p:cNvSpPr>
          <p:nvPr>
            <p:ph type="sldNum" sz="quarter" idx="5"/>
          </p:nvPr>
        </p:nvSpPr>
        <p:spPr/>
        <p:txBody>
          <a:bodyPr/>
          <a:lstStyle/>
          <a:p>
            <a:fld id="{0D82B8E0-9D74-4298-B233-5FE0859B61CF}" type="slidenum">
              <a:rPr lang="en-GB" smtClean="0"/>
              <a:pPr/>
              <a:t>18</a:t>
            </a:fld>
            <a:endParaRPr lang="en-GB" dirty="0"/>
          </a:p>
        </p:txBody>
      </p:sp>
    </p:spTree>
    <p:extLst>
      <p:ext uri="{BB962C8B-B14F-4D97-AF65-F5344CB8AC3E}">
        <p14:creationId xmlns:p14="http://schemas.microsoft.com/office/powerpoint/2010/main" val="3222401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19</a:t>
            </a:fld>
            <a:endParaRPr lang="en-GB" dirty="0"/>
          </a:p>
        </p:txBody>
      </p:sp>
    </p:spTree>
    <p:extLst>
      <p:ext uri="{BB962C8B-B14F-4D97-AF65-F5344CB8AC3E}">
        <p14:creationId xmlns:p14="http://schemas.microsoft.com/office/powerpoint/2010/main" val="2897048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20</a:t>
            </a:fld>
            <a:endParaRPr lang="en-GB" dirty="0"/>
          </a:p>
        </p:txBody>
      </p:sp>
    </p:spTree>
    <p:extLst>
      <p:ext uri="{BB962C8B-B14F-4D97-AF65-F5344CB8AC3E}">
        <p14:creationId xmlns:p14="http://schemas.microsoft.com/office/powerpoint/2010/main" val="34381172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21</a:t>
            </a:fld>
            <a:endParaRPr lang="en-GB" dirty="0"/>
          </a:p>
        </p:txBody>
      </p:sp>
    </p:spTree>
    <p:extLst>
      <p:ext uri="{BB962C8B-B14F-4D97-AF65-F5344CB8AC3E}">
        <p14:creationId xmlns:p14="http://schemas.microsoft.com/office/powerpoint/2010/main" val="783170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22</a:t>
            </a:fld>
            <a:endParaRPr lang="en-GB" dirty="0"/>
          </a:p>
        </p:txBody>
      </p:sp>
    </p:spTree>
    <p:extLst>
      <p:ext uri="{BB962C8B-B14F-4D97-AF65-F5344CB8AC3E}">
        <p14:creationId xmlns:p14="http://schemas.microsoft.com/office/powerpoint/2010/main" val="1734101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4FC31-2686-D82C-6B2F-BA22940C2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640BE0-77E4-88FB-F7F0-DC7F53A76AA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37C1AD49-56D5-C2AF-B7B4-A6C0B189013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FF9242E-4D77-5DEA-844B-B1370136ADB6}"/>
              </a:ext>
            </a:extLst>
          </p:cNvPr>
          <p:cNvSpPr>
            <a:spLocks noGrp="1"/>
          </p:cNvSpPr>
          <p:nvPr>
            <p:ph type="sldNum" sz="quarter" idx="5"/>
          </p:nvPr>
        </p:nvSpPr>
        <p:spPr/>
        <p:txBody>
          <a:bodyPr/>
          <a:lstStyle/>
          <a:p>
            <a:fld id="{E85DFB43-5DEE-46D9-8D96-FAD2C1CF41D0}" type="slidenum">
              <a:rPr lang="en-GB" smtClean="0"/>
              <a:t>23</a:t>
            </a:fld>
            <a:endParaRPr lang="en-GB" dirty="0"/>
          </a:p>
        </p:txBody>
      </p:sp>
    </p:spTree>
    <p:extLst>
      <p:ext uri="{BB962C8B-B14F-4D97-AF65-F5344CB8AC3E}">
        <p14:creationId xmlns:p14="http://schemas.microsoft.com/office/powerpoint/2010/main" val="21665541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0FD98-9A4C-CAEB-79B9-8653571E8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16F10-9B84-C395-4656-B17E978C4962}"/>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DD506306-C8C2-15A5-D553-4F92AC5F540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C6D7B66-7268-3127-B359-B5AF6F4C9347}"/>
              </a:ext>
            </a:extLst>
          </p:cNvPr>
          <p:cNvSpPr>
            <a:spLocks noGrp="1"/>
          </p:cNvSpPr>
          <p:nvPr>
            <p:ph type="sldNum" sz="quarter" idx="5"/>
          </p:nvPr>
        </p:nvSpPr>
        <p:spPr/>
        <p:txBody>
          <a:bodyPr/>
          <a:lstStyle/>
          <a:p>
            <a:fld id="{E85DFB43-5DEE-46D9-8D96-FAD2C1CF41D0}" type="slidenum">
              <a:rPr lang="en-GB" smtClean="0"/>
              <a:t>24</a:t>
            </a:fld>
            <a:endParaRPr lang="en-GB" dirty="0"/>
          </a:p>
        </p:txBody>
      </p:sp>
    </p:spTree>
    <p:extLst>
      <p:ext uri="{BB962C8B-B14F-4D97-AF65-F5344CB8AC3E}">
        <p14:creationId xmlns:p14="http://schemas.microsoft.com/office/powerpoint/2010/main" val="31842033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254E8-6637-BD49-488F-85A4E6C400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76A30D-BB71-8160-B51D-11FF85AF89D0}"/>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03FCBCAB-C068-7DB8-BECC-17C68F21EC7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2A690D0-D2C7-AF98-11B2-1C5779503064}"/>
              </a:ext>
            </a:extLst>
          </p:cNvPr>
          <p:cNvSpPr>
            <a:spLocks noGrp="1"/>
          </p:cNvSpPr>
          <p:nvPr>
            <p:ph type="sldNum" sz="quarter" idx="5"/>
          </p:nvPr>
        </p:nvSpPr>
        <p:spPr/>
        <p:txBody>
          <a:bodyPr/>
          <a:lstStyle/>
          <a:p>
            <a:fld id="{E85DFB43-5DEE-46D9-8D96-FAD2C1CF41D0}" type="slidenum">
              <a:rPr lang="en-GB" smtClean="0"/>
              <a:t>25</a:t>
            </a:fld>
            <a:endParaRPr lang="en-GB" dirty="0"/>
          </a:p>
        </p:txBody>
      </p:sp>
    </p:spTree>
    <p:extLst>
      <p:ext uri="{BB962C8B-B14F-4D97-AF65-F5344CB8AC3E}">
        <p14:creationId xmlns:p14="http://schemas.microsoft.com/office/powerpoint/2010/main" val="41870143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26</a:t>
            </a:fld>
            <a:endParaRPr lang="en-GB" dirty="0"/>
          </a:p>
        </p:txBody>
      </p:sp>
    </p:spTree>
    <p:extLst>
      <p:ext uri="{BB962C8B-B14F-4D97-AF65-F5344CB8AC3E}">
        <p14:creationId xmlns:p14="http://schemas.microsoft.com/office/powerpoint/2010/main" val="19700357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27</a:t>
            </a:fld>
            <a:endParaRPr lang="en-GB" dirty="0"/>
          </a:p>
        </p:txBody>
      </p:sp>
    </p:spTree>
    <p:extLst>
      <p:ext uri="{BB962C8B-B14F-4D97-AF65-F5344CB8AC3E}">
        <p14:creationId xmlns:p14="http://schemas.microsoft.com/office/powerpoint/2010/main" val="21625372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28</a:t>
            </a:fld>
            <a:endParaRPr lang="en-GB" dirty="0"/>
          </a:p>
        </p:txBody>
      </p:sp>
    </p:spTree>
    <p:extLst>
      <p:ext uri="{BB962C8B-B14F-4D97-AF65-F5344CB8AC3E}">
        <p14:creationId xmlns:p14="http://schemas.microsoft.com/office/powerpoint/2010/main" val="311505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29</a:t>
            </a:fld>
            <a:endParaRPr lang="en-GB" dirty="0"/>
          </a:p>
        </p:txBody>
      </p:sp>
    </p:spTree>
    <p:extLst>
      <p:ext uri="{BB962C8B-B14F-4D97-AF65-F5344CB8AC3E}">
        <p14:creationId xmlns:p14="http://schemas.microsoft.com/office/powerpoint/2010/main" val="3840593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30</a:t>
            </a:fld>
            <a:endParaRPr lang="en-GB" dirty="0"/>
          </a:p>
        </p:txBody>
      </p:sp>
    </p:spTree>
    <p:extLst>
      <p:ext uri="{BB962C8B-B14F-4D97-AF65-F5344CB8AC3E}">
        <p14:creationId xmlns:p14="http://schemas.microsoft.com/office/powerpoint/2010/main" val="12870545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31</a:t>
            </a:fld>
            <a:endParaRPr lang="en-GB" dirty="0"/>
          </a:p>
        </p:txBody>
      </p:sp>
    </p:spTree>
    <p:extLst>
      <p:ext uri="{BB962C8B-B14F-4D97-AF65-F5344CB8AC3E}">
        <p14:creationId xmlns:p14="http://schemas.microsoft.com/office/powerpoint/2010/main" val="3424919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6245276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2CA72-16EB-BF52-863E-92E8D825C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0D6F55-5EA5-1ACE-F211-A5CD65630A4F}"/>
              </a:ext>
            </a:extLst>
          </p:cNvPr>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a:extLst>
              <a:ext uri="{FF2B5EF4-FFF2-40B4-BE49-F238E27FC236}">
                <a16:creationId xmlns:a16="http://schemas.microsoft.com/office/drawing/2014/main" id="{6E721EFE-35CF-BA86-D491-F26D3B500B3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9FD0E32-11C9-6624-73E2-DBACDB16CDE9}"/>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2578341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5DFB43-5DEE-46D9-8D96-FAD2C1CF41D0}" type="slidenum">
              <a:rPr lang="en-GB" smtClean="0"/>
              <a:pPr/>
              <a:t>34</a:t>
            </a:fld>
            <a:endParaRPr lang="en-GB" dirty="0"/>
          </a:p>
        </p:txBody>
      </p:sp>
    </p:spTree>
    <p:extLst>
      <p:ext uri="{BB962C8B-B14F-4D97-AF65-F5344CB8AC3E}">
        <p14:creationId xmlns:p14="http://schemas.microsoft.com/office/powerpoint/2010/main" val="13855374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AA4C0-A22C-2D5F-1481-D9FF20D2A3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699901-9A1C-0531-553E-45C438442682}"/>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1B840FE0-1671-87B8-ECD1-968F1F4A704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C4F9587-8C86-25D4-A91C-0EB5CBBB62EF}"/>
              </a:ext>
            </a:extLst>
          </p:cNvPr>
          <p:cNvSpPr>
            <a:spLocks noGrp="1"/>
          </p:cNvSpPr>
          <p:nvPr>
            <p:ph type="sldNum" sz="quarter" idx="5"/>
          </p:nvPr>
        </p:nvSpPr>
        <p:spPr/>
        <p:txBody>
          <a:bodyPr/>
          <a:lstStyle/>
          <a:p>
            <a:fld id="{E85DFB43-5DEE-46D9-8D96-FAD2C1CF41D0}" type="slidenum">
              <a:rPr lang="en-GB" smtClean="0"/>
              <a:pPr/>
              <a:t>35</a:t>
            </a:fld>
            <a:endParaRPr lang="en-GB" dirty="0"/>
          </a:p>
        </p:txBody>
      </p:sp>
    </p:spTree>
    <p:extLst>
      <p:ext uri="{BB962C8B-B14F-4D97-AF65-F5344CB8AC3E}">
        <p14:creationId xmlns:p14="http://schemas.microsoft.com/office/powerpoint/2010/main" val="28498000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026465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2C161-6077-D621-D8D3-371D9E7E8A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3061A1-C2FC-7AC0-052F-8D3A3D957CD9}"/>
              </a:ext>
            </a:extLst>
          </p:cNvPr>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a:extLst>
              <a:ext uri="{FF2B5EF4-FFF2-40B4-BE49-F238E27FC236}">
                <a16:creationId xmlns:a16="http://schemas.microsoft.com/office/drawing/2014/main" id="{870A902F-BCF1-BE2D-AE53-E024306EDC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C64664C-032A-D907-6216-1C2142CA978C}"/>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3386855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239FE-C47D-7EF0-0A92-F8A08FAA2E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94C5B-3E5A-5428-60A4-C838F3042EDD}"/>
              </a:ext>
            </a:extLst>
          </p:cNvPr>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a:extLst>
              <a:ext uri="{FF2B5EF4-FFF2-40B4-BE49-F238E27FC236}">
                <a16:creationId xmlns:a16="http://schemas.microsoft.com/office/drawing/2014/main" id="{22274853-C8F6-AE8D-57C4-FA0813EFBCD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B038703-AF3D-4363-1BB9-75B4467A1729}"/>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288253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2C161-6077-D621-D8D3-371D9E7E8A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3061A1-C2FC-7AC0-052F-8D3A3D957CD9}"/>
              </a:ext>
            </a:extLst>
          </p:cNvPr>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a:extLst>
              <a:ext uri="{FF2B5EF4-FFF2-40B4-BE49-F238E27FC236}">
                <a16:creationId xmlns:a16="http://schemas.microsoft.com/office/drawing/2014/main" id="{870A902F-BCF1-BE2D-AE53-E024306EDC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C64664C-032A-D907-6216-1C2142CA978C}"/>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3386855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AF15B-BDC1-A68A-434B-38E74B969D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3C2BF-73E4-2600-3B06-C08769147A24}"/>
              </a:ext>
            </a:extLst>
          </p:cNvPr>
          <p:cNvSpPr>
            <a:spLocks noGrp="1" noRot="1" noChangeAspect="1"/>
          </p:cNvSpPr>
          <p:nvPr>
            <p:ph type="sldImg"/>
          </p:nvPr>
        </p:nvSpPr>
        <p:spPr>
          <a:xfrm>
            <a:off x="685800" y="1143000"/>
            <a:ext cx="5486400" cy="3086100"/>
          </a:xfrm>
        </p:spPr>
        <p:txBody>
          <a:bodyPr/>
          <a:lstStyle/>
          <a:p>
            <a:endParaRPr lang="en-GB" dirty="0"/>
          </a:p>
        </p:txBody>
      </p:sp>
      <p:sp>
        <p:nvSpPr>
          <p:cNvPr id="3" name="Notes Placeholder 2">
            <a:extLst>
              <a:ext uri="{FF2B5EF4-FFF2-40B4-BE49-F238E27FC236}">
                <a16:creationId xmlns:a16="http://schemas.microsoft.com/office/drawing/2014/main" id="{DE68B360-9DCF-3300-D3D1-0BDE890C994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0D3A819-17EE-0EFB-8A0A-CEEDA0614585}"/>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CA45D0-C257-4160-8E11-08BA44E1FD7B}" type="slidenum">
              <a:rPr kumimoji="0" lang="en-GB" sz="1200" b="0" i="0" u="none" strike="noStrike" kern="1200" cap="none" spc="0" normalizeH="0" baseline="0" noProof="0" smtClean="0">
                <a:ln>
                  <a:noFill/>
                </a:ln>
                <a:solidFill>
                  <a:prstClr val="black"/>
                </a:solidFill>
                <a:effectLst/>
                <a:uLnTx/>
                <a:uFillTx/>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8589970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F6532-84D6-E044-AAA4-7AE4DEC6C350}"/>
              </a:ext>
            </a:extLst>
          </p:cNvPr>
          <p:cNvSpPr>
            <a:spLocks noGrp="1"/>
          </p:cNvSpPr>
          <p:nvPr>
            <p:ph type="title"/>
          </p:nvPr>
        </p:nvSpPr>
        <p:spPr>
          <a:xfrm>
            <a:off x="594966" y="1582426"/>
            <a:ext cx="6120000" cy="2046489"/>
          </a:xfrm>
          <a:prstGeom prst="rect">
            <a:avLst/>
          </a:prstGeom>
        </p:spPr>
        <p:txBody>
          <a:bodyPr lIns="0" tIns="0" rIns="0" bIns="0" anchor="b" anchorCtr="0">
            <a:noAutofit/>
          </a:bodyPr>
          <a:lstStyle>
            <a:lvl1pPr algn="l">
              <a:defRPr sz="4000" b="0">
                <a:solidFill>
                  <a:schemeClr val="bg1"/>
                </a:solidFill>
                <a:latin typeface="+mj-lt"/>
                <a:cs typeface="Noto Sans Light" panose="020B0402040504020204" pitchFamily="34" charset="0"/>
              </a:defRPr>
            </a:lvl1pPr>
          </a:lstStyle>
          <a:p>
            <a:r>
              <a:rPr lang="en-GB" noProof="0"/>
              <a:t>Click to edit Master title style</a:t>
            </a:r>
            <a:endParaRPr lang="en-GB" noProof="0" dirty="0"/>
          </a:p>
        </p:txBody>
      </p:sp>
      <p:sp>
        <p:nvSpPr>
          <p:cNvPr id="29" name="Text Placeholder 28">
            <a:extLst>
              <a:ext uri="{FF2B5EF4-FFF2-40B4-BE49-F238E27FC236}">
                <a16:creationId xmlns:a16="http://schemas.microsoft.com/office/drawing/2014/main" id="{2FE6078A-4608-4A50-EE31-4B4B5BF1FA67}"/>
              </a:ext>
            </a:extLst>
          </p:cNvPr>
          <p:cNvSpPr>
            <a:spLocks noGrp="1"/>
          </p:cNvSpPr>
          <p:nvPr>
            <p:ph type="body" sz="quarter" idx="10" hasCustomPrompt="1"/>
          </p:nvPr>
        </p:nvSpPr>
        <p:spPr>
          <a:xfrm>
            <a:off x="594964" y="3993378"/>
            <a:ext cx="6120000" cy="630942"/>
          </a:xfrm>
          <a:prstGeom prst="rect">
            <a:avLst/>
          </a:prstGeom>
        </p:spPr>
        <p:txBody>
          <a:bodyPr lIns="0" tIns="0" rIns="0" bIns="0">
            <a:noAutofit/>
          </a:bodyPr>
          <a:lstStyle>
            <a:lvl1pPr marL="0" indent="0" algn="l">
              <a:spcBef>
                <a:spcPts val="600"/>
              </a:spcBef>
              <a:buNone/>
              <a:defRPr sz="2000" b="0">
                <a:solidFill>
                  <a:schemeClr val="accent1"/>
                </a:solidFill>
                <a:latin typeface="+mj-lt"/>
              </a:defRPr>
            </a:lvl1pPr>
          </a:lstStyle>
          <a:p>
            <a:pPr lvl="0"/>
            <a:r>
              <a:rPr lang="en-GB" noProof="0" dirty="0"/>
              <a:t>Click to add text</a:t>
            </a:r>
          </a:p>
        </p:txBody>
      </p:sp>
      <p:sp>
        <p:nvSpPr>
          <p:cNvPr id="30" name="Text Placeholder 28">
            <a:extLst>
              <a:ext uri="{FF2B5EF4-FFF2-40B4-BE49-F238E27FC236}">
                <a16:creationId xmlns:a16="http://schemas.microsoft.com/office/drawing/2014/main" id="{F3EC731E-1300-EC3B-E346-198B0D84DDD0}"/>
              </a:ext>
            </a:extLst>
          </p:cNvPr>
          <p:cNvSpPr>
            <a:spLocks noGrp="1"/>
          </p:cNvSpPr>
          <p:nvPr>
            <p:ph type="body" sz="quarter" idx="11" hasCustomPrompt="1"/>
          </p:nvPr>
        </p:nvSpPr>
        <p:spPr>
          <a:xfrm>
            <a:off x="594964" y="4864502"/>
            <a:ext cx="6120000" cy="268157"/>
          </a:xfrm>
          <a:prstGeom prst="rect">
            <a:avLst/>
          </a:prstGeom>
        </p:spPr>
        <p:txBody>
          <a:bodyPr lIns="0" tIns="0" rIns="0" bIns="0"/>
          <a:lstStyle>
            <a:lvl1pPr marL="0" indent="0" algn="l">
              <a:buNone/>
              <a:defRPr sz="1600">
                <a:solidFill>
                  <a:schemeClr val="bg1"/>
                </a:solidFill>
                <a:latin typeface="+mj-lt"/>
              </a:defRPr>
            </a:lvl1pPr>
          </a:lstStyle>
          <a:p>
            <a:pPr lvl="0"/>
            <a:r>
              <a:rPr lang="en-GB" noProof="0" dirty="0"/>
              <a:t>Click to add text</a:t>
            </a:r>
          </a:p>
        </p:txBody>
      </p:sp>
      <p:pic>
        <p:nvPicPr>
          <p:cNvPr id="6" name="Graphic 5">
            <a:extLst>
              <a:ext uri="{FF2B5EF4-FFF2-40B4-BE49-F238E27FC236}">
                <a16:creationId xmlns:a16="http://schemas.microsoft.com/office/drawing/2014/main" id="{FF16C545-7121-9046-AB0A-B10A7733483D}"/>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15975" b="8401"/>
          <a:stretch/>
        </p:blipFill>
        <p:spPr>
          <a:xfrm>
            <a:off x="6534964" y="804020"/>
            <a:ext cx="5657036" cy="6053982"/>
          </a:xfrm>
          <a:custGeom>
            <a:avLst/>
            <a:gdLst>
              <a:gd name="connsiteX0" fmla="*/ 6061870 w 6061870"/>
              <a:gd name="connsiteY0" fmla="*/ 0 h 6487223"/>
              <a:gd name="connsiteX1" fmla="*/ 6061870 w 6061870"/>
              <a:gd name="connsiteY1" fmla="*/ 6487223 h 6487223"/>
              <a:gd name="connsiteX2" fmla="*/ 0 w 6061870"/>
              <a:gd name="connsiteY2" fmla="*/ 6487223 h 6487223"/>
              <a:gd name="connsiteX3" fmla="*/ 0 w 6061870"/>
              <a:gd name="connsiteY3" fmla="*/ 1670471 h 6487223"/>
              <a:gd name="connsiteX4" fmla="*/ 2195700 w 6061870"/>
              <a:gd name="connsiteY4" fmla="*/ 3866171 h 6487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870" h="6487223">
                <a:moveTo>
                  <a:pt x="6061870" y="0"/>
                </a:moveTo>
                <a:lnTo>
                  <a:pt x="6061870" y="6487223"/>
                </a:lnTo>
                <a:lnTo>
                  <a:pt x="0" y="6487223"/>
                </a:lnTo>
                <a:lnTo>
                  <a:pt x="0" y="1670471"/>
                </a:lnTo>
                <a:lnTo>
                  <a:pt x="2195700" y="3866171"/>
                </a:lnTo>
                <a:close/>
              </a:path>
            </a:pathLst>
          </a:custGeom>
        </p:spPr>
      </p:pic>
      <p:grpSp>
        <p:nvGrpSpPr>
          <p:cNvPr id="44" name="Group 43">
            <a:extLst>
              <a:ext uri="{FF2B5EF4-FFF2-40B4-BE49-F238E27FC236}">
                <a16:creationId xmlns:a16="http://schemas.microsoft.com/office/drawing/2014/main" id="{CBF7A70E-B7C4-12A5-97D0-BF1A952228A3}"/>
              </a:ext>
            </a:extLst>
          </p:cNvPr>
          <p:cNvGrpSpPr>
            <a:grpSpLocks noChangeAspect="1"/>
          </p:cNvGrpSpPr>
          <p:nvPr userDrawn="1"/>
        </p:nvGrpSpPr>
        <p:grpSpPr>
          <a:xfrm>
            <a:off x="10094467" y="590634"/>
            <a:ext cx="1458261" cy="1018800"/>
            <a:chOff x="4756785" y="2492653"/>
            <a:chExt cx="2673667" cy="1867931"/>
          </a:xfrm>
        </p:grpSpPr>
        <p:sp>
          <p:nvSpPr>
            <p:cNvPr id="43" name="Free-form: Shape 42">
              <a:extLst>
                <a:ext uri="{FF2B5EF4-FFF2-40B4-BE49-F238E27FC236}">
                  <a16:creationId xmlns:a16="http://schemas.microsoft.com/office/drawing/2014/main" id="{B59DA77A-975F-1E91-8CF6-B8CA7E6B2280}"/>
                </a:ext>
              </a:extLst>
            </p:cNvPr>
            <p:cNvSpPr/>
            <p:nvPr userDrawn="1"/>
          </p:nvSpPr>
          <p:spPr>
            <a:xfrm>
              <a:off x="4756785" y="2492653"/>
              <a:ext cx="2673667" cy="1867931"/>
            </a:xfrm>
            <a:custGeom>
              <a:avLst/>
              <a:gdLst>
                <a:gd name="csX0" fmla="*/ 304323 w 2673667"/>
                <a:gd name="csY0" fmla="*/ 1546232 h 1867931"/>
                <a:gd name="csX1" fmla="*/ 907065 w 2673667"/>
                <a:gd name="csY1" fmla="*/ 1546232 h 1867931"/>
                <a:gd name="csX2" fmla="*/ 907065 w 2673667"/>
                <a:gd name="csY2" fmla="*/ 1850555 h 1867931"/>
                <a:gd name="csX3" fmla="*/ 304323 w 2673667"/>
                <a:gd name="csY3" fmla="*/ 1850555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8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8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1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8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2177700 w 2673667"/>
                <a:gd name="csY190" fmla="*/ 618878 h 1867931"/>
                <a:gd name="csX191" fmla="*/ 2240184 w 2673667"/>
                <a:gd name="csY191" fmla="*/ 618878 h 1867931"/>
                <a:gd name="csX192" fmla="*/ 2322099 w 2673667"/>
                <a:gd name="csY192" fmla="*/ 700603 h 1867931"/>
                <a:gd name="csX193" fmla="*/ 2240184 w 2673667"/>
                <a:gd name="csY193" fmla="*/ 782327 h 1867931"/>
                <a:gd name="csX194" fmla="*/ 2177700 w 2673667"/>
                <a:gd name="csY194" fmla="*/ 782327 h 1867931"/>
                <a:gd name="csX195" fmla="*/ 2008822 w 2673667"/>
                <a:gd name="csY195" fmla="*/ 618878 h 1867931"/>
                <a:gd name="csX196" fmla="*/ 2043302 w 2673667"/>
                <a:gd name="csY196" fmla="*/ 618878 h 1867931"/>
                <a:gd name="csX197" fmla="*/ 2117026 w 2673667"/>
                <a:gd name="csY197" fmla="*/ 736893 h 1867931"/>
                <a:gd name="csX198" fmla="*/ 2117026 w 2673667"/>
                <a:gd name="csY198" fmla="*/ 618878 h 1867931"/>
                <a:gd name="csX199" fmla="*/ 2146839 w 2673667"/>
                <a:gd name="csY199" fmla="*/ 618878 h 1867931"/>
                <a:gd name="csX200" fmla="*/ 2146839 w 2673667"/>
                <a:gd name="csY200" fmla="*/ 782327 h 1867931"/>
                <a:gd name="csX201" fmla="*/ 2112359 w 2673667"/>
                <a:gd name="csY201" fmla="*/ 782327 h 1867931"/>
                <a:gd name="csX202" fmla="*/ 2038635 w 2673667"/>
                <a:gd name="csY202" fmla="*/ 662788 h 1867931"/>
                <a:gd name="csX203" fmla="*/ 2038635 w 2673667"/>
                <a:gd name="csY203" fmla="*/ 782327 h 1867931"/>
                <a:gd name="csX204" fmla="*/ 2008822 w 2673667"/>
                <a:gd name="csY204" fmla="*/ 782327 h 1867931"/>
                <a:gd name="csX205" fmla="*/ 1706689 w 2673667"/>
                <a:gd name="csY205" fmla="*/ 618878 h 1867931"/>
                <a:gd name="csX206" fmla="*/ 1737645 w 2673667"/>
                <a:gd name="csY206" fmla="*/ 618878 h 1867931"/>
                <a:gd name="csX207" fmla="*/ 1737645 w 2673667"/>
                <a:gd name="csY207" fmla="*/ 754609 h 1867931"/>
                <a:gd name="csX208" fmla="*/ 1815464 w 2673667"/>
                <a:gd name="csY208" fmla="*/ 754609 h 1867931"/>
                <a:gd name="csX209" fmla="*/ 1815464 w 2673667"/>
                <a:gd name="csY209" fmla="*/ 782327 h 1867931"/>
                <a:gd name="csX210" fmla="*/ 1706689 w 2673667"/>
                <a:gd name="csY210" fmla="*/ 782327 h 1867931"/>
                <a:gd name="csX211" fmla="*/ 2534031 w 2673667"/>
                <a:gd name="csY211" fmla="*/ 618783 h 1867931"/>
                <a:gd name="csX212" fmla="*/ 2568511 w 2673667"/>
                <a:gd name="csY212" fmla="*/ 618783 h 1867931"/>
                <a:gd name="csX213" fmla="*/ 2642235 w 2673667"/>
                <a:gd name="csY213" fmla="*/ 734416 h 1867931"/>
                <a:gd name="csX214" fmla="*/ 2642235 w 2673667"/>
                <a:gd name="csY214" fmla="*/ 618783 h 1867931"/>
                <a:gd name="csX215" fmla="*/ 2672048 w 2673667"/>
                <a:gd name="csY215" fmla="*/ 618783 h 1867931"/>
                <a:gd name="csX216" fmla="*/ 2672048 w 2673667"/>
                <a:gd name="csY216" fmla="*/ 782232 h 1867931"/>
                <a:gd name="csX217" fmla="*/ 2637568 w 2673667"/>
                <a:gd name="csY217" fmla="*/ 782232 h 1867931"/>
                <a:gd name="csX218" fmla="*/ 2563844 w 2673667"/>
                <a:gd name="csY218" fmla="*/ 664789 h 1867931"/>
                <a:gd name="csX219" fmla="*/ 2563844 w 2673667"/>
                <a:gd name="csY219" fmla="*/ 782232 h 1867931"/>
                <a:gd name="csX220" fmla="*/ 2534031 w 2673667"/>
                <a:gd name="csY220" fmla="*/ 782232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232"/>
                  </a:moveTo>
                  <a:lnTo>
                    <a:pt x="907065" y="1546232"/>
                  </a:lnTo>
                  <a:lnTo>
                    <a:pt x="907065" y="1850555"/>
                  </a:lnTo>
                  <a:lnTo>
                    <a:pt x="304323" y="1850555"/>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8"/>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8"/>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8"/>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1"/>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1"/>
                    <a:pt x="1922430" y="922059"/>
                    <a:pt x="1916906" y="936918"/>
                  </a:cubicBezTo>
                  <a:lnTo>
                    <a:pt x="1910715" y="954539"/>
                  </a:lnTo>
                  <a:lnTo>
                    <a:pt x="1963483" y="954539"/>
                  </a:lnTo>
                  <a:lnTo>
                    <a:pt x="1957101" y="936918"/>
                  </a:lnTo>
                  <a:cubicBezTo>
                    <a:pt x="1951387" y="921964"/>
                    <a:pt x="1943576" y="900151"/>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8"/>
                    <a:pt x="2593562" y="1020928"/>
                  </a:cubicBezTo>
                  <a:cubicBezTo>
                    <a:pt x="2546509" y="1020928"/>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2"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1706689" y="618878"/>
                  </a:moveTo>
                  <a:lnTo>
                    <a:pt x="1737645" y="618878"/>
                  </a:lnTo>
                  <a:lnTo>
                    <a:pt x="1737645" y="754609"/>
                  </a:lnTo>
                  <a:lnTo>
                    <a:pt x="1815464" y="754609"/>
                  </a:lnTo>
                  <a:lnTo>
                    <a:pt x="1815464" y="782327"/>
                  </a:lnTo>
                  <a:lnTo>
                    <a:pt x="1706689" y="782327"/>
                  </a:lnTo>
                  <a:close/>
                  <a:moveTo>
                    <a:pt x="2534031" y="618783"/>
                  </a:moveTo>
                  <a:lnTo>
                    <a:pt x="2568511" y="618783"/>
                  </a:lnTo>
                  <a:lnTo>
                    <a:pt x="2642235" y="734416"/>
                  </a:lnTo>
                  <a:lnTo>
                    <a:pt x="2642235" y="618783"/>
                  </a:lnTo>
                  <a:lnTo>
                    <a:pt x="2672048" y="618783"/>
                  </a:lnTo>
                  <a:lnTo>
                    <a:pt x="2672048" y="782232"/>
                  </a:lnTo>
                  <a:lnTo>
                    <a:pt x="2637568" y="782232"/>
                  </a:lnTo>
                  <a:lnTo>
                    <a:pt x="2563844" y="664789"/>
                  </a:lnTo>
                  <a:lnTo>
                    <a:pt x="2563844" y="782232"/>
                  </a:lnTo>
                  <a:lnTo>
                    <a:pt x="2534031" y="782232"/>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rgbClr val="FFFFFF"/>
            </a:solidFill>
            <a:ln w="0" cap="flat">
              <a:noFill/>
              <a:prstDash val="solid"/>
              <a:miter/>
            </a:ln>
          </p:spPr>
          <p:txBody>
            <a:bodyPr wrap="square">
              <a:noAutofit/>
            </a:bodyPr>
            <a:lstStyle/>
            <a:p>
              <a:endParaRPr lang="en-GB" dirty="0"/>
            </a:p>
          </p:txBody>
        </p:sp>
        <p:sp>
          <p:nvSpPr>
            <p:cNvPr id="19" name="Rectangle 18">
              <a:extLst>
                <a:ext uri="{FF2B5EF4-FFF2-40B4-BE49-F238E27FC236}">
                  <a16:creationId xmlns:a16="http://schemas.microsoft.com/office/drawing/2014/main" id="{10B1ED74-C1AD-EF69-242D-90FA2E33D5B8}"/>
                </a:ext>
              </a:extLst>
            </p:cNvPr>
            <p:cNvSpPr/>
            <p:nvPr/>
          </p:nvSpPr>
          <p:spPr>
            <a:xfrm>
              <a:off x="4756785" y="4038885"/>
              <a:ext cx="304323" cy="304323"/>
            </a:xfrm>
            <a:prstGeom prst="rect">
              <a:avLst/>
            </a:prstGeom>
            <a:solidFill>
              <a:srgbClr val="9E9ED4"/>
            </a:solidFill>
            <a:ln w="0" cap="flat">
              <a:noFill/>
              <a:prstDash val="solid"/>
              <a:miter/>
            </a:ln>
          </p:spPr>
          <p:txBody>
            <a:bodyPr/>
            <a:lstStyle/>
            <a:p>
              <a:endParaRPr lang="en-GB" dirty="0"/>
            </a:p>
          </p:txBody>
        </p:sp>
      </p:grpSp>
      <p:pic>
        <p:nvPicPr>
          <p:cNvPr id="3" name="Graphic 2">
            <a:extLst>
              <a:ext uri="{FF2B5EF4-FFF2-40B4-BE49-F238E27FC236}">
                <a16:creationId xmlns:a16="http://schemas.microsoft.com/office/drawing/2014/main" id="{931D46F4-1995-BDC5-5635-E8267412268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5975" b="8401"/>
          <a:stretch/>
        </p:blipFill>
        <p:spPr>
          <a:xfrm>
            <a:off x="6534964" y="804020"/>
            <a:ext cx="5657036" cy="6053982"/>
          </a:xfrm>
          <a:custGeom>
            <a:avLst/>
            <a:gdLst>
              <a:gd name="connsiteX0" fmla="*/ 6061870 w 6061870"/>
              <a:gd name="connsiteY0" fmla="*/ 0 h 6487223"/>
              <a:gd name="connsiteX1" fmla="*/ 6061870 w 6061870"/>
              <a:gd name="connsiteY1" fmla="*/ 6487223 h 6487223"/>
              <a:gd name="connsiteX2" fmla="*/ 0 w 6061870"/>
              <a:gd name="connsiteY2" fmla="*/ 6487223 h 6487223"/>
              <a:gd name="connsiteX3" fmla="*/ 0 w 6061870"/>
              <a:gd name="connsiteY3" fmla="*/ 1670471 h 6487223"/>
              <a:gd name="connsiteX4" fmla="*/ 2195700 w 6061870"/>
              <a:gd name="connsiteY4" fmla="*/ 3866171 h 6487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870" h="6487223">
                <a:moveTo>
                  <a:pt x="6061870" y="0"/>
                </a:moveTo>
                <a:lnTo>
                  <a:pt x="6061870" y="6487223"/>
                </a:lnTo>
                <a:lnTo>
                  <a:pt x="0" y="6487223"/>
                </a:lnTo>
                <a:lnTo>
                  <a:pt x="0" y="1670471"/>
                </a:lnTo>
                <a:lnTo>
                  <a:pt x="2195700" y="3866171"/>
                </a:lnTo>
                <a:close/>
              </a:path>
            </a:pathLst>
          </a:custGeom>
        </p:spPr>
      </p:pic>
      <p:sp>
        <p:nvSpPr>
          <p:cNvPr id="8" name="TextBox 7">
            <a:extLst>
              <a:ext uri="{FF2B5EF4-FFF2-40B4-BE49-F238E27FC236}">
                <a16:creationId xmlns:a16="http://schemas.microsoft.com/office/drawing/2014/main" id="{26DDC2CA-30EF-D029-AFA1-1A1ECAB97DB5}"/>
              </a:ext>
            </a:extLst>
          </p:cNvPr>
          <p:cNvSpPr txBox="1"/>
          <p:nvPr userDrawn="1"/>
        </p:nvSpPr>
        <p:spPr>
          <a:xfrm>
            <a:off x="594964"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spTree>
    <p:extLst>
      <p:ext uri="{BB962C8B-B14F-4D97-AF65-F5344CB8AC3E}">
        <p14:creationId xmlns:p14="http://schemas.microsoft.com/office/powerpoint/2010/main" val="1321351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pos="37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with image ">
    <p:bg>
      <p:bgPr>
        <a:solidFill>
          <a:schemeClr val="tx1"/>
        </a:solidFill>
        <a:effectLst/>
      </p:bgPr>
    </p:bg>
    <p:spTree>
      <p:nvGrpSpPr>
        <p:cNvPr id="1" name=""/>
        <p:cNvGrpSpPr/>
        <p:nvPr/>
      </p:nvGrpSpPr>
      <p:grpSpPr>
        <a:xfrm>
          <a:off x="0" y="0"/>
          <a:ext cx="0" cy="0"/>
          <a:chOff x="0" y="0"/>
          <a:chExt cx="0" cy="0"/>
        </a:xfrm>
      </p:grpSpPr>
      <p:pic>
        <p:nvPicPr>
          <p:cNvPr id="7" name="Picture 6" descr="A bridge with lights on it&#10;&#10;Description automatically generated">
            <a:extLst>
              <a:ext uri="{FF2B5EF4-FFF2-40B4-BE49-F238E27FC236}">
                <a16:creationId xmlns:a16="http://schemas.microsoft.com/office/drawing/2014/main" id="{05D8E7BD-64BD-FDCB-710E-CC7C44C7B7DC}"/>
              </a:ext>
            </a:extLst>
          </p:cNvPr>
          <p:cNvPicPr>
            <a:picLocks noChangeAspect="1"/>
          </p:cNvPicPr>
          <p:nvPr/>
        </p:nvPicPr>
        <p:blipFill rotWithShape="1">
          <a:blip r:embed="rId2" cstate="print">
            <a:alphaModFix amt="20000"/>
            <a:extLst>
              <a:ext uri="{28A0092B-C50C-407E-A947-70E740481C1C}">
                <a14:useLocalDpi xmlns:a14="http://schemas.microsoft.com/office/drawing/2010/main"/>
              </a:ext>
            </a:extLst>
          </a:blip>
          <a:srcRect t="855" r="12442" b="25354"/>
          <a:stretch/>
        </p:blipFill>
        <p:spPr>
          <a:xfrm flipH="1">
            <a:off x="0" y="0"/>
            <a:ext cx="12192000" cy="6858000"/>
          </a:xfrm>
          <a:prstGeom prst="rect">
            <a:avLst/>
          </a:prstGeom>
        </p:spPr>
      </p:pic>
      <p:pic>
        <p:nvPicPr>
          <p:cNvPr id="6" name="Graphic 5">
            <a:extLst>
              <a:ext uri="{FF2B5EF4-FFF2-40B4-BE49-F238E27FC236}">
                <a16:creationId xmlns:a16="http://schemas.microsoft.com/office/drawing/2014/main" id="{FF16C545-7121-9046-AB0A-B10A7733483D}"/>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15975" b="8401"/>
          <a:stretch/>
        </p:blipFill>
        <p:spPr>
          <a:xfrm>
            <a:off x="6534964" y="804020"/>
            <a:ext cx="5657036" cy="6053982"/>
          </a:xfrm>
          <a:custGeom>
            <a:avLst/>
            <a:gdLst>
              <a:gd name="connsiteX0" fmla="*/ 6061870 w 6061870"/>
              <a:gd name="connsiteY0" fmla="*/ 0 h 6487223"/>
              <a:gd name="connsiteX1" fmla="*/ 6061870 w 6061870"/>
              <a:gd name="connsiteY1" fmla="*/ 6487223 h 6487223"/>
              <a:gd name="connsiteX2" fmla="*/ 0 w 6061870"/>
              <a:gd name="connsiteY2" fmla="*/ 6487223 h 6487223"/>
              <a:gd name="connsiteX3" fmla="*/ 0 w 6061870"/>
              <a:gd name="connsiteY3" fmla="*/ 1670471 h 6487223"/>
              <a:gd name="connsiteX4" fmla="*/ 2195700 w 6061870"/>
              <a:gd name="connsiteY4" fmla="*/ 3866171 h 6487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870" h="6487223">
                <a:moveTo>
                  <a:pt x="6061870" y="0"/>
                </a:moveTo>
                <a:lnTo>
                  <a:pt x="6061870" y="6487223"/>
                </a:lnTo>
                <a:lnTo>
                  <a:pt x="0" y="6487223"/>
                </a:lnTo>
                <a:lnTo>
                  <a:pt x="0" y="1670471"/>
                </a:lnTo>
                <a:lnTo>
                  <a:pt x="2195700" y="3866171"/>
                </a:lnTo>
                <a:close/>
              </a:path>
            </a:pathLst>
          </a:custGeom>
        </p:spPr>
      </p:pic>
      <p:pic>
        <p:nvPicPr>
          <p:cNvPr id="4" name="Picture 3" descr="A bridge with lights on it&#10;&#10;Description automatically generated">
            <a:extLst>
              <a:ext uri="{FF2B5EF4-FFF2-40B4-BE49-F238E27FC236}">
                <a16:creationId xmlns:a16="http://schemas.microsoft.com/office/drawing/2014/main" id="{30609EB3-6FF4-1638-AFAB-F2E3B5BE7227}"/>
              </a:ext>
            </a:extLst>
          </p:cNvPr>
          <p:cNvPicPr>
            <a:picLocks noChangeAspect="1"/>
          </p:cNvPicPr>
          <p:nvPr userDrawn="1"/>
        </p:nvPicPr>
        <p:blipFill rotWithShape="1">
          <a:blip r:embed="rId2" cstate="print">
            <a:alphaModFix amt="10000"/>
            <a:extLst>
              <a:ext uri="{28A0092B-C50C-407E-A947-70E740481C1C}">
                <a14:useLocalDpi xmlns:a14="http://schemas.microsoft.com/office/drawing/2010/main"/>
              </a:ext>
            </a:extLst>
          </a:blip>
          <a:srcRect t="855" r="12442" b="25354"/>
          <a:stretch/>
        </p:blipFill>
        <p:spPr>
          <a:xfrm flipH="1">
            <a:off x="0" y="0"/>
            <a:ext cx="12192000" cy="6858000"/>
          </a:xfrm>
          <a:prstGeom prst="rect">
            <a:avLst/>
          </a:prstGeom>
        </p:spPr>
      </p:pic>
      <p:pic>
        <p:nvPicPr>
          <p:cNvPr id="5" name="Graphic 4">
            <a:extLst>
              <a:ext uri="{FF2B5EF4-FFF2-40B4-BE49-F238E27FC236}">
                <a16:creationId xmlns:a16="http://schemas.microsoft.com/office/drawing/2014/main" id="{34AD5B98-6A5C-1D5E-9F92-9BF58C4825DE}"/>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t="15975" b="8401"/>
          <a:stretch/>
        </p:blipFill>
        <p:spPr>
          <a:xfrm>
            <a:off x="6534964" y="804020"/>
            <a:ext cx="5657036" cy="6053982"/>
          </a:xfrm>
          <a:custGeom>
            <a:avLst/>
            <a:gdLst>
              <a:gd name="connsiteX0" fmla="*/ 6061870 w 6061870"/>
              <a:gd name="connsiteY0" fmla="*/ 0 h 6487223"/>
              <a:gd name="connsiteX1" fmla="*/ 6061870 w 6061870"/>
              <a:gd name="connsiteY1" fmla="*/ 6487223 h 6487223"/>
              <a:gd name="connsiteX2" fmla="*/ 0 w 6061870"/>
              <a:gd name="connsiteY2" fmla="*/ 6487223 h 6487223"/>
              <a:gd name="connsiteX3" fmla="*/ 0 w 6061870"/>
              <a:gd name="connsiteY3" fmla="*/ 1670471 h 6487223"/>
              <a:gd name="connsiteX4" fmla="*/ 2195700 w 6061870"/>
              <a:gd name="connsiteY4" fmla="*/ 3866171 h 6487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870" h="6487223">
                <a:moveTo>
                  <a:pt x="6061870" y="0"/>
                </a:moveTo>
                <a:lnTo>
                  <a:pt x="6061870" y="6487223"/>
                </a:lnTo>
                <a:lnTo>
                  <a:pt x="0" y="6487223"/>
                </a:lnTo>
                <a:lnTo>
                  <a:pt x="0" y="1670471"/>
                </a:lnTo>
                <a:lnTo>
                  <a:pt x="2195700" y="3866171"/>
                </a:lnTo>
                <a:close/>
              </a:path>
            </a:pathLst>
          </a:custGeom>
        </p:spPr>
      </p:pic>
      <p:grpSp>
        <p:nvGrpSpPr>
          <p:cNvPr id="16" name="Group 15">
            <a:extLst>
              <a:ext uri="{FF2B5EF4-FFF2-40B4-BE49-F238E27FC236}">
                <a16:creationId xmlns:a16="http://schemas.microsoft.com/office/drawing/2014/main" id="{D420BA4A-72B3-110C-A559-B84265B01B3F}"/>
              </a:ext>
            </a:extLst>
          </p:cNvPr>
          <p:cNvGrpSpPr>
            <a:grpSpLocks noChangeAspect="1"/>
          </p:cNvGrpSpPr>
          <p:nvPr userDrawn="1"/>
        </p:nvGrpSpPr>
        <p:grpSpPr>
          <a:xfrm>
            <a:off x="10094467" y="590634"/>
            <a:ext cx="1458261" cy="1018800"/>
            <a:chOff x="4756785" y="2492653"/>
            <a:chExt cx="2673667" cy="1867931"/>
          </a:xfrm>
        </p:grpSpPr>
        <p:sp>
          <p:nvSpPr>
            <p:cNvPr id="17" name="Free-form: Shape 16">
              <a:extLst>
                <a:ext uri="{FF2B5EF4-FFF2-40B4-BE49-F238E27FC236}">
                  <a16:creationId xmlns:a16="http://schemas.microsoft.com/office/drawing/2014/main" id="{78F3A1E6-66A7-0DC8-B9C4-3EFF39107B84}"/>
                </a:ext>
              </a:extLst>
            </p:cNvPr>
            <p:cNvSpPr/>
            <p:nvPr userDrawn="1"/>
          </p:nvSpPr>
          <p:spPr>
            <a:xfrm>
              <a:off x="4756785" y="2492653"/>
              <a:ext cx="2673667" cy="1867931"/>
            </a:xfrm>
            <a:custGeom>
              <a:avLst/>
              <a:gdLst>
                <a:gd name="csX0" fmla="*/ 304323 w 2673667"/>
                <a:gd name="csY0" fmla="*/ 1546232 h 1867931"/>
                <a:gd name="csX1" fmla="*/ 907065 w 2673667"/>
                <a:gd name="csY1" fmla="*/ 1546232 h 1867931"/>
                <a:gd name="csX2" fmla="*/ 907065 w 2673667"/>
                <a:gd name="csY2" fmla="*/ 1850555 h 1867931"/>
                <a:gd name="csX3" fmla="*/ 304323 w 2673667"/>
                <a:gd name="csY3" fmla="*/ 1850555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8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8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1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8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2177700 w 2673667"/>
                <a:gd name="csY190" fmla="*/ 618878 h 1867931"/>
                <a:gd name="csX191" fmla="*/ 2240184 w 2673667"/>
                <a:gd name="csY191" fmla="*/ 618878 h 1867931"/>
                <a:gd name="csX192" fmla="*/ 2322099 w 2673667"/>
                <a:gd name="csY192" fmla="*/ 700603 h 1867931"/>
                <a:gd name="csX193" fmla="*/ 2240184 w 2673667"/>
                <a:gd name="csY193" fmla="*/ 782327 h 1867931"/>
                <a:gd name="csX194" fmla="*/ 2177700 w 2673667"/>
                <a:gd name="csY194" fmla="*/ 782327 h 1867931"/>
                <a:gd name="csX195" fmla="*/ 2008822 w 2673667"/>
                <a:gd name="csY195" fmla="*/ 618878 h 1867931"/>
                <a:gd name="csX196" fmla="*/ 2043302 w 2673667"/>
                <a:gd name="csY196" fmla="*/ 618878 h 1867931"/>
                <a:gd name="csX197" fmla="*/ 2117026 w 2673667"/>
                <a:gd name="csY197" fmla="*/ 736893 h 1867931"/>
                <a:gd name="csX198" fmla="*/ 2117026 w 2673667"/>
                <a:gd name="csY198" fmla="*/ 618878 h 1867931"/>
                <a:gd name="csX199" fmla="*/ 2146839 w 2673667"/>
                <a:gd name="csY199" fmla="*/ 618878 h 1867931"/>
                <a:gd name="csX200" fmla="*/ 2146839 w 2673667"/>
                <a:gd name="csY200" fmla="*/ 782327 h 1867931"/>
                <a:gd name="csX201" fmla="*/ 2112359 w 2673667"/>
                <a:gd name="csY201" fmla="*/ 782327 h 1867931"/>
                <a:gd name="csX202" fmla="*/ 2038635 w 2673667"/>
                <a:gd name="csY202" fmla="*/ 662788 h 1867931"/>
                <a:gd name="csX203" fmla="*/ 2038635 w 2673667"/>
                <a:gd name="csY203" fmla="*/ 782327 h 1867931"/>
                <a:gd name="csX204" fmla="*/ 2008822 w 2673667"/>
                <a:gd name="csY204" fmla="*/ 782327 h 1867931"/>
                <a:gd name="csX205" fmla="*/ 1706689 w 2673667"/>
                <a:gd name="csY205" fmla="*/ 618878 h 1867931"/>
                <a:gd name="csX206" fmla="*/ 1737645 w 2673667"/>
                <a:gd name="csY206" fmla="*/ 618878 h 1867931"/>
                <a:gd name="csX207" fmla="*/ 1737645 w 2673667"/>
                <a:gd name="csY207" fmla="*/ 754609 h 1867931"/>
                <a:gd name="csX208" fmla="*/ 1815464 w 2673667"/>
                <a:gd name="csY208" fmla="*/ 754609 h 1867931"/>
                <a:gd name="csX209" fmla="*/ 1815464 w 2673667"/>
                <a:gd name="csY209" fmla="*/ 782327 h 1867931"/>
                <a:gd name="csX210" fmla="*/ 1706689 w 2673667"/>
                <a:gd name="csY210" fmla="*/ 782327 h 1867931"/>
                <a:gd name="csX211" fmla="*/ 2534031 w 2673667"/>
                <a:gd name="csY211" fmla="*/ 618783 h 1867931"/>
                <a:gd name="csX212" fmla="*/ 2568511 w 2673667"/>
                <a:gd name="csY212" fmla="*/ 618783 h 1867931"/>
                <a:gd name="csX213" fmla="*/ 2642235 w 2673667"/>
                <a:gd name="csY213" fmla="*/ 734416 h 1867931"/>
                <a:gd name="csX214" fmla="*/ 2642235 w 2673667"/>
                <a:gd name="csY214" fmla="*/ 618783 h 1867931"/>
                <a:gd name="csX215" fmla="*/ 2672048 w 2673667"/>
                <a:gd name="csY215" fmla="*/ 618783 h 1867931"/>
                <a:gd name="csX216" fmla="*/ 2672048 w 2673667"/>
                <a:gd name="csY216" fmla="*/ 782232 h 1867931"/>
                <a:gd name="csX217" fmla="*/ 2637568 w 2673667"/>
                <a:gd name="csY217" fmla="*/ 782232 h 1867931"/>
                <a:gd name="csX218" fmla="*/ 2563844 w 2673667"/>
                <a:gd name="csY218" fmla="*/ 664789 h 1867931"/>
                <a:gd name="csX219" fmla="*/ 2563844 w 2673667"/>
                <a:gd name="csY219" fmla="*/ 782232 h 1867931"/>
                <a:gd name="csX220" fmla="*/ 2534031 w 2673667"/>
                <a:gd name="csY220" fmla="*/ 782232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232"/>
                  </a:moveTo>
                  <a:lnTo>
                    <a:pt x="907065" y="1546232"/>
                  </a:lnTo>
                  <a:lnTo>
                    <a:pt x="907065" y="1850555"/>
                  </a:lnTo>
                  <a:lnTo>
                    <a:pt x="304323" y="1850555"/>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8"/>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8"/>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8"/>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1"/>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1"/>
                    <a:pt x="1922430" y="922059"/>
                    <a:pt x="1916906" y="936918"/>
                  </a:cubicBezTo>
                  <a:lnTo>
                    <a:pt x="1910715" y="954539"/>
                  </a:lnTo>
                  <a:lnTo>
                    <a:pt x="1963483" y="954539"/>
                  </a:lnTo>
                  <a:lnTo>
                    <a:pt x="1957101" y="936918"/>
                  </a:lnTo>
                  <a:cubicBezTo>
                    <a:pt x="1951387" y="921964"/>
                    <a:pt x="1943576" y="900151"/>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8"/>
                    <a:pt x="2593562" y="1020928"/>
                  </a:cubicBezTo>
                  <a:cubicBezTo>
                    <a:pt x="2546509" y="1020928"/>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2"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1706689" y="618878"/>
                  </a:moveTo>
                  <a:lnTo>
                    <a:pt x="1737645" y="618878"/>
                  </a:lnTo>
                  <a:lnTo>
                    <a:pt x="1737645" y="754609"/>
                  </a:lnTo>
                  <a:lnTo>
                    <a:pt x="1815464" y="754609"/>
                  </a:lnTo>
                  <a:lnTo>
                    <a:pt x="1815464" y="782327"/>
                  </a:lnTo>
                  <a:lnTo>
                    <a:pt x="1706689" y="782327"/>
                  </a:lnTo>
                  <a:close/>
                  <a:moveTo>
                    <a:pt x="2534031" y="618783"/>
                  </a:moveTo>
                  <a:lnTo>
                    <a:pt x="2568511" y="618783"/>
                  </a:lnTo>
                  <a:lnTo>
                    <a:pt x="2642235" y="734416"/>
                  </a:lnTo>
                  <a:lnTo>
                    <a:pt x="2642235" y="618783"/>
                  </a:lnTo>
                  <a:lnTo>
                    <a:pt x="2672048" y="618783"/>
                  </a:lnTo>
                  <a:lnTo>
                    <a:pt x="2672048" y="782232"/>
                  </a:lnTo>
                  <a:lnTo>
                    <a:pt x="2637568" y="782232"/>
                  </a:lnTo>
                  <a:lnTo>
                    <a:pt x="2563844" y="664789"/>
                  </a:lnTo>
                  <a:lnTo>
                    <a:pt x="2563844" y="782232"/>
                  </a:lnTo>
                  <a:lnTo>
                    <a:pt x="2534031" y="782232"/>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rgbClr val="FFFFFF"/>
            </a:solidFill>
            <a:ln w="0" cap="flat">
              <a:noFill/>
              <a:prstDash val="solid"/>
              <a:miter/>
            </a:ln>
          </p:spPr>
          <p:txBody>
            <a:bodyPr wrap="square">
              <a:noAutofit/>
            </a:bodyPr>
            <a:lstStyle/>
            <a:p>
              <a:endParaRPr lang="en-GB" dirty="0"/>
            </a:p>
          </p:txBody>
        </p:sp>
        <p:sp>
          <p:nvSpPr>
            <p:cNvPr id="18" name="Rectangle 17">
              <a:extLst>
                <a:ext uri="{FF2B5EF4-FFF2-40B4-BE49-F238E27FC236}">
                  <a16:creationId xmlns:a16="http://schemas.microsoft.com/office/drawing/2014/main" id="{E58CD804-0602-AABA-E77B-1652933C19B4}"/>
                </a:ext>
              </a:extLst>
            </p:cNvPr>
            <p:cNvSpPr/>
            <p:nvPr/>
          </p:nvSpPr>
          <p:spPr>
            <a:xfrm>
              <a:off x="4756785" y="4038885"/>
              <a:ext cx="304323" cy="304323"/>
            </a:xfrm>
            <a:prstGeom prst="rect">
              <a:avLst/>
            </a:prstGeom>
            <a:solidFill>
              <a:srgbClr val="9E9ED4"/>
            </a:solidFill>
            <a:ln w="0" cap="flat">
              <a:noFill/>
              <a:prstDash val="solid"/>
              <a:miter/>
            </a:ln>
          </p:spPr>
          <p:txBody>
            <a:bodyPr/>
            <a:lstStyle/>
            <a:p>
              <a:endParaRPr lang="en-GB" dirty="0"/>
            </a:p>
          </p:txBody>
        </p:sp>
      </p:grpSp>
      <p:sp>
        <p:nvSpPr>
          <p:cNvPr id="3" name="Title 1">
            <a:extLst>
              <a:ext uri="{FF2B5EF4-FFF2-40B4-BE49-F238E27FC236}">
                <a16:creationId xmlns:a16="http://schemas.microsoft.com/office/drawing/2014/main" id="{0FABF70D-E73E-9625-BE16-AAE93FA1F77D}"/>
              </a:ext>
            </a:extLst>
          </p:cNvPr>
          <p:cNvSpPr>
            <a:spLocks noGrp="1"/>
          </p:cNvSpPr>
          <p:nvPr>
            <p:ph type="title"/>
          </p:nvPr>
        </p:nvSpPr>
        <p:spPr>
          <a:xfrm>
            <a:off x="594966" y="1582426"/>
            <a:ext cx="6120000" cy="2046489"/>
          </a:xfrm>
          <a:prstGeom prst="rect">
            <a:avLst/>
          </a:prstGeom>
        </p:spPr>
        <p:txBody>
          <a:bodyPr lIns="0" tIns="0" rIns="0" bIns="0" anchor="b" anchorCtr="0">
            <a:noAutofit/>
          </a:bodyPr>
          <a:lstStyle>
            <a:lvl1pPr algn="l">
              <a:defRPr sz="4000" b="0">
                <a:solidFill>
                  <a:schemeClr val="bg1"/>
                </a:solidFill>
                <a:latin typeface="+mj-lt"/>
                <a:cs typeface="Noto Sans Light" panose="020B0402040504020204" pitchFamily="34" charset="0"/>
              </a:defRPr>
            </a:lvl1pPr>
          </a:lstStyle>
          <a:p>
            <a:r>
              <a:rPr lang="en-GB" noProof="0"/>
              <a:t>Click to edit Master title style</a:t>
            </a:r>
            <a:endParaRPr lang="en-GB" noProof="0" dirty="0"/>
          </a:p>
        </p:txBody>
      </p:sp>
      <p:sp>
        <p:nvSpPr>
          <p:cNvPr id="8" name="Text Placeholder 28">
            <a:extLst>
              <a:ext uri="{FF2B5EF4-FFF2-40B4-BE49-F238E27FC236}">
                <a16:creationId xmlns:a16="http://schemas.microsoft.com/office/drawing/2014/main" id="{F06164E5-8CBD-8FF2-F2C2-29CF0D0D09B8}"/>
              </a:ext>
            </a:extLst>
          </p:cNvPr>
          <p:cNvSpPr>
            <a:spLocks noGrp="1"/>
          </p:cNvSpPr>
          <p:nvPr>
            <p:ph type="body" sz="quarter" idx="10" hasCustomPrompt="1"/>
          </p:nvPr>
        </p:nvSpPr>
        <p:spPr>
          <a:xfrm>
            <a:off x="594964" y="3993378"/>
            <a:ext cx="6120000" cy="630942"/>
          </a:xfrm>
          <a:prstGeom prst="rect">
            <a:avLst/>
          </a:prstGeom>
        </p:spPr>
        <p:txBody>
          <a:bodyPr lIns="0" tIns="0" rIns="0" bIns="0">
            <a:noAutofit/>
          </a:bodyPr>
          <a:lstStyle>
            <a:lvl1pPr marL="0" indent="0" algn="l">
              <a:spcBef>
                <a:spcPts val="600"/>
              </a:spcBef>
              <a:buNone/>
              <a:defRPr sz="2000" b="0">
                <a:solidFill>
                  <a:schemeClr val="bg1"/>
                </a:solidFill>
                <a:latin typeface="+mj-lt"/>
              </a:defRPr>
            </a:lvl1pPr>
          </a:lstStyle>
          <a:p>
            <a:pPr lvl="0"/>
            <a:r>
              <a:rPr lang="en-GB" noProof="0" dirty="0"/>
              <a:t>Click to add text</a:t>
            </a:r>
          </a:p>
        </p:txBody>
      </p:sp>
      <p:sp>
        <p:nvSpPr>
          <p:cNvPr id="9" name="Text Placeholder 28">
            <a:extLst>
              <a:ext uri="{FF2B5EF4-FFF2-40B4-BE49-F238E27FC236}">
                <a16:creationId xmlns:a16="http://schemas.microsoft.com/office/drawing/2014/main" id="{E8A3ECA9-0F9B-9098-0CC1-776B22D1A95F}"/>
              </a:ext>
            </a:extLst>
          </p:cNvPr>
          <p:cNvSpPr>
            <a:spLocks noGrp="1"/>
          </p:cNvSpPr>
          <p:nvPr>
            <p:ph type="body" sz="quarter" idx="11" hasCustomPrompt="1"/>
          </p:nvPr>
        </p:nvSpPr>
        <p:spPr>
          <a:xfrm>
            <a:off x="594964" y="4864502"/>
            <a:ext cx="6120000" cy="268157"/>
          </a:xfrm>
          <a:prstGeom prst="rect">
            <a:avLst/>
          </a:prstGeom>
        </p:spPr>
        <p:txBody>
          <a:bodyPr lIns="0" tIns="0" rIns="0" bIns="0"/>
          <a:lstStyle>
            <a:lvl1pPr marL="0" indent="0" algn="l">
              <a:buNone/>
              <a:defRPr sz="1600">
                <a:solidFill>
                  <a:schemeClr val="bg1"/>
                </a:solidFill>
                <a:latin typeface="+mj-lt"/>
              </a:defRPr>
            </a:lvl1pPr>
          </a:lstStyle>
          <a:p>
            <a:pPr lvl="0"/>
            <a:r>
              <a:rPr lang="en-GB" noProof="0" dirty="0"/>
              <a:t>Click to add text</a:t>
            </a:r>
          </a:p>
        </p:txBody>
      </p:sp>
      <p:sp>
        <p:nvSpPr>
          <p:cNvPr id="13" name="TextBox 12">
            <a:extLst>
              <a:ext uri="{FF2B5EF4-FFF2-40B4-BE49-F238E27FC236}">
                <a16:creationId xmlns:a16="http://schemas.microsoft.com/office/drawing/2014/main" id="{A0939116-A62C-D7A7-A40B-7F5874195E0E}"/>
              </a:ext>
            </a:extLst>
          </p:cNvPr>
          <p:cNvSpPr txBox="1"/>
          <p:nvPr userDrawn="1"/>
        </p:nvSpPr>
        <p:spPr>
          <a:xfrm>
            <a:off x="594964"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spTree>
    <p:extLst>
      <p:ext uri="{BB962C8B-B14F-4D97-AF65-F5344CB8AC3E}">
        <p14:creationId xmlns:p14="http://schemas.microsoft.com/office/powerpoint/2010/main" val="490475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370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cSld name="Contents">
    <p:spTree>
      <p:nvGrpSpPr>
        <p:cNvPr id="1" name=""/>
        <p:cNvGrpSpPr/>
        <p:nvPr/>
      </p:nvGrpSpPr>
      <p:grpSpPr>
        <a:xfrm>
          <a:off x="0" y="0"/>
          <a:ext cx="0" cy="0"/>
          <a:chOff x="0" y="0"/>
          <a:chExt cx="0" cy="0"/>
        </a:xfrm>
      </p:grpSpPr>
      <p:sp>
        <p:nvSpPr>
          <p:cNvPr id="40" name="Text Placeholder 39">
            <a:extLst>
              <a:ext uri="{FF2B5EF4-FFF2-40B4-BE49-F238E27FC236}">
                <a16:creationId xmlns:a16="http://schemas.microsoft.com/office/drawing/2014/main" id="{D5773ECA-6874-1C00-2407-A21D5B55CD94}"/>
              </a:ext>
            </a:extLst>
          </p:cNvPr>
          <p:cNvSpPr>
            <a:spLocks noGrp="1"/>
          </p:cNvSpPr>
          <p:nvPr>
            <p:ph type="body" sz="quarter" idx="13" hasCustomPrompt="1"/>
          </p:nvPr>
        </p:nvSpPr>
        <p:spPr>
          <a:xfrm>
            <a:off x="3318330" y="2802605"/>
            <a:ext cx="252413" cy="252412"/>
          </a:xfrm>
          <a:prstGeom prst="rect">
            <a:avLst/>
          </a:prstGeom>
          <a:solidFill>
            <a:schemeClr val="accent1"/>
          </a:solidFill>
        </p:spPr>
        <p:txBody>
          <a:bodyPr/>
          <a:lstStyle>
            <a:lvl3pPr marL="180000" indent="0">
              <a:buNone/>
              <a:defRPr/>
            </a:lvl3pPr>
          </a:lstStyle>
          <a:p>
            <a:pPr lvl="2"/>
            <a:r>
              <a:rPr lang="en-GB" noProof="0" dirty="0"/>
              <a:t> </a:t>
            </a:r>
          </a:p>
        </p:txBody>
      </p:sp>
      <p:sp>
        <p:nvSpPr>
          <p:cNvPr id="34" name="Title 33">
            <a:extLst>
              <a:ext uri="{FF2B5EF4-FFF2-40B4-BE49-F238E27FC236}">
                <a16:creationId xmlns:a16="http://schemas.microsoft.com/office/drawing/2014/main" id="{74539002-C844-5A37-892A-5D7433ED33A7}"/>
              </a:ext>
            </a:extLst>
          </p:cNvPr>
          <p:cNvSpPr>
            <a:spLocks noGrp="1"/>
          </p:cNvSpPr>
          <p:nvPr>
            <p:ph type="title" hasCustomPrompt="1"/>
          </p:nvPr>
        </p:nvSpPr>
        <p:spPr>
          <a:xfrm>
            <a:off x="3283200" y="916565"/>
            <a:ext cx="3704053" cy="575581"/>
          </a:xfrm>
        </p:spPr>
        <p:txBody>
          <a:bodyPr>
            <a:noAutofit/>
          </a:bodyPr>
          <a:lstStyle>
            <a:lvl1pPr>
              <a:defRPr sz="4800">
                <a:solidFill>
                  <a:schemeClr val="accent1"/>
                </a:solidFill>
              </a:defRPr>
            </a:lvl1pPr>
          </a:lstStyle>
          <a:p>
            <a:r>
              <a:rPr lang="en-GB" noProof="0" dirty="0"/>
              <a:t>Contents</a:t>
            </a:r>
          </a:p>
        </p:txBody>
      </p:sp>
      <p:sp>
        <p:nvSpPr>
          <p:cNvPr id="36" name="Text Placeholder 35">
            <a:extLst>
              <a:ext uri="{FF2B5EF4-FFF2-40B4-BE49-F238E27FC236}">
                <a16:creationId xmlns:a16="http://schemas.microsoft.com/office/drawing/2014/main" id="{132EB94A-F0AD-71DD-B30A-E30361E64BF9}"/>
              </a:ext>
            </a:extLst>
          </p:cNvPr>
          <p:cNvSpPr>
            <a:spLocks noGrp="1"/>
          </p:cNvSpPr>
          <p:nvPr>
            <p:ph type="body" sz="quarter" idx="10" hasCustomPrompt="1"/>
          </p:nvPr>
        </p:nvSpPr>
        <p:spPr>
          <a:xfrm>
            <a:off x="3323896" y="2220316"/>
            <a:ext cx="3608473" cy="262626"/>
          </a:xfrm>
        </p:spPr>
        <p:txBody>
          <a:bodyPr anchor="b" anchorCtr="0"/>
          <a:lstStyle>
            <a:lvl1pPr>
              <a:spcBef>
                <a:spcPts val="0"/>
              </a:spcBef>
              <a:defRPr sz="2000">
                <a:solidFill>
                  <a:schemeClr val="accent1"/>
                </a:solidFill>
              </a:defRPr>
            </a:lvl1pPr>
          </a:lstStyle>
          <a:p>
            <a:pPr lvl="0"/>
            <a:r>
              <a:rPr lang="en-GB" noProof="0" dirty="0"/>
              <a:t>Insert heading</a:t>
            </a:r>
          </a:p>
        </p:txBody>
      </p:sp>
      <p:sp>
        <p:nvSpPr>
          <p:cNvPr id="37" name="Text Placeholder 35">
            <a:extLst>
              <a:ext uri="{FF2B5EF4-FFF2-40B4-BE49-F238E27FC236}">
                <a16:creationId xmlns:a16="http://schemas.microsoft.com/office/drawing/2014/main" id="{D24441E0-4406-F174-120B-FAD3CBAD80FC}"/>
              </a:ext>
            </a:extLst>
          </p:cNvPr>
          <p:cNvSpPr>
            <a:spLocks noGrp="1"/>
          </p:cNvSpPr>
          <p:nvPr>
            <p:ph type="body" sz="quarter" idx="11" hasCustomPrompt="1"/>
          </p:nvPr>
        </p:nvSpPr>
        <p:spPr>
          <a:xfrm>
            <a:off x="3790791" y="2839170"/>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41" name="Text Placeholder 39">
            <a:extLst>
              <a:ext uri="{FF2B5EF4-FFF2-40B4-BE49-F238E27FC236}">
                <a16:creationId xmlns:a16="http://schemas.microsoft.com/office/drawing/2014/main" id="{9470BD43-26DB-4423-5AB5-22DBDDB0D83E}"/>
              </a:ext>
            </a:extLst>
          </p:cNvPr>
          <p:cNvSpPr>
            <a:spLocks noGrp="1"/>
          </p:cNvSpPr>
          <p:nvPr>
            <p:ph type="body" sz="quarter" idx="14" hasCustomPrompt="1"/>
          </p:nvPr>
        </p:nvSpPr>
        <p:spPr>
          <a:xfrm>
            <a:off x="3318330" y="3411369"/>
            <a:ext cx="252413" cy="252412"/>
          </a:xfrm>
          <a:prstGeom prst="rect">
            <a:avLst/>
          </a:prstGeom>
          <a:solidFill>
            <a:schemeClr val="bg2"/>
          </a:solidFill>
        </p:spPr>
        <p:txBody>
          <a:bodyPr/>
          <a:lstStyle>
            <a:lvl3pPr marL="180000" indent="0">
              <a:buNone/>
              <a:defRPr/>
            </a:lvl3pPr>
          </a:lstStyle>
          <a:p>
            <a:pPr lvl="2"/>
            <a:r>
              <a:rPr lang="en-GB" noProof="0" dirty="0"/>
              <a:t> </a:t>
            </a:r>
          </a:p>
        </p:txBody>
      </p:sp>
      <p:sp>
        <p:nvSpPr>
          <p:cNvPr id="42" name="Text Placeholder 35">
            <a:extLst>
              <a:ext uri="{FF2B5EF4-FFF2-40B4-BE49-F238E27FC236}">
                <a16:creationId xmlns:a16="http://schemas.microsoft.com/office/drawing/2014/main" id="{F730ADA6-7B40-7E91-87E3-19BAD2F74C6B}"/>
              </a:ext>
            </a:extLst>
          </p:cNvPr>
          <p:cNvSpPr>
            <a:spLocks noGrp="1"/>
          </p:cNvSpPr>
          <p:nvPr>
            <p:ph type="body" sz="quarter" idx="15" hasCustomPrompt="1"/>
          </p:nvPr>
        </p:nvSpPr>
        <p:spPr>
          <a:xfrm>
            <a:off x="3790791" y="3447934"/>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44" name="Text Placeholder 39">
            <a:extLst>
              <a:ext uri="{FF2B5EF4-FFF2-40B4-BE49-F238E27FC236}">
                <a16:creationId xmlns:a16="http://schemas.microsoft.com/office/drawing/2014/main" id="{265CFD6E-F2C7-2372-3320-9955416D1FCF}"/>
              </a:ext>
            </a:extLst>
          </p:cNvPr>
          <p:cNvSpPr>
            <a:spLocks noGrp="1"/>
          </p:cNvSpPr>
          <p:nvPr>
            <p:ph type="body" sz="quarter" idx="17" hasCustomPrompt="1"/>
          </p:nvPr>
        </p:nvSpPr>
        <p:spPr>
          <a:xfrm>
            <a:off x="3318330" y="4020133"/>
            <a:ext cx="252413" cy="252412"/>
          </a:xfrm>
          <a:prstGeom prst="rect">
            <a:avLst/>
          </a:prstGeom>
          <a:solidFill>
            <a:schemeClr val="accent2"/>
          </a:solidFill>
        </p:spPr>
        <p:txBody>
          <a:bodyPr/>
          <a:lstStyle>
            <a:lvl3pPr marL="180000" indent="0">
              <a:buNone/>
              <a:defRPr/>
            </a:lvl3pPr>
          </a:lstStyle>
          <a:p>
            <a:pPr lvl="2"/>
            <a:r>
              <a:rPr lang="en-GB" noProof="0" dirty="0"/>
              <a:t> </a:t>
            </a:r>
          </a:p>
        </p:txBody>
      </p:sp>
      <p:sp>
        <p:nvSpPr>
          <p:cNvPr id="45" name="Text Placeholder 35">
            <a:extLst>
              <a:ext uri="{FF2B5EF4-FFF2-40B4-BE49-F238E27FC236}">
                <a16:creationId xmlns:a16="http://schemas.microsoft.com/office/drawing/2014/main" id="{DF4546A8-8D19-C23C-B764-F07B2A8DCE9F}"/>
              </a:ext>
            </a:extLst>
          </p:cNvPr>
          <p:cNvSpPr>
            <a:spLocks noGrp="1"/>
          </p:cNvSpPr>
          <p:nvPr>
            <p:ph type="body" sz="quarter" idx="18" hasCustomPrompt="1"/>
          </p:nvPr>
        </p:nvSpPr>
        <p:spPr>
          <a:xfrm>
            <a:off x="3790791" y="4056698"/>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47" name="Text Placeholder 39">
            <a:extLst>
              <a:ext uri="{FF2B5EF4-FFF2-40B4-BE49-F238E27FC236}">
                <a16:creationId xmlns:a16="http://schemas.microsoft.com/office/drawing/2014/main" id="{822299F0-7DB6-A191-F283-298078E7D742}"/>
              </a:ext>
            </a:extLst>
          </p:cNvPr>
          <p:cNvSpPr>
            <a:spLocks noGrp="1"/>
          </p:cNvSpPr>
          <p:nvPr>
            <p:ph type="body" sz="quarter" idx="20" hasCustomPrompt="1"/>
          </p:nvPr>
        </p:nvSpPr>
        <p:spPr>
          <a:xfrm>
            <a:off x="3318330" y="4628897"/>
            <a:ext cx="252413" cy="252412"/>
          </a:xfrm>
          <a:prstGeom prst="rect">
            <a:avLst/>
          </a:prstGeom>
          <a:solidFill>
            <a:schemeClr val="accent1"/>
          </a:solidFill>
        </p:spPr>
        <p:txBody>
          <a:bodyPr/>
          <a:lstStyle>
            <a:lvl3pPr marL="180000" indent="0">
              <a:buNone/>
              <a:defRPr/>
            </a:lvl3pPr>
          </a:lstStyle>
          <a:p>
            <a:pPr lvl="2"/>
            <a:r>
              <a:rPr lang="en-GB" noProof="0" dirty="0"/>
              <a:t> </a:t>
            </a:r>
          </a:p>
        </p:txBody>
      </p:sp>
      <p:sp>
        <p:nvSpPr>
          <p:cNvPr id="48" name="Text Placeholder 35">
            <a:extLst>
              <a:ext uri="{FF2B5EF4-FFF2-40B4-BE49-F238E27FC236}">
                <a16:creationId xmlns:a16="http://schemas.microsoft.com/office/drawing/2014/main" id="{DF1E5AB8-7C31-AB78-1EDD-11CF543C69BA}"/>
              </a:ext>
            </a:extLst>
          </p:cNvPr>
          <p:cNvSpPr>
            <a:spLocks noGrp="1"/>
          </p:cNvSpPr>
          <p:nvPr>
            <p:ph type="body" sz="quarter" idx="21" hasCustomPrompt="1"/>
          </p:nvPr>
        </p:nvSpPr>
        <p:spPr>
          <a:xfrm>
            <a:off x="3790791" y="4665462"/>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50" name="Text Placeholder 6">
            <a:extLst>
              <a:ext uri="{FF2B5EF4-FFF2-40B4-BE49-F238E27FC236}">
                <a16:creationId xmlns:a16="http://schemas.microsoft.com/office/drawing/2014/main" id="{C6EECD83-7F7A-759D-925A-B5190E0C695D}"/>
              </a:ext>
            </a:extLst>
          </p:cNvPr>
          <p:cNvSpPr>
            <a:spLocks noGrp="1"/>
          </p:cNvSpPr>
          <p:nvPr>
            <p:ph type="body" sz="quarter" idx="23" hasCustomPrompt="1"/>
          </p:nvPr>
        </p:nvSpPr>
        <p:spPr>
          <a:xfrm>
            <a:off x="3323896" y="2577354"/>
            <a:ext cx="3607200" cy="10800"/>
          </a:xfrm>
          <a:custGeom>
            <a:avLst/>
            <a:gdLst>
              <a:gd name="connsiteX0" fmla="*/ 0 w 6973517"/>
              <a:gd name="connsiteY0" fmla="*/ 0 h 10800"/>
              <a:gd name="connsiteX1" fmla="*/ 6973517 w 6973517"/>
              <a:gd name="connsiteY1" fmla="*/ 0 h 10800"/>
              <a:gd name="connsiteX2" fmla="*/ 6973517 w 6973517"/>
              <a:gd name="connsiteY2" fmla="*/ 10800 h 10800"/>
              <a:gd name="connsiteX3" fmla="*/ 0 w 6973517"/>
              <a:gd name="connsiteY3" fmla="*/ 10800 h 10800"/>
            </a:gdLst>
            <a:ahLst/>
            <a:cxnLst>
              <a:cxn ang="0">
                <a:pos x="connsiteX0" y="connsiteY0"/>
              </a:cxn>
              <a:cxn ang="0">
                <a:pos x="connsiteX1" y="connsiteY1"/>
              </a:cxn>
              <a:cxn ang="0">
                <a:pos x="connsiteX2" y="connsiteY2"/>
              </a:cxn>
              <a:cxn ang="0">
                <a:pos x="connsiteX3" y="connsiteY3"/>
              </a:cxn>
            </a:cxnLst>
            <a:rect l="l" t="t" r="r" b="b"/>
            <a:pathLst>
              <a:path w="6973517" h="10800">
                <a:moveTo>
                  <a:pt x="0" y="0"/>
                </a:moveTo>
                <a:lnTo>
                  <a:pt x="6973517" y="0"/>
                </a:lnTo>
                <a:lnTo>
                  <a:pt x="6973517" y="10800"/>
                </a:lnTo>
                <a:lnTo>
                  <a:pt x="0" y="10800"/>
                </a:lnTo>
                <a:close/>
              </a:path>
            </a:pathLst>
          </a:custGeom>
          <a:solidFill>
            <a:schemeClr val="bg2"/>
          </a:solidFill>
        </p:spPr>
        <p:txBody>
          <a:bodyPr wrap="square">
            <a:noAutofit/>
          </a:bodyPr>
          <a:lstStyle>
            <a:lvl1pPr>
              <a:defRPr b="0">
                <a:solidFill>
                  <a:schemeClr val="accent2"/>
                </a:solidFill>
                <a:latin typeface="Noto Sans Light" panose="020B0402040504020204" pitchFamily="34" charset="0"/>
              </a:defRPr>
            </a:lvl1pPr>
          </a:lstStyle>
          <a:p>
            <a:pPr lvl="0"/>
            <a:r>
              <a:rPr lang="en-GB" noProof="0" dirty="0"/>
              <a:t> </a:t>
            </a:r>
          </a:p>
        </p:txBody>
      </p:sp>
      <p:sp>
        <p:nvSpPr>
          <p:cNvPr id="51" name="Text Placeholder 39">
            <a:extLst>
              <a:ext uri="{FF2B5EF4-FFF2-40B4-BE49-F238E27FC236}">
                <a16:creationId xmlns:a16="http://schemas.microsoft.com/office/drawing/2014/main" id="{D81CD371-A453-9309-4CA4-56FF199B2E08}"/>
              </a:ext>
            </a:extLst>
          </p:cNvPr>
          <p:cNvSpPr>
            <a:spLocks noGrp="1"/>
          </p:cNvSpPr>
          <p:nvPr>
            <p:ph type="body" sz="quarter" idx="24" hasCustomPrompt="1"/>
          </p:nvPr>
        </p:nvSpPr>
        <p:spPr>
          <a:xfrm>
            <a:off x="8177251" y="2802605"/>
            <a:ext cx="252413" cy="252412"/>
          </a:xfrm>
          <a:prstGeom prst="rect">
            <a:avLst/>
          </a:prstGeom>
          <a:solidFill>
            <a:schemeClr val="accent1"/>
          </a:solidFill>
        </p:spPr>
        <p:txBody>
          <a:bodyPr/>
          <a:lstStyle>
            <a:lvl3pPr marL="180000" indent="0">
              <a:buNone/>
              <a:defRPr/>
            </a:lvl3pPr>
          </a:lstStyle>
          <a:p>
            <a:pPr lvl="2"/>
            <a:r>
              <a:rPr lang="en-GB" noProof="0" dirty="0"/>
              <a:t> </a:t>
            </a:r>
          </a:p>
        </p:txBody>
      </p:sp>
      <p:sp>
        <p:nvSpPr>
          <p:cNvPr id="52" name="Text Placeholder 35">
            <a:extLst>
              <a:ext uri="{FF2B5EF4-FFF2-40B4-BE49-F238E27FC236}">
                <a16:creationId xmlns:a16="http://schemas.microsoft.com/office/drawing/2014/main" id="{0F1D82E2-BAF2-3C9E-0FE7-A9FC7EB75F32}"/>
              </a:ext>
            </a:extLst>
          </p:cNvPr>
          <p:cNvSpPr>
            <a:spLocks noGrp="1"/>
          </p:cNvSpPr>
          <p:nvPr>
            <p:ph type="body" sz="quarter" idx="25" hasCustomPrompt="1"/>
          </p:nvPr>
        </p:nvSpPr>
        <p:spPr>
          <a:xfrm>
            <a:off x="8182817" y="2220316"/>
            <a:ext cx="3608473" cy="262626"/>
          </a:xfrm>
        </p:spPr>
        <p:txBody>
          <a:bodyPr anchor="b" anchorCtr="0"/>
          <a:lstStyle>
            <a:lvl1pPr>
              <a:spcBef>
                <a:spcPts val="0"/>
              </a:spcBef>
              <a:defRPr sz="2000">
                <a:solidFill>
                  <a:schemeClr val="accent1"/>
                </a:solidFill>
              </a:defRPr>
            </a:lvl1pPr>
          </a:lstStyle>
          <a:p>
            <a:pPr lvl="0"/>
            <a:r>
              <a:rPr lang="en-GB" noProof="0" dirty="0"/>
              <a:t>Insert heading</a:t>
            </a:r>
          </a:p>
        </p:txBody>
      </p:sp>
      <p:sp>
        <p:nvSpPr>
          <p:cNvPr id="53" name="Text Placeholder 35">
            <a:extLst>
              <a:ext uri="{FF2B5EF4-FFF2-40B4-BE49-F238E27FC236}">
                <a16:creationId xmlns:a16="http://schemas.microsoft.com/office/drawing/2014/main" id="{362BBD0B-30FE-D5DD-660C-3574EF855D91}"/>
              </a:ext>
            </a:extLst>
          </p:cNvPr>
          <p:cNvSpPr>
            <a:spLocks noGrp="1"/>
          </p:cNvSpPr>
          <p:nvPr>
            <p:ph type="body" sz="quarter" idx="26" hasCustomPrompt="1"/>
          </p:nvPr>
        </p:nvSpPr>
        <p:spPr>
          <a:xfrm>
            <a:off x="8649712" y="2839170"/>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55" name="Text Placeholder 39">
            <a:extLst>
              <a:ext uri="{FF2B5EF4-FFF2-40B4-BE49-F238E27FC236}">
                <a16:creationId xmlns:a16="http://schemas.microsoft.com/office/drawing/2014/main" id="{35C6CEB9-5419-C6F5-9E2B-F2A74A59C247}"/>
              </a:ext>
            </a:extLst>
          </p:cNvPr>
          <p:cNvSpPr>
            <a:spLocks noGrp="1"/>
          </p:cNvSpPr>
          <p:nvPr>
            <p:ph type="body" sz="quarter" idx="28" hasCustomPrompt="1"/>
          </p:nvPr>
        </p:nvSpPr>
        <p:spPr>
          <a:xfrm>
            <a:off x="8177251" y="3411369"/>
            <a:ext cx="252413" cy="252412"/>
          </a:xfrm>
          <a:prstGeom prst="rect">
            <a:avLst/>
          </a:prstGeom>
          <a:solidFill>
            <a:schemeClr val="bg2"/>
          </a:solidFill>
        </p:spPr>
        <p:txBody>
          <a:bodyPr/>
          <a:lstStyle>
            <a:lvl3pPr marL="180000" indent="0">
              <a:buNone/>
              <a:defRPr/>
            </a:lvl3pPr>
          </a:lstStyle>
          <a:p>
            <a:pPr lvl="2"/>
            <a:r>
              <a:rPr lang="en-GB" noProof="0" dirty="0"/>
              <a:t> </a:t>
            </a:r>
          </a:p>
        </p:txBody>
      </p:sp>
      <p:sp>
        <p:nvSpPr>
          <p:cNvPr id="56" name="Text Placeholder 35">
            <a:extLst>
              <a:ext uri="{FF2B5EF4-FFF2-40B4-BE49-F238E27FC236}">
                <a16:creationId xmlns:a16="http://schemas.microsoft.com/office/drawing/2014/main" id="{AECA1994-B27A-A3B8-2AF3-0CB4E694E22F}"/>
              </a:ext>
            </a:extLst>
          </p:cNvPr>
          <p:cNvSpPr>
            <a:spLocks noGrp="1"/>
          </p:cNvSpPr>
          <p:nvPr>
            <p:ph type="body" sz="quarter" idx="29" hasCustomPrompt="1"/>
          </p:nvPr>
        </p:nvSpPr>
        <p:spPr>
          <a:xfrm>
            <a:off x="8649712" y="3447934"/>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58" name="Text Placeholder 39">
            <a:extLst>
              <a:ext uri="{FF2B5EF4-FFF2-40B4-BE49-F238E27FC236}">
                <a16:creationId xmlns:a16="http://schemas.microsoft.com/office/drawing/2014/main" id="{019B82A9-627D-736D-826A-566ADD13D66D}"/>
              </a:ext>
            </a:extLst>
          </p:cNvPr>
          <p:cNvSpPr>
            <a:spLocks noGrp="1"/>
          </p:cNvSpPr>
          <p:nvPr>
            <p:ph type="body" sz="quarter" idx="31" hasCustomPrompt="1"/>
          </p:nvPr>
        </p:nvSpPr>
        <p:spPr>
          <a:xfrm>
            <a:off x="8177251" y="4020133"/>
            <a:ext cx="252413" cy="252412"/>
          </a:xfrm>
          <a:prstGeom prst="rect">
            <a:avLst/>
          </a:prstGeom>
          <a:solidFill>
            <a:schemeClr val="accent2"/>
          </a:solidFill>
        </p:spPr>
        <p:txBody>
          <a:bodyPr/>
          <a:lstStyle>
            <a:lvl3pPr marL="180000" indent="0">
              <a:buNone/>
              <a:defRPr/>
            </a:lvl3pPr>
          </a:lstStyle>
          <a:p>
            <a:pPr lvl="2"/>
            <a:r>
              <a:rPr lang="en-GB" noProof="0" dirty="0"/>
              <a:t> </a:t>
            </a:r>
          </a:p>
        </p:txBody>
      </p:sp>
      <p:sp>
        <p:nvSpPr>
          <p:cNvPr id="59" name="Text Placeholder 35">
            <a:extLst>
              <a:ext uri="{FF2B5EF4-FFF2-40B4-BE49-F238E27FC236}">
                <a16:creationId xmlns:a16="http://schemas.microsoft.com/office/drawing/2014/main" id="{96415FAB-9727-76F5-2F7E-317F45D5F725}"/>
              </a:ext>
            </a:extLst>
          </p:cNvPr>
          <p:cNvSpPr>
            <a:spLocks noGrp="1"/>
          </p:cNvSpPr>
          <p:nvPr>
            <p:ph type="body" sz="quarter" idx="32" hasCustomPrompt="1"/>
          </p:nvPr>
        </p:nvSpPr>
        <p:spPr>
          <a:xfrm>
            <a:off x="8649712" y="4056698"/>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61" name="Text Placeholder 39">
            <a:extLst>
              <a:ext uri="{FF2B5EF4-FFF2-40B4-BE49-F238E27FC236}">
                <a16:creationId xmlns:a16="http://schemas.microsoft.com/office/drawing/2014/main" id="{A89BBD07-87A4-4C10-A609-C9B73219E151}"/>
              </a:ext>
            </a:extLst>
          </p:cNvPr>
          <p:cNvSpPr>
            <a:spLocks noGrp="1"/>
          </p:cNvSpPr>
          <p:nvPr>
            <p:ph type="body" sz="quarter" idx="34" hasCustomPrompt="1"/>
          </p:nvPr>
        </p:nvSpPr>
        <p:spPr>
          <a:xfrm>
            <a:off x="8177251" y="4628897"/>
            <a:ext cx="252413" cy="252412"/>
          </a:xfrm>
          <a:prstGeom prst="rect">
            <a:avLst/>
          </a:prstGeom>
          <a:solidFill>
            <a:schemeClr val="accent1"/>
          </a:solidFill>
        </p:spPr>
        <p:txBody>
          <a:bodyPr/>
          <a:lstStyle>
            <a:lvl3pPr marL="180000" indent="0">
              <a:buNone/>
              <a:defRPr/>
            </a:lvl3pPr>
          </a:lstStyle>
          <a:p>
            <a:pPr lvl="2"/>
            <a:r>
              <a:rPr lang="en-GB" noProof="0" dirty="0"/>
              <a:t> </a:t>
            </a:r>
          </a:p>
        </p:txBody>
      </p:sp>
      <p:sp>
        <p:nvSpPr>
          <p:cNvPr id="62" name="Text Placeholder 35">
            <a:extLst>
              <a:ext uri="{FF2B5EF4-FFF2-40B4-BE49-F238E27FC236}">
                <a16:creationId xmlns:a16="http://schemas.microsoft.com/office/drawing/2014/main" id="{78E94F87-6BE4-8892-A74E-E38375E0A56B}"/>
              </a:ext>
            </a:extLst>
          </p:cNvPr>
          <p:cNvSpPr>
            <a:spLocks noGrp="1"/>
          </p:cNvSpPr>
          <p:nvPr>
            <p:ph type="body" sz="quarter" idx="35" hasCustomPrompt="1"/>
          </p:nvPr>
        </p:nvSpPr>
        <p:spPr>
          <a:xfrm>
            <a:off x="8649712" y="4665462"/>
            <a:ext cx="3140305" cy="262626"/>
          </a:xfrm>
        </p:spPr>
        <p:txBody>
          <a:bodyPr/>
          <a:lstStyle>
            <a:lvl1pPr>
              <a:spcBef>
                <a:spcPts val="0"/>
              </a:spcBef>
              <a:defRPr sz="1400">
                <a:solidFill>
                  <a:schemeClr val="tx1"/>
                </a:solidFill>
              </a:defRPr>
            </a:lvl1pPr>
          </a:lstStyle>
          <a:p>
            <a:pPr lvl="0"/>
            <a:r>
              <a:rPr lang="en-GB" noProof="0" dirty="0"/>
              <a:t>Insert heading</a:t>
            </a:r>
          </a:p>
        </p:txBody>
      </p:sp>
      <p:sp>
        <p:nvSpPr>
          <p:cNvPr id="64" name="Text Placeholder 6">
            <a:extLst>
              <a:ext uri="{FF2B5EF4-FFF2-40B4-BE49-F238E27FC236}">
                <a16:creationId xmlns:a16="http://schemas.microsoft.com/office/drawing/2014/main" id="{332C1E83-15C6-0025-A9DB-87914D7D41E2}"/>
              </a:ext>
            </a:extLst>
          </p:cNvPr>
          <p:cNvSpPr>
            <a:spLocks noGrp="1"/>
          </p:cNvSpPr>
          <p:nvPr>
            <p:ph type="body" sz="quarter" idx="37" hasCustomPrompt="1"/>
          </p:nvPr>
        </p:nvSpPr>
        <p:spPr>
          <a:xfrm>
            <a:off x="8182817" y="2577354"/>
            <a:ext cx="3607200" cy="10800"/>
          </a:xfrm>
          <a:custGeom>
            <a:avLst/>
            <a:gdLst>
              <a:gd name="connsiteX0" fmla="*/ 0 w 6973517"/>
              <a:gd name="connsiteY0" fmla="*/ 0 h 10800"/>
              <a:gd name="connsiteX1" fmla="*/ 6973517 w 6973517"/>
              <a:gd name="connsiteY1" fmla="*/ 0 h 10800"/>
              <a:gd name="connsiteX2" fmla="*/ 6973517 w 6973517"/>
              <a:gd name="connsiteY2" fmla="*/ 10800 h 10800"/>
              <a:gd name="connsiteX3" fmla="*/ 0 w 6973517"/>
              <a:gd name="connsiteY3" fmla="*/ 10800 h 10800"/>
            </a:gdLst>
            <a:ahLst/>
            <a:cxnLst>
              <a:cxn ang="0">
                <a:pos x="connsiteX0" y="connsiteY0"/>
              </a:cxn>
              <a:cxn ang="0">
                <a:pos x="connsiteX1" y="connsiteY1"/>
              </a:cxn>
              <a:cxn ang="0">
                <a:pos x="connsiteX2" y="connsiteY2"/>
              </a:cxn>
              <a:cxn ang="0">
                <a:pos x="connsiteX3" y="connsiteY3"/>
              </a:cxn>
            </a:cxnLst>
            <a:rect l="l" t="t" r="r" b="b"/>
            <a:pathLst>
              <a:path w="6973517" h="10800">
                <a:moveTo>
                  <a:pt x="0" y="0"/>
                </a:moveTo>
                <a:lnTo>
                  <a:pt x="6973517" y="0"/>
                </a:lnTo>
                <a:lnTo>
                  <a:pt x="6973517" y="10800"/>
                </a:lnTo>
                <a:lnTo>
                  <a:pt x="0" y="10800"/>
                </a:lnTo>
                <a:close/>
              </a:path>
            </a:pathLst>
          </a:custGeom>
          <a:solidFill>
            <a:schemeClr val="bg2"/>
          </a:solidFill>
        </p:spPr>
        <p:txBody>
          <a:bodyPr wrap="square">
            <a:noAutofit/>
          </a:bodyPr>
          <a:lstStyle>
            <a:lvl1pPr>
              <a:defRPr b="0">
                <a:solidFill>
                  <a:schemeClr val="accent2"/>
                </a:solidFill>
                <a:latin typeface="Noto Sans Light" panose="020B0402040504020204" pitchFamily="34" charset="0"/>
              </a:defRPr>
            </a:lvl1pPr>
          </a:lstStyle>
          <a:p>
            <a:pPr lvl="0"/>
            <a:r>
              <a:rPr lang="en-GB" noProof="0" dirty="0"/>
              <a:t> </a:t>
            </a:r>
          </a:p>
        </p:txBody>
      </p:sp>
      <p:grpSp>
        <p:nvGrpSpPr>
          <p:cNvPr id="39" name="Group 38">
            <a:extLst>
              <a:ext uri="{FF2B5EF4-FFF2-40B4-BE49-F238E27FC236}">
                <a16:creationId xmlns:a16="http://schemas.microsoft.com/office/drawing/2014/main" id="{1B5D97A8-9EDB-85E2-0FE0-2DD436C9C49F}"/>
              </a:ext>
            </a:extLst>
          </p:cNvPr>
          <p:cNvGrpSpPr/>
          <p:nvPr/>
        </p:nvGrpSpPr>
        <p:grpSpPr>
          <a:xfrm flipH="1">
            <a:off x="-1" y="742753"/>
            <a:ext cx="2410673" cy="5488735"/>
            <a:chOff x="9909984" y="1835978"/>
            <a:chExt cx="2284867" cy="5202292"/>
          </a:xfrm>
        </p:grpSpPr>
        <p:sp>
          <p:nvSpPr>
            <p:cNvPr id="65" name="Freeform: Shape 64">
              <a:extLst>
                <a:ext uri="{FF2B5EF4-FFF2-40B4-BE49-F238E27FC236}">
                  <a16:creationId xmlns:a16="http://schemas.microsoft.com/office/drawing/2014/main" id="{192EFCC3-AEA8-F9A4-8BC8-C5B823BC9FE8}"/>
                </a:ext>
              </a:extLst>
            </p:cNvPr>
            <p:cNvSpPr/>
            <p:nvPr/>
          </p:nvSpPr>
          <p:spPr>
            <a:xfrm>
              <a:off x="10673780" y="4437175"/>
              <a:ext cx="1521071" cy="2601095"/>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chemeClr val="accent2"/>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6" name="Freeform: Shape 65">
              <a:extLst>
                <a:ext uri="{FF2B5EF4-FFF2-40B4-BE49-F238E27FC236}">
                  <a16:creationId xmlns:a16="http://schemas.microsoft.com/office/drawing/2014/main" id="{BF5697C0-1616-8E97-9432-A8F55EE39F6D}"/>
                </a:ext>
              </a:extLst>
            </p:cNvPr>
            <p:cNvSpPr/>
            <p:nvPr/>
          </p:nvSpPr>
          <p:spPr>
            <a:xfrm>
              <a:off x="10673780" y="1835978"/>
              <a:ext cx="1521071" cy="2601197"/>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chemeClr val="bg2"/>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7" name="Freeform: Shape 66">
              <a:extLst>
                <a:ext uri="{FF2B5EF4-FFF2-40B4-BE49-F238E27FC236}">
                  <a16:creationId xmlns:a16="http://schemas.microsoft.com/office/drawing/2014/main" id="{8D18D9AD-521C-DFCC-30F0-2E885D310802}"/>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chemeClr val="accent1"/>
            </a:solidFill>
            <a:ln w="0" cap="flat">
              <a:noFill/>
              <a:prstDash val="solid"/>
              <a:miter/>
            </a:ln>
          </p:spPr>
          <p:txBody>
            <a:bodyPr rtlCol="0" anchor="ctr"/>
            <a:lstStyle/>
            <a:p>
              <a:endParaRPr lang="en-GB" noProof="0" dirty="0">
                <a:latin typeface="Noto Sans Light" panose="020B0402040504020204" pitchFamily="34" charset="0"/>
              </a:endParaRPr>
            </a:p>
          </p:txBody>
        </p:sp>
      </p:grpSp>
      <p:grpSp>
        <p:nvGrpSpPr>
          <p:cNvPr id="2" name="Group 1">
            <a:extLst>
              <a:ext uri="{FF2B5EF4-FFF2-40B4-BE49-F238E27FC236}">
                <a16:creationId xmlns:a16="http://schemas.microsoft.com/office/drawing/2014/main" id="{87991536-3CA4-45A6-EBD0-681EAC820785}"/>
              </a:ext>
            </a:extLst>
          </p:cNvPr>
          <p:cNvGrpSpPr/>
          <p:nvPr userDrawn="1"/>
        </p:nvGrpSpPr>
        <p:grpSpPr>
          <a:xfrm flipH="1">
            <a:off x="-1" y="742753"/>
            <a:ext cx="2410673" cy="5488735"/>
            <a:chOff x="9909984" y="1835978"/>
            <a:chExt cx="2284867" cy="5202292"/>
          </a:xfrm>
        </p:grpSpPr>
        <p:sp>
          <p:nvSpPr>
            <p:cNvPr id="3" name="Freeform: Shape 64">
              <a:extLst>
                <a:ext uri="{FF2B5EF4-FFF2-40B4-BE49-F238E27FC236}">
                  <a16:creationId xmlns:a16="http://schemas.microsoft.com/office/drawing/2014/main" id="{AB4EDA95-B0DD-4F13-247B-9843ECDAC35B}"/>
                </a:ext>
              </a:extLst>
            </p:cNvPr>
            <p:cNvSpPr/>
            <p:nvPr/>
          </p:nvSpPr>
          <p:spPr>
            <a:xfrm>
              <a:off x="10673780" y="4437175"/>
              <a:ext cx="1521071" cy="2601095"/>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chemeClr val="accent2"/>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4" name="Freeform: Shape 65">
              <a:extLst>
                <a:ext uri="{FF2B5EF4-FFF2-40B4-BE49-F238E27FC236}">
                  <a16:creationId xmlns:a16="http://schemas.microsoft.com/office/drawing/2014/main" id="{31D4A460-9474-60F4-C657-487B66A7778A}"/>
                </a:ext>
              </a:extLst>
            </p:cNvPr>
            <p:cNvSpPr/>
            <p:nvPr/>
          </p:nvSpPr>
          <p:spPr>
            <a:xfrm>
              <a:off x="10673780" y="1835978"/>
              <a:ext cx="1521071" cy="2601197"/>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chemeClr val="bg2"/>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5" name="Freeform: Shape 66">
              <a:extLst>
                <a:ext uri="{FF2B5EF4-FFF2-40B4-BE49-F238E27FC236}">
                  <a16:creationId xmlns:a16="http://schemas.microsoft.com/office/drawing/2014/main" id="{3897FF04-2368-8485-9652-54837FD4E8D5}"/>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chemeClr val="accent1"/>
            </a:solidFill>
            <a:ln w="0" cap="flat">
              <a:noFill/>
              <a:prstDash val="solid"/>
              <a:miter/>
            </a:ln>
          </p:spPr>
          <p:txBody>
            <a:bodyPr rtlCol="0" anchor="ctr"/>
            <a:lstStyle/>
            <a:p>
              <a:endParaRPr lang="en-GB" noProof="0" dirty="0">
                <a:latin typeface="Noto Sans Light" panose="020B0402040504020204" pitchFamily="34" charset="0"/>
              </a:endParaRPr>
            </a:p>
          </p:txBody>
        </p:sp>
      </p:grpSp>
      <p:sp>
        <p:nvSpPr>
          <p:cNvPr id="6" name="Slide Number Placeholder 5">
            <a:extLst>
              <a:ext uri="{FF2B5EF4-FFF2-40B4-BE49-F238E27FC236}">
                <a16:creationId xmlns:a16="http://schemas.microsoft.com/office/drawing/2014/main" id="{0965EFC2-F260-2660-A96D-F123926BB9D2}"/>
              </a:ext>
            </a:extLst>
          </p:cNvPr>
          <p:cNvSpPr>
            <a:spLocks noGrp="1"/>
          </p:cNvSpPr>
          <p:nvPr>
            <p:ph type="sldNum" sz="quarter" idx="38"/>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998773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light">
    <p:bg>
      <p:bgPr>
        <a:solidFill>
          <a:schemeClr val="accent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B9A6DA2F-8186-1D31-0D1C-F651806C035E}"/>
              </a:ext>
            </a:extLst>
          </p:cNvPr>
          <p:cNvCxnSpPr>
            <a:cxnSpLocks/>
          </p:cNvCxnSpPr>
          <p:nvPr/>
        </p:nvCxnSpPr>
        <p:spPr>
          <a:xfrm>
            <a:off x="1956160" y="3433690"/>
            <a:ext cx="9838800" cy="0"/>
          </a:xfrm>
          <a:prstGeom prst="line">
            <a:avLst/>
          </a:prstGeom>
          <a:noFill/>
          <a:ln w="28575" cap="flat">
            <a:solidFill>
              <a:schemeClr val="accent2"/>
            </a:solidFill>
            <a:prstDash val="solid"/>
            <a:miter/>
          </a:ln>
        </p:spPr>
      </p:cxnSp>
      <p:sp>
        <p:nvSpPr>
          <p:cNvPr id="15" name="Text Placeholder 13">
            <a:extLst>
              <a:ext uri="{FF2B5EF4-FFF2-40B4-BE49-F238E27FC236}">
                <a16:creationId xmlns:a16="http://schemas.microsoft.com/office/drawing/2014/main" id="{336F5E4C-1466-9D2F-CC9D-9AA1837E2AC1}"/>
              </a:ext>
            </a:extLst>
          </p:cNvPr>
          <p:cNvSpPr>
            <a:spLocks noGrp="1"/>
          </p:cNvSpPr>
          <p:nvPr>
            <p:ph type="body" sz="quarter" idx="10" hasCustomPrompt="1"/>
          </p:nvPr>
        </p:nvSpPr>
        <p:spPr>
          <a:xfrm>
            <a:off x="1956252" y="2296415"/>
            <a:ext cx="1920617" cy="947365"/>
          </a:xfrm>
        </p:spPr>
        <p:txBody>
          <a:bodyPr anchor="b" anchorCtr="0">
            <a:noAutofit/>
          </a:bodyPr>
          <a:lstStyle>
            <a:lvl1pPr>
              <a:defRPr sz="6000" b="0">
                <a:solidFill>
                  <a:schemeClr val="accent2"/>
                </a:solidFill>
                <a:latin typeface="+mj-lt"/>
                <a:cs typeface="Noto Sans Light" panose="020B0402040504020204" pitchFamily="34" charset="0"/>
              </a:defRPr>
            </a:lvl1pPr>
          </a:lstStyle>
          <a:p>
            <a:pPr lvl="0"/>
            <a:r>
              <a:rPr lang="en-GB" noProof="0" dirty="0"/>
              <a:t>XX</a:t>
            </a:r>
          </a:p>
        </p:txBody>
      </p:sp>
      <p:grpSp>
        <p:nvGrpSpPr>
          <p:cNvPr id="71" name="Group 70">
            <a:extLst>
              <a:ext uri="{FF2B5EF4-FFF2-40B4-BE49-F238E27FC236}">
                <a16:creationId xmlns:a16="http://schemas.microsoft.com/office/drawing/2014/main" id="{3A482EC1-8054-05D6-6D31-7178AAF1CB0C}"/>
              </a:ext>
            </a:extLst>
          </p:cNvPr>
          <p:cNvGrpSpPr/>
          <p:nvPr/>
        </p:nvGrpSpPr>
        <p:grpSpPr>
          <a:xfrm rot="16200000">
            <a:off x="1096986" y="-1096985"/>
            <a:ext cx="1718272" cy="3912242"/>
            <a:chOff x="9909984" y="1835978"/>
            <a:chExt cx="2284868" cy="5202294"/>
          </a:xfrm>
        </p:grpSpPr>
        <p:sp>
          <p:nvSpPr>
            <p:cNvPr id="62" name="Freeform: Shape 61">
              <a:extLst>
                <a:ext uri="{FF2B5EF4-FFF2-40B4-BE49-F238E27FC236}">
                  <a16:creationId xmlns:a16="http://schemas.microsoft.com/office/drawing/2014/main" id="{0D578378-C527-A52D-C6CA-CFFBBEE96183}"/>
                </a:ext>
              </a:extLst>
            </p:cNvPr>
            <p:cNvSpPr/>
            <p:nvPr/>
          </p:nvSpPr>
          <p:spPr>
            <a:xfrm>
              <a:off x="10673781" y="4437176"/>
              <a:ext cx="1521071" cy="2601096"/>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3" name="Freeform: Shape 62">
              <a:extLst>
                <a:ext uri="{FF2B5EF4-FFF2-40B4-BE49-F238E27FC236}">
                  <a16:creationId xmlns:a16="http://schemas.microsoft.com/office/drawing/2014/main" id="{7E919EA2-1E70-5750-35AD-54E66624C47C}"/>
                </a:ext>
              </a:extLst>
            </p:cNvPr>
            <p:cNvSpPr/>
            <p:nvPr/>
          </p:nvSpPr>
          <p:spPr>
            <a:xfrm>
              <a:off x="10673781" y="1835978"/>
              <a:ext cx="1521071" cy="2601198"/>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4" name="Freeform: Shape 63">
              <a:extLst>
                <a:ext uri="{FF2B5EF4-FFF2-40B4-BE49-F238E27FC236}">
                  <a16:creationId xmlns:a16="http://schemas.microsoft.com/office/drawing/2014/main" id="{2441C5CD-565C-A13A-03D2-E20565D0953B}"/>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rgbClr val="5858A3"/>
            </a:solidFill>
            <a:ln w="0" cap="flat">
              <a:noFill/>
              <a:prstDash val="solid"/>
              <a:miter/>
            </a:ln>
          </p:spPr>
          <p:txBody>
            <a:bodyPr rtlCol="0" anchor="ctr"/>
            <a:lstStyle/>
            <a:p>
              <a:endParaRPr lang="en-GB" noProof="0" dirty="0">
                <a:latin typeface="Noto Sans Light" panose="020B0402040504020204" pitchFamily="34" charset="0"/>
              </a:endParaRPr>
            </a:p>
          </p:txBody>
        </p:sp>
      </p:grpSp>
      <p:sp>
        <p:nvSpPr>
          <p:cNvPr id="12" name="Text Placeholder 11">
            <a:extLst>
              <a:ext uri="{FF2B5EF4-FFF2-40B4-BE49-F238E27FC236}">
                <a16:creationId xmlns:a16="http://schemas.microsoft.com/office/drawing/2014/main" id="{C85D4EAC-3816-0030-7872-95FDBB4FF229}"/>
              </a:ext>
            </a:extLst>
          </p:cNvPr>
          <p:cNvSpPr>
            <a:spLocks noGrp="1"/>
          </p:cNvSpPr>
          <p:nvPr>
            <p:ph type="body" sz="quarter" idx="11"/>
          </p:nvPr>
        </p:nvSpPr>
        <p:spPr>
          <a:xfrm>
            <a:off x="1956160" y="3618051"/>
            <a:ext cx="7842058" cy="2371393"/>
          </a:xfrm>
        </p:spPr>
        <p:txBody>
          <a:bodyPr>
            <a:noAutofit/>
          </a:bodyPr>
          <a:lstStyle>
            <a:lvl1pPr>
              <a:defRPr sz="4400" b="0">
                <a:solidFill>
                  <a:schemeClr val="bg1"/>
                </a:solidFill>
                <a:latin typeface="+mj-lt"/>
              </a:defRPr>
            </a:lvl1pPr>
            <a:lvl2pPr marL="0" indent="0">
              <a:buNone/>
              <a:defRPr/>
            </a:lvl2pPr>
          </a:lstStyle>
          <a:p>
            <a:pPr lvl="0"/>
            <a:r>
              <a:rPr lang="en-GB" noProof="0"/>
              <a:t>Click to edit Master text styles</a:t>
            </a:r>
          </a:p>
        </p:txBody>
      </p:sp>
      <p:grpSp>
        <p:nvGrpSpPr>
          <p:cNvPr id="137" name="Group 136">
            <a:extLst>
              <a:ext uri="{FF2B5EF4-FFF2-40B4-BE49-F238E27FC236}">
                <a16:creationId xmlns:a16="http://schemas.microsoft.com/office/drawing/2014/main" id="{9A5803C5-8534-49C2-C7F1-22E58D99F2C8}"/>
              </a:ext>
            </a:extLst>
          </p:cNvPr>
          <p:cNvGrpSpPr>
            <a:grpSpLocks noChangeAspect="1"/>
          </p:cNvGrpSpPr>
          <p:nvPr userDrawn="1"/>
        </p:nvGrpSpPr>
        <p:grpSpPr>
          <a:xfrm>
            <a:off x="11246536" y="382753"/>
            <a:ext cx="515287" cy="360000"/>
            <a:chOff x="4756785" y="2495320"/>
            <a:chExt cx="2673667" cy="1867931"/>
          </a:xfrm>
        </p:grpSpPr>
        <p:sp>
          <p:nvSpPr>
            <p:cNvPr id="138" name="Free-form: Shape 137">
              <a:extLst>
                <a:ext uri="{FF2B5EF4-FFF2-40B4-BE49-F238E27FC236}">
                  <a16:creationId xmlns:a16="http://schemas.microsoft.com/office/drawing/2014/main" id="{25B2C636-4C89-1EE1-5578-C7401D44518E}"/>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139" name="Rectangle 138">
              <a:extLst>
                <a:ext uri="{FF2B5EF4-FFF2-40B4-BE49-F238E27FC236}">
                  <a16:creationId xmlns:a16="http://schemas.microsoft.com/office/drawing/2014/main" id="{AD997777-DDB9-6041-5573-9CB431286F86}"/>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pic>
        <p:nvPicPr>
          <p:cNvPr id="119" name="Graphic 118">
            <a:extLst>
              <a:ext uri="{FF2B5EF4-FFF2-40B4-BE49-F238E27FC236}">
                <a16:creationId xmlns:a16="http://schemas.microsoft.com/office/drawing/2014/main" id="{896FFA83-72D4-474E-955D-74DD5C68A8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cxnSp>
        <p:nvCxnSpPr>
          <p:cNvPr id="2" name="Straight Connector 1">
            <a:extLst>
              <a:ext uri="{FF2B5EF4-FFF2-40B4-BE49-F238E27FC236}">
                <a16:creationId xmlns:a16="http://schemas.microsoft.com/office/drawing/2014/main" id="{23B013EA-CAE5-CF06-D54E-08BBB9E3AC44}"/>
              </a:ext>
            </a:extLst>
          </p:cNvPr>
          <p:cNvCxnSpPr>
            <a:cxnSpLocks/>
          </p:cNvCxnSpPr>
          <p:nvPr userDrawn="1"/>
        </p:nvCxnSpPr>
        <p:spPr>
          <a:xfrm>
            <a:off x="1956160" y="3433690"/>
            <a:ext cx="9838800" cy="0"/>
          </a:xfrm>
          <a:prstGeom prst="line">
            <a:avLst/>
          </a:prstGeom>
          <a:noFill/>
          <a:ln w="28575" cap="flat">
            <a:solidFill>
              <a:schemeClr val="accent2"/>
            </a:solidFill>
            <a:prstDash val="solid"/>
            <a:miter/>
          </a:ln>
        </p:spPr>
      </p:cxnSp>
      <p:grpSp>
        <p:nvGrpSpPr>
          <p:cNvPr id="3" name="Group 2">
            <a:extLst>
              <a:ext uri="{FF2B5EF4-FFF2-40B4-BE49-F238E27FC236}">
                <a16:creationId xmlns:a16="http://schemas.microsoft.com/office/drawing/2014/main" id="{92D291AA-0461-4D8C-FA18-0B851C232EDE}"/>
              </a:ext>
            </a:extLst>
          </p:cNvPr>
          <p:cNvGrpSpPr/>
          <p:nvPr userDrawn="1"/>
        </p:nvGrpSpPr>
        <p:grpSpPr>
          <a:xfrm rot="16200000">
            <a:off x="1096986" y="-1096985"/>
            <a:ext cx="1718272" cy="3912242"/>
            <a:chOff x="9909984" y="1835978"/>
            <a:chExt cx="2284868" cy="5202294"/>
          </a:xfrm>
        </p:grpSpPr>
        <p:sp>
          <p:nvSpPr>
            <p:cNvPr id="4" name="Freeform: Shape 61">
              <a:extLst>
                <a:ext uri="{FF2B5EF4-FFF2-40B4-BE49-F238E27FC236}">
                  <a16:creationId xmlns:a16="http://schemas.microsoft.com/office/drawing/2014/main" id="{8AD0B280-EC35-E5B2-A8B6-99F757C8BB20}"/>
                </a:ext>
              </a:extLst>
            </p:cNvPr>
            <p:cNvSpPr/>
            <p:nvPr/>
          </p:nvSpPr>
          <p:spPr>
            <a:xfrm>
              <a:off x="10673781" y="4437176"/>
              <a:ext cx="1521071" cy="2601096"/>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5" name="Freeform: Shape 62">
              <a:extLst>
                <a:ext uri="{FF2B5EF4-FFF2-40B4-BE49-F238E27FC236}">
                  <a16:creationId xmlns:a16="http://schemas.microsoft.com/office/drawing/2014/main" id="{EB5118B2-21B5-8FE5-F933-A08D9EDC9C8C}"/>
                </a:ext>
              </a:extLst>
            </p:cNvPr>
            <p:cNvSpPr/>
            <p:nvPr/>
          </p:nvSpPr>
          <p:spPr>
            <a:xfrm>
              <a:off x="10673781" y="1835978"/>
              <a:ext cx="1521071" cy="2601198"/>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 name="Freeform: Shape 63">
              <a:extLst>
                <a:ext uri="{FF2B5EF4-FFF2-40B4-BE49-F238E27FC236}">
                  <a16:creationId xmlns:a16="http://schemas.microsoft.com/office/drawing/2014/main" id="{2435E8C5-E47D-EF04-3085-642500763659}"/>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rgbClr val="5858A3"/>
            </a:solidFill>
            <a:ln w="0" cap="flat">
              <a:noFill/>
              <a:prstDash val="solid"/>
              <a:miter/>
            </a:ln>
          </p:spPr>
          <p:txBody>
            <a:bodyPr rtlCol="0" anchor="ctr"/>
            <a:lstStyle/>
            <a:p>
              <a:endParaRPr lang="en-GB" noProof="0" dirty="0">
                <a:latin typeface="Noto Sans Light" panose="020B0402040504020204" pitchFamily="34" charset="0"/>
              </a:endParaRPr>
            </a:p>
          </p:txBody>
        </p:sp>
      </p:grpSp>
    </p:spTree>
    <p:extLst>
      <p:ext uri="{BB962C8B-B14F-4D97-AF65-F5344CB8AC3E}">
        <p14:creationId xmlns:p14="http://schemas.microsoft.com/office/powerpoint/2010/main" val="2901521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dark">
    <p:bg>
      <p:bgPr>
        <a:solidFill>
          <a:schemeClr val="tx1"/>
        </a:solid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F6F70F73-5651-FE8A-D5D4-CBD25BED2483}"/>
              </a:ext>
            </a:extLst>
          </p:cNvPr>
          <p:cNvSpPr>
            <a:spLocks noGrp="1"/>
          </p:cNvSpPr>
          <p:nvPr>
            <p:ph type="body" sz="quarter" idx="10" hasCustomPrompt="1"/>
          </p:nvPr>
        </p:nvSpPr>
        <p:spPr>
          <a:xfrm>
            <a:off x="1956160" y="2296415"/>
            <a:ext cx="1920617" cy="947365"/>
          </a:xfrm>
        </p:spPr>
        <p:txBody>
          <a:bodyPr anchor="b" anchorCtr="0">
            <a:noAutofit/>
          </a:bodyPr>
          <a:lstStyle>
            <a:lvl1pPr>
              <a:defRPr sz="6000" b="0">
                <a:solidFill>
                  <a:schemeClr val="bg1"/>
                </a:solidFill>
                <a:latin typeface="+mj-lt"/>
                <a:cs typeface="Noto Sans Light" panose="020B0402040504020204" pitchFamily="34" charset="0"/>
              </a:defRPr>
            </a:lvl1pPr>
          </a:lstStyle>
          <a:p>
            <a:pPr lvl="0"/>
            <a:r>
              <a:rPr lang="en-GB" noProof="0" dirty="0"/>
              <a:t>XX</a:t>
            </a:r>
          </a:p>
        </p:txBody>
      </p:sp>
      <p:grpSp>
        <p:nvGrpSpPr>
          <p:cNvPr id="39" name="Group 38">
            <a:extLst>
              <a:ext uri="{FF2B5EF4-FFF2-40B4-BE49-F238E27FC236}">
                <a16:creationId xmlns:a16="http://schemas.microsoft.com/office/drawing/2014/main" id="{93AE1981-734F-96E2-6611-D6F521F3D0FD}"/>
              </a:ext>
            </a:extLst>
          </p:cNvPr>
          <p:cNvGrpSpPr/>
          <p:nvPr/>
        </p:nvGrpSpPr>
        <p:grpSpPr>
          <a:xfrm rot="16200000">
            <a:off x="1096986" y="-1096985"/>
            <a:ext cx="1718272" cy="3912242"/>
            <a:chOff x="9909984" y="1835978"/>
            <a:chExt cx="2284868" cy="5202294"/>
          </a:xfrm>
        </p:grpSpPr>
        <p:sp>
          <p:nvSpPr>
            <p:cNvPr id="40" name="Freeform: Shape 39">
              <a:extLst>
                <a:ext uri="{FF2B5EF4-FFF2-40B4-BE49-F238E27FC236}">
                  <a16:creationId xmlns:a16="http://schemas.microsoft.com/office/drawing/2014/main" id="{13C2F9CC-2F45-E31E-820B-3E651B2C71C8}"/>
                </a:ext>
              </a:extLst>
            </p:cNvPr>
            <p:cNvSpPr/>
            <p:nvPr/>
          </p:nvSpPr>
          <p:spPr>
            <a:xfrm>
              <a:off x="10673781" y="4437176"/>
              <a:ext cx="1521071" cy="2601096"/>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41" name="Freeform: Shape 40">
              <a:extLst>
                <a:ext uri="{FF2B5EF4-FFF2-40B4-BE49-F238E27FC236}">
                  <a16:creationId xmlns:a16="http://schemas.microsoft.com/office/drawing/2014/main" id="{824E744F-46AA-AEB7-EDF7-697BE4C81367}"/>
                </a:ext>
              </a:extLst>
            </p:cNvPr>
            <p:cNvSpPr/>
            <p:nvPr/>
          </p:nvSpPr>
          <p:spPr>
            <a:xfrm>
              <a:off x="10673781" y="1835978"/>
              <a:ext cx="1521071" cy="2601198"/>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42" name="Freeform: Shape 41">
              <a:extLst>
                <a:ext uri="{FF2B5EF4-FFF2-40B4-BE49-F238E27FC236}">
                  <a16:creationId xmlns:a16="http://schemas.microsoft.com/office/drawing/2014/main" id="{60830F2C-445E-890C-ED9E-80E36B70E079}"/>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rgbClr val="5858A3"/>
            </a:solidFill>
            <a:ln w="0" cap="flat">
              <a:noFill/>
              <a:prstDash val="solid"/>
              <a:miter/>
            </a:ln>
          </p:spPr>
          <p:txBody>
            <a:bodyPr rtlCol="0" anchor="ctr"/>
            <a:lstStyle/>
            <a:p>
              <a:endParaRPr lang="en-GB" noProof="0" dirty="0">
                <a:latin typeface="Noto Sans Light" panose="020B0402040504020204" pitchFamily="34" charset="0"/>
              </a:endParaRPr>
            </a:p>
          </p:txBody>
        </p:sp>
      </p:grpSp>
      <p:sp>
        <p:nvSpPr>
          <p:cNvPr id="5" name="Text Placeholder 11">
            <a:extLst>
              <a:ext uri="{FF2B5EF4-FFF2-40B4-BE49-F238E27FC236}">
                <a16:creationId xmlns:a16="http://schemas.microsoft.com/office/drawing/2014/main" id="{4EBFCD6D-C7B0-3D2B-85DE-8E9AD5052BE0}"/>
              </a:ext>
            </a:extLst>
          </p:cNvPr>
          <p:cNvSpPr>
            <a:spLocks noGrp="1"/>
          </p:cNvSpPr>
          <p:nvPr>
            <p:ph type="body" sz="quarter" idx="11"/>
          </p:nvPr>
        </p:nvSpPr>
        <p:spPr>
          <a:xfrm>
            <a:off x="1956160" y="3618051"/>
            <a:ext cx="7842058" cy="2371393"/>
          </a:xfrm>
        </p:spPr>
        <p:txBody>
          <a:bodyPr>
            <a:noAutofit/>
          </a:bodyPr>
          <a:lstStyle>
            <a:lvl1pPr>
              <a:defRPr sz="4400" b="0">
                <a:solidFill>
                  <a:schemeClr val="accent1"/>
                </a:solidFill>
                <a:latin typeface="+mj-lt"/>
              </a:defRPr>
            </a:lvl1pPr>
            <a:lvl2pPr marL="0" indent="0">
              <a:buNone/>
              <a:defRPr/>
            </a:lvl2pPr>
          </a:lstStyle>
          <a:p>
            <a:pPr lvl="0"/>
            <a:r>
              <a:rPr lang="en-GB" noProof="0"/>
              <a:t>Click to edit Master text styles</a:t>
            </a:r>
          </a:p>
        </p:txBody>
      </p:sp>
      <p:pic>
        <p:nvPicPr>
          <p:cNvPr id="79" name="Graphic 78">
            <a:extLst>
              <a:ext uri="{FF2B5EF4-FFF2-40B4-BE49-F238E27FC236}">
                <a16:creationId xmlns:a16="http://schemas.microsoft.com/office/drawing/2014/main" id="{4309EF2E-8126-DA0A-1ED1-675342F0EA7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cxnSp>
        <p:nvCxnSpPr>
          <p:cNvPr id="2" name="Straight Connector 1">
            <a:extLst>
              <a:ext uri="{FF2B5EF4-FFF2-40B4-BE49-F238E27FC236}">
                <a16:creationId xmlns:a16="http://schemas.microsoft.com/office/drawing/2014/main" id="{08131D4A-C65A-F2F1-254F-380D5F7C115C}"/>
              </a:ext>
            </a:extLst>
          </p:cNvPr>
          <p:cNvCxnSpPr>
            <a:cxnSpLocks/>
          </p:cNvCxnSpPr>
          <p:nvPr/>
        </p:nvCxnSpPr>
        <p:spPr>
          <a:xfrm>
            <a:off x="1956160" y="3433690"/>
            <a:ext cx="9838800" cy="0"/>
          </a:xfrm>
          <a:prstGeom prst="line">
            <a:avLst/>
          </a:prstGeom>
          <a:noFill/>
          <a:ln w="28575" cap="flat">
            <a:solidFill>
              <a:schemeClr val="bg1"/>
            </a:solidFill>
            <a:prstDash val="solid"/>
            <a:miter/>
          </a:ln>
        </p:spPr>
      </p:cxnSp>
      <p:grpSp>
        <p:nvGrpSpPr>
          <p:cNvPr id="3" name="Group 2">
            <a:extLst>
              <a:ext uri="{FF2B5EF4-FFF2-40B4-BE49-F238E27FC236}">
                <a16:creationId xmlns:a16="http://schemas.microsoft.com/office/drawing/2014/main" id="{13BFC479-A2E5-45E9-373F-C456B1DD0164}"/>
              </a:ext>
            </a:extLst>
          </p:cNvPr>
          <p:cNvGrpSpPr/>
          <p:nvPr userDrawn="1"/>
        </p:nvGrpSpPr>
        <p:grpSpPr>
          <a:xfrm rot="16200000">
            <a:off x="1096986" y="-1096985"/>
            <a:ext cx="1718272" cy="3912242"/>
            <a:chOff x="9909984" y="1835978"/>
            <a:chExt cx="2284868" cy="5202294"/>
          </a:xfrm>
        </p:grpSpPr>
        <p:sp>
          <p:nvSpPr>
            <p:cNvPr id="4" name="Freeform: Shape 39">
              <a:extLst>
                <a:ext uri="{FF2B5EF4-FFF2-40B4-BE49-F238E27FC236}">
                  <a16:creationId xmlns:a16="http://schemas.microsoft.com/office/drawing/2014/main" id="{43737D36-CF95-F710-E42C-B05BA2E7BCFB}"/>
                </a:ext>
              </a:extLst>
            </p:cNvPr>
            <p:cNvSpPr/>
            <p:nvPr/>
          </p:nvSpPr>
          <p:spPr>
            <a:xfrm>
              <a:off x="10673781" y="4437176"/>
              <a:ext cx="1521071" cy="2601096"/>
            </a:xfrm>
            <a:custGeom>
              <a:avLst/>
              <a:gdLst>
                <a:gd name="connsiteX0" fmla="*/ 0 w 1521071"/>
                <a:gd name="connsiteY0" fmla="*/ 1080029 h 2601096"/>
                <a:gd name="connsiteX1" fmla="*/ 1521071 w 1521071"/>
                <a:gd name="connsiteY1" fmla="*/ 2601097 h 2601096"/>
                <a:gd name="connsiteX2" fmla="*/ 1521071 w 1521071"/>
                <a:gd name="connsiteY2" fmla="*/ 440936 h 2601096"/>
                <a:gd name="connsiteX3" fmla="*/ 1080133 w 1521071"/>
                <a:gd name="connsiteY3" fmla="*/ 0 h 2601096"/>
                <a:gd name="connsiteX4" fmla="*/ 0 w 1521071"/>
                <a:gd name="connsiteY4" fmla="*/ 1080029 h 2601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096">
                  <a:moveTo>
                    <a:pt x="0" y="1080029"/>
                  </a:moveTo>
                  <a:lnTo>
                    <a:pt x="1521071" y="2601097"/>
                  </a:lnTo>
                  <a:lnTo>
                    <a:pt x="1521071" y="440936"/>
                  </a:lnTo>
                  <a:lnTo>
                    <a:pt x="1080133" y="0"/>
                  </a:lnTo>
                  <a:lnTo>
                    <a:pt x="0" y="1080029"/>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 name="Freeform: Shape 40">
              <a:extLst>
                <a:ext uri="{FF2B5EF4-FFF2-40B4-BE49-F238E27FC236}">
                  <a16:creationId xmlns:a16="http://schemas.microsoft.com/office/drawing/2014/main" id="{6FAFD38E-D57D-294F-6E9C-8B024924C537}"/>
                </a:ext>
              </a:extLst>
            </p:cNvPr>
            <p:cNvSpPr/>
            <p:nvPr/>
          </p:nvSpPr>
          <p:spPr>
            <a:xfrm>
              <a:off x="10673781" y="1835978"/>
              <a:ext cx="1521071" cy="2601198"/>
            </a:xfrm>
            <a:custGeom>
              <a:avLst/>
              <a:gdLst>
                <a:gd name="connsiteX0" fmla="*/ 0 w 1521071"/>
                <a:gd name="connsiteY0" fmla="*/ 1521067 h 2601198"/>
                <a:gd name="connsiteX1" fmla="*/ 1080133 w 1521071"/>
                <a:gd name="connsiteY1" fmla="*/ 2601198 h 2601198"/>
                <a:gd name="connsiteX2" fmla="*/ 1521071 w 1521071"/>
                <a:gd name="connsiteY2" fmla="*/ 2160262 h 2601198"/>
                <a:gd name="connsiteX3" fmla="*/ 1521071 w 1521071"/>
                <a:gd name="connsiteY3" fmla="*/ 0 h 2601198"/>
                <a:gd name="connsiteX4" fmla="*/ 0 w 1521071"/>
                <a:gd name="connsiteY4" fmla="*/ 1521067 h 2601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071" h="2601198">
                  <a:moveTo>
                    <a:pt x="0" y="1521067"/>
                  </a:moveTo>
                  <a:lnTo>
                    <a:pt x="1080133" y="2601198"/>
                  </a:lnTo>
                  <a:lnTo>
                    <a:pt x="1521071" y="2160262"/>
                  </a:lnTo>
                  <a:lnTo>
                    <a:pt x="1521071" y="0"/>
                  </a:lnTo>
                  <a:lnTo>
                    <a:pt x="0" y="1521067"/>
                  </a:lnTo>
                  <a:close/>
                </a:path>
              </a:pathLst>
            </a:custGeom>
            <a:solidFill>
              <a:srgbClr val="291E53"/>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7" name="Freeform: Shape 41">
              <a:extLst>
                <a:ext uri="{FF2B5EF4-FFF2-40B4-BE49-F238E27FC236}">
                  <a16:creationId xmlns:a16="http://schemas.microsoft.com/office/drawing/2014/main" id="{BF10094A-6D2C-E5A6-3E09-8A8006B748B9}"/>
                </a:ext>
              </a:extLst>
            </p:cNvPr>
            <p:cNvSpPr/>
            <p:nvPr/>
          </p:nvSpPr>
          <p:spPr>
            <a:xfrm rot="18900000">
              <a:off x="9909984" y="3673441"/>
              <a:ext cx="1527489" cy="1527486"/>
            </a:xfrm>
            <a:custGeom>
              <a:avLst/>
              <a:gdLst>
                <a:gd name="connsiteX0" fmla="*/ 0 w 1527489"/>
                <a:gd name="connsiteY0" fmla="*/ 0 h 1527486"/>
                <a:gd name="connsiteX1" fmla="*/ 1527490 w 1527489"/>
                <a:gd name="connsiteY1" fmla="*/ 0 h 1527486"/>
                <a:gd name="connsiteX2" fmla="*/ 1527490 w 1527489"/>
                <a:gd name="connsiteY2" fmla="*/ 1527486 h 1527486"/>
                <a:gd name="connsiteX3" fmla="*/ 0 w 1527489"/>
                <a:gd name="connsiteY3" fmla="*/ 1527486 h 1527486"/>
              </a:gdLst>
              <a:ahLst/>
              <a:cxnLst>
                <a:cxn ang="0">
                  <a:pos x="connsiteX0" y="connsiteY0"/>
                </a:cxn>
                <a:cxn ang="0">
                  <a:pos x="connsiteX1" y="connsiteY1"/>
                </a:cxn>
                <a:cxn ang="0">
                  <a:pos x="connsiteX2" y="connsiteY2"/>
                </a:cxn>
                <a:cxn ang="0">
                  <a:pos x="connsiteX3" y="connsiteY3"/>
                </a:cxn>
              </a:cxnLst>
              <a:rect l="l" t="t" r="r" b="b"/>
              <a:pathLst>
                <a:path w="1527489" h="1527486">
                  <a:moveTo>
                    <a:pt x="0" y="0"/>
                  </a:moveTo>
                  <a:lnTo>
                    <a:pt x="1527490" y="0"/>
                  </a:lnTo>
                  <a:lnTo>
                    <a:pt x="1527490" y="1527486"/>
                  </a:lnTo>
                  <a:lnTo>
                    <a:pt x="0" y="1527486"/>
                  </a:lnTo>
                  <a:close/>
                </a:path>
              </a:pathLst>
            </a:custGeom>
            <a:solidFill>
              <a:srgbClr val="5858A3"/>
            </a:solidFill>
            <a:ln w="0" cap="flat">
              <a:noFill/>
              <a:prstDash val="solid"/>
              <a:miter/>
            </a:ln>
          </p:spPr>
          <p:txBody>
            <a:bodyPr rtlCol="0" anchor="ctr"/>
            <a:lstStyle/>
            <a:p>
              <a:endParaRPr lang="en-GB" noProof="0" dirty="0">
                <a:latin typeface="Noto Sans Light" panose="020B0402040504020204" pitchFamily="34" charset="0"/>
              </a:endParaRPr>
            </a:p>
          </p:txBody>
        </p:sp>
      </p:grpSp>
      <p:grpSp>
        <p:nvGrpSpPr>
          <p:cNvPr id="34" name="Group 33">
            <a:extLst>
              <a:ext uri="{FF2B5EF4-FFF2-40B4-BE49-F238E27FC236}">
                <a16:creationId xmlns:a16="http://schemas.microsoft.com/office/drawing/2014/main" id="{F6A74AB0-B70D-FB43-9711-8456E4370541}"/>
              </a:ext>
            </a:extLst>
          </p:cNvPr>
          <p:cNvGrpSpPr>
            <a:grpSpLocks noChangeAspect="1"/>
          </p:cNvGrpSpPr>
          <p:nvPr userDrawn="1"/>
        </p:nvGrpSpPr>
        <p:grpSpPr>
          <a:xfrm>
            <a:off x="11246536" y="382753"/>
            <a:ext cx="515287" cy="360000"/>
            <a:chOff x="4756785" y="2495320"/>
            <a:chExt cx="2673667" cy="1867931"/>
          </a:xfrm>
        </p:grpSpPr>
        <p:sp>
          <p:nvSpPr>
            <p:cNvPr id="35" name="Free-form: Shape 34">
              <a:extLst>
                <a:ext uri="{FF2B5EF4-FFF2-40B4-BE49-F238E27FC236}">
                  <a16:creationId xmlns:a16="http://schemas.microsoft.com/office/drawing/2014/main" id="{91A91DD4-D53D-0B06-7583-B5C7B0D723FA}"/>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36" name="Rectangle 35">
              <a:extLst>
                <a:ext uri="{FF2B5EF4-FFF2-40B4-BE49-F238E27FC236}">
                  <a16:creationId xmlns:a16="http://schemas.microsoft.com/office/drawing/2014/main" id="{548010D4-B1AF-6BC9-1080-2BBFAE4A5D9D}"/>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cxnSp>
        <p:nvCxnSpPr>
          <p:cNvPr id="33" name="Straight Connector 32">
            <a:extLst>
              <a:ext uri="{FF2B5EF4-FFF2-40B4-BE49-F238E27FC236}">
                <a16:creationId xmlns:a16="http://schemas.microsoft.com/office/drawing/2014/main" id="{54FFAF15-91E0-C213-2D04-A92ED530B39A}"/>
              </a:ext>
            </a:extLst>
          </p:cNvPr>
          <p:cNvCxnSpPr>
            <a:cxnSpLocks/>
          </p:cNvCxnSpPr>
          <p:nvPr userDrawn="1"/>
        </p:nvCxnSpPr>
        <p:spPr>
          <a:xfrm>
            <a:off x="1956160" y="3433690"/>
            <a:ext cx="9838800" cy="0"/>
          </a:xfrm>
          <a:prstGeom prst="line">
            <a:avLst/>
          </a:prstGeom>
          <a:noFill/>
          <a:ln w="28575" cap="flat">
            <a:solidFill>
              <a:schemeClr val="bg1"/>
            </a:solidFill>
            <a:prstDash val="solid"/>
            <a:miter/>
          </a:ln>
        </p:spPr>
      </p:cxnSp>
    </p:spTree>
    <p:extLst>
      <p:ext uri="{BB962C8B-B14F-4D97-AF65-F5344CB8AC3E}">
        <p14:creationId xmlns:p14="http://schemas.microsoft.com/office/powerpoint/2010/main" val="161181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text, header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2248210"/>
            <a:ext cx="11364912" cy="3847791"/>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3" y="1505733"/>
            <a:ext cx="11364912"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6" name="Content Placeholder 2">
            <a:extLst>
              <a:ext uri="{FF2B5EF4-FFF2-40B4-BE49-F238E27FC236}">
                <a16:creationId xmlns:a16="http://schemas.microsoft.com/office/drawing/2014/main" id="{D1328FA4-746F-F709-452D-23313398CBB8}"/>
              </a:ext>
            </a:extLst>
          </p:cNvPr>
          <p:cNvSpPr>
            <a:spLocks noGrp="1"/>
          </p:cNvSpPr>
          <p:nvPr>
            <p:ph idx="17" hasCustomPrompt="1"/>
          </p:nvPr>
        </p:nvSpPr>
        <p:spPr>
          <a:xfrm>
            <a:off x="430213" y="1854308"/>
            <a:ext cx="11364912"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5" name="Slide Number Placeholder 4">
            <a:extLst>
              <a:ext uri="{FF2B5EF4-FFF2-40B4-BE49-F238E27FC236}">
                <a16:creationId xmlns:a16="http://schemas.microsoft.com/office/drawing/2014/main" id="{06101B81-1826-BD0A-BC2B-3933EABA81FE}"/>
              </a:ext>
            </a:extLst>
          </p:cNvPr>
          <p:cNvSpPr>
            <a:spLocks noGrp="1"/>
          </p:cNvSpPr>
          <p:nvPr>
            <p:ph type="sldNum" sz="quarter" idx="18"/>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106452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only">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26312AB7-113C-A858-E87C-76AD5BB62125}"/>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7" name="Content Placeholder 57">
            <a:extLst>
              <a:ext uri="{FF2B5EF4-FFF2-40B4-BE49-F238E27FC236}">
                <a16:creationId xmlns:a16="http://schemas.microsoft.com/office/drawing/2014/main" id="{CC64EB61-412E-84D7-09CF-E8C57CB442BC}"/>
              </a:ext>
            </a:extLst>
          </p:cNvPr>
          <p:cNvSpPr>
            <a:spLocks noGrp="1"/>
          </p:cNvSpPr>
          <p:nvPr>
            <p:ph sz="quarter" idx="12"/>
          </p:nvPr>
        </p:nvSpPr>
        <p:spPr>
          <a:xfrm>
            <a:off x="430213" y="1504950"/>
            <a:ext cx="11364912" cy="4392613"/>
          </a:xfrm>
        </p:spPr>
        <p:txBody>
          <a:bodyPr>
            <a:noAutofit/>
          </a:bodyPr>
          <a:lstStyle>
            <a:lvl1pPr>
              <a:defRPr sz="1600"/>
            </a:lvl1pPr>
            <a:lvl2pPr>
              <a:defRPr sz="1600"/>
            </a:lvl2pPr>
            <a:lvl3pPr>
              <a:defRPr sz="16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3" name="Slide Number Placeholder 2">
            <a:extLst>
              <a:ext uri="{FF2B5EF4-FFF2-40B4-BE49-F238E27FC236}">
                <a16:creationId xmlns:a16="http://schemas.microsoft.com/office/drawing/2014/main" id="{7EAC8119-DB8B-5233-B1E5-629B16F6F453}"/>
              </a:ext>
            </a:extLst>
          </p:cNvPr>
          <p:cNvSpPr>
            <a:spLocks noGrp="1"/>
          </p:cNvSpPr>
          <p:nvPr>
            <p:ph type="sldNum" sz="quarter" idx="13"/>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3707535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 column, header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a:xfrm>
            <a:off x="430212" y="365125"/>
            <a:ext cx="10692000" cy="377628"/>
          </a:xfrm>
        </p:spPr>
        <p:txBody>
          <a:bodyPr>
            <a:noAutofit/>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1505734"/>
            <a:ext cx="5390295" cy="4452354"/>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Slide Number Placeholder 3">
            <a:extLst>
              <a:ext uri="{FF2B5EF4-FFF2-40B4-BE49-F238E27FC236}">
                <a16:creationId xmlns:a16="http://schemas.microsoft.com/office/drawing/2014/main" id="{C29FE616-921E-6E8D-09B2-F06F6647BD1A}"/>
              </a:ext>
            </a:extLst>
          </p:cNvPr>
          <p:cNvSpPr>
            <a:spLocks noGrp="1"/>
          </p:cNvSpPr>
          <p:nvPr>
            <p:ph type="sldNum" sz="quarter" idx="11"/>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89419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lumns, header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2248210"/>
            <a:ext cx="5390295" cy="3709877"/>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3"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6" name="Content Placeholder 2">
            <a:extLst>
              <a:ext uri="{FF2B5EF4-FFF2-40B4-BE49-F238E27FC236}">
                <a16:creationId xmlns:a16="http://schemas.microsoft.com/office/drawing/2014/main" id="{D1328FA4-746F-F709-452D-23313398CBB8}"/>
              </a:ext>
            </a:extLst>
          </p:cNvPr>
          <p:cNvSpPr>
            <a:spLocks noGrp="1"/>
          </p:cNvSpPr>
          <p:nvPr>
            <p:ph idx="17" hasCustomPrompt="1"/>
          </p:nvPr>
        </p:nvSpPr>
        <p:spPr>
          <a:xfrm>
            <a:off x="430213" y="1854308"/>
            <a:ext cx="5390295"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13" name="Content Placeholder 2">
            <a:extLst>
              <a:ext uri="{FF2B5EF4-FFF2-40B4-BE49-F238E27FC236}">
                <a16:creationId xmlns:a16="http://schemas.microsoft.com/office/drawing/2014/main" id="{F0D930A7-D729-EEC2-10B6-9B255BC5F510}"/>
              </a:ext>
            </a:extLst>
          </p:cNvPr>
          <p:cNvSpPr>
            <a:spLocks noGrp="1"/>
          </p:cNvSpPr>
          <p:nvPr>
            <p:ph idx="18" hasCustomPrompt="1"/>
          </p:nvPr>
        </p:nvSpPr>
        <p:spPr>
          <a:xfrm>
            <a:off x="6405119" y="2248210"/>
            <a:ext cx="5390295" cy="3709877"/>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4" name="Content Placeholder 2">
            <a:extLst>
              <a:ext uri="{FF2B5EF4-FFF2-40B4-BE49-F238E27FC236}">
                <a16:creationId xmlns:a16="http://schemas.microsoft.com/office/drawing/2014/main" id="{71BDD32B-D5DE-21A4-905D-1672854F31E8}"/>
              </a:ext>
            </a:extLst>
          </p:cNvPr>
          <p:cNvSpPr>
            <a:spLocks noGrp="1"/>
          </p:cNvSpPr>
          <p:nvPr>
            <p:ph idx="19" hasCustomPrompt="1"/>
          </p:nvPr>
        </p:nvSpPr>
        <p:spPr>
          <a:xfrm>
            <a:off x="6405119"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5" name="Content Placeholder 2">
            <a:extLst>
              <a:ext uri="{FF2B5EF4-FFF2-40B4-BE49-F238E27FC236}">
                <a16:creationId xmlns:a16="http://schemas.microsoft.com/office/drawing/2014/main" id="{6A52B4A9-4264-D458-75E8-57730C53A597}"/>
              </a:ext>
            </a:extLst>
          </p:cNvPr>
          <p:cNvSpPr>
            <a:spLocks noGrp="1"/>
          </p:cNvSpPr>
          <p:nvPr>
            <p:ph idx="20" hasCustomPrompt="1"/>
          </p:nvPr>
        </p:nvSpPr>
        <p:spPr>
          <a:xfrm>
            <a:off x="6405119" y="1854308"/>
            <a:ext cx="5390295"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5" name="Slide Number Placeholder 4">
            <a:extLst>
              <a:ext uri="{FF2B5EF4-FFF2-40B4-BE49-F238E27FC236}">
                <a16:creationId xmlns:a16="http://schemas.microsoft.com/office/drawing/2014/main" id="{84A3578E-C7DA-24A3-46BD-CBC57AD4535A}"/>
              </a:ext>
            </a:extLst>
          </p:cNvPr>
          <p:cNvSpPr>
            <a:spLocks noGrp="1"/>
          </p:cNvSpPr>
          <p:nvPr>
            <p:ph type="sldNum" sz="quarter" idx="21"/>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1628271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 column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1505734"/>
            <a:ext cx="5390295" cy="4452354"/>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3" name="Content Placeholder 2">
            <a:extLst>
              <a:ext uri="{FF2B5EF4-FFF2-40B4-BE49-F238E27FC236}">
                <a16:creationId xmlns:a16="http://schemas.microsoft.com/office/drawing/2014/main" id="{F0D930A7-D729-EEC2-10B6-9B255BC5F510}"/>
              </a:ext>
            </a:extLst>
          </p:cNvPr>
          <p:cNvSpPr>
            <a:spLocks noGrp="1"/>
          </p:cNvSpPr>
          <p:nvPr>
            <p:ph idx="18" hasCustomPrompt="1"/>
          </p:nvPr>
        </p:nvSpPr>
        <p:spPr>
          <a:xfrm>
            <a:off x="6405119" y="1505734"/>
            <a:ext cx="5390295" cy="4452354"/>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Slide Number Placeholder 3">
            <a:extLst>
              <a:ext uri="{FF2B5EF4-FFF2-40B4-BE49-F238E27FC236}">
                <a16:creationId xmlns:a16="http://schemas.microsoft.com/office/drawing/2014/main" id="{5AD1C655-7282-975F-A2C3-9BF109F0D999}"/>
              </a:ext>
            </a:extLst>
          </p:cNvPr>
          <p:cNvSpPr>
            <a:spLocks noGrp="1"/>
          </p:cNvSpPr>
          <p:nvPr>
            <p:ph type="sldNum" sz="quarter" idx="19"/>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187873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Half image &amp; text, headers 1">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E2D0032B-4050-1401-5468-5486AC5E9E42}"/>
              </a:ext>
            </a:extLst>
          </p:cNvPr>
          <p:cNvSpPr/>
          <p:nvPr userDrawn="1"/>
        </p:nvSpPr>
        <p:spPr>
          <a:xfrm>
            <a:off x="5796366" y="787400"/>
            <a:ext cx="6395634" cy="112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a:xfrm>
            <a:off x="430211" y="365125"/>
            <a:ext cx="5390295" cy="377628"/>
          </a:xfrm>
        </p:spPr>
        <p:txBody>
          <a:bodyPr>
            <a:noAutofit/>
          </a:bodyPr>
          <a:lstStyle>
            <a:lvl1pPr>
              <a:defRPr b="0">
                <a:solidFill>
                  <a:schemeClr val="tx1"/>
                </a:solidFill>
                <a:latin typeface="+mj-lt"/>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3" y="899913"/>
            <a:ext cx="5390295"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2248210"/>
            <a:ext cx="5390295" cy="3709877"/>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3"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6" name="Content Placeholder 2">
            <a:extLst>
              <a:ext uri="{FF2B5EF4-FFF2-40B4-BE49-F238E27FC236}">
                <a16:creationId xmlns:a16="http://schemas.microsoft.com/office/drawing/2014/main" id="{D1328FA4-746F-F709-452D-23313398CBB8}"/>
              </a:ext>
            </a:extLst>
          </p:cNvPr>
          <p:cNvSpPr>
            <a:spLocks noGrp="1"/>
          </p:cNvSpPr>
          <p:nvPr>
            <p:ph idx="17" hasCustomPrompt="1"/>
          </p:nvPr>
        </p:nvSpPr>
        <p:spPr>
          <a:xfrm>
            <a:off x="430213" y="1854308"/>
            <a:ext cx="5390295"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9" name="Rectangle 8">
            <a:extLst>
              <a:ext uri="{FF2B5EF4-FFF2-40B4-BE49-F238E27FC236}">
                <a16:creationId xmlns:a16="http://schemas.microsoft.com/office/drawing/2014/main" id="{52DEFCC8-F1E9-43DE-1ECF-7F58A1DA7808}"/>
              </a:ext>
            </a:extLst>
          </p:cNvPr>
          <p:cNvSpPr/>
          <p:nvPr/>
        </p:nvSpPr>
        <p:spPr>
          <a:xfrm>
            <a:off x="5796366" y="787400"/>
            <a:ext cx="6395634" cy="112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sp>
        <p:nvSpPr>
          <p:cNvPr id="7" name="Picture Placeholder 290">
            <a:extLst>
              <a:ext uri="{FF2B5EF4-FFF2-40B4-BE49-F238E27FC236}">
                <a16:creationId xmlns:a16="http://schemas.microsoft.com/office/drawing/2014/main" id="{25869D75-E865-1C97-158C-374E10098361}"/>
              </a:ext>
            </a:extLst>
          </p:cNvPr>
          <p:cNvSpPr>
            <a:spLocks noGrp="1"/>
          </p:cNvSpPr>
          <p:nvPr>
            <p:ph type="pic" sz="quarter" idx="19" hasCustomPrompt="1"/>
          </p:nvPr>
        </p:nvSpPr>
        <p:spPr>
          <a:xfrm>
            <a:off x="6095603" y="7"/>
            <a:ext cx="6096397" cy="6857988"/>
          </a:xfrm>
          <a:custGeom>
            <a:avLst/>
            <a:gdLst>
              <a:gd name="connsiteX0" fmla="*/ 4562375 w 6096397"/>
              <a:gd name="connsiteY0" fmla="*/ 6556957 h 6857988"/>
              <a:gd name="connsiteX1" fmla="*/ 4562235 w 6096397"/>
              <a:gd name="connsiteY1" fmla="*/ 6557123 h 6857988"/>
              <a:gd name="connsiteX2" fmla="*/ 4545774 w 6096397"/>
              <a:gd name="connsiteY2" fmla="*/ 6570037 h 6857988"/>
              <a:gd name="connsiteX3" fmla="*/ 5206848 w 6096397"/>
              <a:gd name="connsiteY3" fmla="*/ 6547007 h 6857988"/>
              <a:gd name="connsiteX4" fmla="*/ 5224861 w 6096397"/>
              <a:gd name="connsiteY4" fmla="*/ 6567707 h 6857988"/>
              <a:gd name="connsiteX5" fmla="*/ 5206848 w 6096397"/>
              <a:gd name="connsiteY5" fmla="*/ 6588408 h 6857988"/>
              <a:gd name="connsiteX6" fmla="*/ 5188807 w 6096397"/>
              <a:gd name="connsiteY6" fmla="*/ 6567707 h 6857988"/>
              <a:gd name="connsiteX7" fmla="*/ 5206848 w 6096397"/>
              <a:gd name="connsiteY7" fmla="*/ 6547007 h 6857988"/>
              <a:gd name="connsiteX8" fmla="*/ 5107084 w 6096397"/>
              <a:gd name="connsiteY8" fmla="*/ 6547007 h 6857988"/>
              <a:gd name="connsiteX9" fmla="*/ 5125125 w 6096397"/>
              <a:gd name="connsiteY9" fmla="*/ 6567707 h 6857988"/>
              <a:gd name="connsiteX10" fmla="*/ 5107084 w 6096397"/>
              <a:gd name="connsiteY10" fmla="*/ 6588408 h 6857988"/>
              <a:gd name="connsiteX11" fmla="*/ 5089043 w 6096397"/>
              <a:gd name="connsiteY11" fmla="*/ 6567707 h 6857988"/>
              <a:gd name="connsiteX12" fmla="*/ 5107084 w 6096397"/>
              <a:gd name="connsiteY12" fmla="*/ 6547007 h 6857988"/>
              <a:gd name="connsiteX13" fmla="*/ 5279288 w 6096397"/>
              <a:gd name="connsiteY13" fmla="*/ 6546729 h 6857988"/>
              <a:gd name="connsiteX14" fmla="*/ 5297190 w 6096397"/>
              <a:gd name="connsiteY14" fmla="*/ 6566765 h 6857988"/>
              <a:gd name="connsiteX15" fmla="*/ 5278900 w 6096397"/>
              <a:gd name="connsiteY15" fmla="*/ 6586385 h 6857988"/>
              <a:gd name="connsiteX16" fmla="*/ 5260860 w 6096397"/>
              <a:gd name="connsiteY16" fmla="*/ 6566765 h 6857988"/>
              <a:gd name="connsiteX17" fmla="*/ 5279288 w 6096397"/>
              <a:gd name="connsiteY17" fmla="*/ 6546729 h 6857988"/>
              <a:gd name="connsiteX18" fmla="*/ 5381075 w 6096397"/>
              <a:gd name="connsiteY18" fmla="*/ 6545871 h 6857988"/>
              <a:gd name="connsiteX19" fmla="*/ 5396954 w 6096397"/>
              <a:gd name="connsiteY19" fmla="*/ 6561057 h 6857988"/>
              <a:gd name="connsiteX20" fmla="*/ 5363422 w 6096397"/>
              <a:gd name="connsiteY20" fmla="*/ 6561057 h 6857988"/>
              <a:gd name="connsiteX21" fmla="*/ 5363395 w 6096397"/>
              <a:gd name="connsiteY21" fmla="*/ 6561057 h 6857988"/>
              <a:gd name="connsiteX22" fmla="*/ 5381075 w 6096397"/>
              <a:gd name="connsiteY22" fmla="*/ 6545871 h 6857988"/>
              <a:gd name="connsiteX23" fmla="*/ 4824060 w 6096397"/>
              <a:gd name="connsiteY23" fmla="*/ 6545871 h 6857988"/>
              <a:gd name="connsiteX24" fmla="*/ 4839911 w 6096397"/>
              <a:gd name="connsiteY24" fmla="*/ 6561057 h 6857988"/>
              <a:gd name="connsiteX25" fmla="*/ 4806379 w 6096397"/>
              <a:gd name="connsiteY25" fmla="*/ 6561057 h 6857988"/>
              <a:gd name="connsiteX26" fmla="*/ 4824060 w 6096397"/>
              <a:gd name="connsiteY26" fmla="*/ 6545871 h 6857988"/>
              <a:gd name="connsiteX27" fmla="*/ 5325096 w 6096397"/>
              <a:gd name="connsiteY27" fmla="*/ 6535451 h 6857988"/>
              <a:gd name="connsiteX28" fmla="*/ 5325096 w 6096397"/>
              <a:gd name="connsiteY28" fmla="*/ 6600961 h 6857988"/>
              <a:gd name="connsiteX29" fmla="*/ 5338121 w 6096397"/>
              <a:gd name="connsiteY29" fmla="*/ 6600961 h 6857988"/>
              <a:gd name="connsiteX30" fmla="*/ 5338121 w 6096397"/>
              <a:gd name="connsiteY30" fmla="*/ 6535451 h 6857988"/>
              <a:gd name="connsiteX31" fmla="*/ 5445727 w 6096397"/>
              <a:gd name="connsiteY31" fmla="*/ 6534453 h 6857988"/>
              <a:gd name="connsiteX32" fmla="*/ 5420343 w 6096397"/>
              <a:gd name="connsiteY32" fmla="*/ 6553768 h 6857988"/>
              <a:gd name="connsiteX33" fmla="*/ 5440849 w 6096397"/>
              <a:gd name="connsiteY33" fmla="*/ 6572612 h 6857988"/>
              <a:gd name="connsiteX34" fmla="*/ 5449496 w 6096397"/>
              <a:gd name="connsiteY34" fmla="*/ 6574109 h 6857988"/>
              <a:gd name="connsiteX35" fmla="*/ 5461190 w 6096397"/>
              <a:gd name="connsiteY35" fmla="*/ 6582506 h 6857988"/>
              <a:gd name="connsiteX36" fmla="*/ 5448886 w 6096397"/>
              <a:gd name="connsiteY36" fmla="*/ 6590292 h 6857988"/>
              <a:gd name="connsiteX37" fmla="*/ 5432425 w 6096397"/>
              <a:gd name="connsiteY37" fmla="*/ 6579762 h 6857988"/>
              <a:gd name="connsiteX38" fmla="*/ 5418846 w 6096397"/>
              <a:gd name="connsiteY38" fmla="*/ 6579762 h 6857988"/>
              <a:gd name="connsiteX39" fmla="*/ 5448388 w 6096397"/>
              <a:gd name="connsiteY39" fmla="*/ 6600961 h 6857988"/>
              <a:gd name="connsiteX40" fmla="*/ 5474270 w 6096397"/>
              <a:gd name="connsiteY40" fmla="*/ 6581009 h 6857988"/>
              <a:gd name="connsiteX41" fmla="*/ 5453653 w 6096397"/>
              <a:gd name="connsiteY41" fmla="*/ 6563052 h 6857988"/>
              <a:gd name="connsiteX42" fmla="*/ 5444729 w 6096397"/>
              <a:gd name="connsiteY42" fmla="*/ 6561444 h 6857988"/>
              <a:gd name="connsiteX43" fmla="*/ 5433312 w 6096397"/>
              <a:gd name="connsiteY43" fmla="*/ 6552771 h 6857988"/>
              <a:gd name="connsiteX44" fmla="*/ 5445228 w 6096397"/>
              <a:gd name="connsiteY44" fmla="*/ 6544873 h 6857988"/>
              <a:gd name="connsiteX45" fmla="*/ 5459555 w 6096397"/>
              <a:gd name="connsiteY45" fmla="*/ 6554794 h 6857988"/>
              <a:gd name="connsiteX46" fmla="*/ 5473023 w 6096397"/>
              <a:gd name="connsiteY46" fmla="*/ 6554794 h 6857988"/>
              <a:gd name="connsiteX47" fmla="*/ 5445727 w 6096397"/>
              <a:gd name="connsiteY47" fmla="*/ 6534453 h 6857988"/>
              <a:gd name="connsiteX48" fmla="*/ 5381075 w 6096397"/>
              <a:gd name="connsiteY48" fmla="*/ 6534453 h 6857988"/>
              <a:gd name="connsiteX49" fmla="*/ 5349566 w 6096397"/>
              <a:gd name="connsiteY49" fmla="*/ 6568206 h 6857988"/>
              <a:gd name="connsiteX50" fmla="*/ 5381075 w 6096397"/>
              <a:gd name="connsiteY50" fmla="*/ 6600961 h 6857988"/>
              <a:gd name="connsiteX51" fmla="*/ 5410033 w 6096397"/>
              <a:gd name="connsiteY51" fmla="*/ 6580372 h 6857988"/>
              <a:gd name="connsiteX52" fmla="*/ 5396428 w 6096397"/>
              <a:gd name="connsiteY52" fmla="*/ 6580372 h 6857988"/>
              <a:gd name="connsiteX53" fmla="*/ 5381324 w 6096397"/>
              <a:gd name="connsiteY53" fmla="*/ 6589406 h 6857988"/>
              <a:gd name="connsiteX54" fmla="*/ 5362896 w 6096397"/>
              <a:gd name="connsiteY54" fmla="*/ 6571587 h 6857988"/>
              <a:gd name="connsiteX55" fmla="*/ 5410533 w 6096397"/>
              <a:gd name="connsiteY55" fmla="*/ 6571587 h 6857988"/>
              <a:gd name="connsiteX56" fmla="*/ 5410533 w 6096397"/>
              <a:gd name="connsiteY56" fmla="*/ 6568345 h 6857988"/>
              <a:gd name="connsiteX57" fmla="*/ 5381075 w 6096397"/>
              <a:gd name="connsiteY57" fmla="*/ 6534453 h 6857988"/>
              <a:gd name="connsiteX58" fmla="*/ 5276877 w 6096397"/>
              <a:gd name="connsiteY58" fmla="*/ 6534453 h 6857988"/>
              <a:gd name="connsiteX59" fmla="*/ 5247031 w 6096397"/>
              <a:gd name="connsiteY59" fmla="*/ 6566627 h 6857988"/>
              <a:gd name="connsiteX60" fmla="*/ 5275851 w 6096397"/>
              <a:gd name="connsiteY60" fmla="*/ 6598024 h 6857988"/>
              <a:gd name="connsiteX61" fmla="*/ 5297550 w 6096397"/>
              <a:gd name="connsiteY61" fmla="*/ 6585997 h 6857988"/>
              <a:gd name="connsiteX62" fmla="*/ 5297550 w 6096397"/>
              <a:gd name="connsiteY62" fmla="*/ 6597913 h 6857988"/>
              <a:gd name="connsiteX63" fmla="*/ 5279537 w 6096397"/>
              <a:gd name="connsiteY63" fmla="*/ 6615012 h 6857988"/>
              <a:gd name="connsiteX64" fmla="*/ 5262273 w 6096397"/>
              <a:gd name="connsiteY64" fmla="*/ 6603095 h 6857988"/>
              <a:gd name="connsiteX65" fmla="*/ 5248555 w 6096397"/>
              <a:gd name="connsiteY65" fmla="*/ 6603095 h 6857988"/>
              <a:gd name="connsiteX66" fmla="*/ 5279399 w 6096397"/>
              <a:gd name="connsiteY66" fmla="*/ 6625902 h 6857988"/>
              <a:gd name="connsiteX67" fmla="*/ 5310769 w 6096397"/>
              <a:gd name="connsiteY67" fmla="*/ 6596527 h 6857988"/>
              <a:gd name="connsiteX68" fmla="*/ 5310769 w 6096397"/>
              <a:gd name="connsiteY68" fmla="*/ 6535589 h 6857988"/>
              <a:gd name="connsiteX69" fmla="*/ 5297439 w 6096397"/>
              <a:gd name="connsiteY69" fmla="*/ 6535589 h 6857988"/>
              <a:gd name="connsiteX70" fmla="*/ 5297439 w 6096397"/>
              <a:gd name="connsiteY70" fmla="*/ 6545095 h 6857988"/>
              <a:gd name="connsiteX71" fmla="*/ 5276877 w 6096397"/>
              <a:gd name="connsiteY71" fmla="*/ 6534453 h 6857988"/>
              <a:gd name="connsiteX72" fmla="*/ 5206848 w 6096397"/>
              <a:gd name="connsiteY72" fmla="*/ 6534453 h 6857988"/>
              <a:gd name="connsiteX73" fmla="*/ 5174979 w 6096397"/>
              <a:gd name="connsiteY73" fmla="*/ 6567707 h 6857988"/>
              <a:gd name="connsiteX74" fmla="*/ 5206848 w 6096397"/>
              <a:gd name="connsiteY74" fmla="*/ 6600961 h 6857988"/>
              <a:gd name="connsiteX75" fmla="*/ 5238717 w 6096397"/>
              <a:gd name="connsiteY75" fmla="*/ 6567707 h 6857988"/>
              <a:gd name="connsiteX76" fmla="*/ 5206848 w 6096397"/>
              <a:gd name="connsiteY76" fmla="*/ 6534453 h 6857988"/>
              <a:gd name="connsiteX77" fmla="*/ 5107084 w 6096397"/>
              <a:gd name="connsiteY77" fmla="*/ 6534453 h 6857988"/>
              <a:gd name="connsiteX78" fmla="*/ 5075215 w 6096397"/>
              <a:gd name="connsiteY78" fmla="*/ 6567707 h 6857988"/>
              <a:gd name="connsiteX79" fmla="*/ 5107084 w 6096397"/>
              <a:gd name="connsiteY79" fmla="*/ 6600961 h 6857988"/>
              <a:gd name="connsiteX80" fmla="*/ 5138953 w 6096397"/>
              <a:gd name="connsiteY80" fmla="*/ 6567707 h 6857988"/>
              <a:gd name="connsiteX81" fmla="*/ 5107084 w 6096397"/>
              <a:gd name="connsiteY81" fmla="*/ 6534453 h 6857988"/>
              <a:gd name="connsiteX82" fmla="*/ 5041683 w 6096397"/>
              <a:gd name="connsiteY82" fmla="*/ 6534453 h 6857988"/>
              <a:gd name="connsiteX83" fmla="*/ 5019237 w 6096397"/>
              <a:gd name="connsiteY83" fmla="*/ 6546896 h 6857988"/>
              <a:gd name="connsiteX84" fmla="*/ 5019237 w 6096397"/>
              <a:gd name="connsiteY84" fmla="*/ 6535617 h 6857988"/>
              <a:gd name="connsiteX85" fmla="*/ 5005935 w 6096397"/>
              <a:gd name="connsiteY85" fmla="*/ 6535617 h 6857988"/>
              <a:gd name="connsiteX86" fmla="*/ 5005935 w 6096397"/>
              <a:gd name="connsiteY86" fmla="*/ 6600961 h 6857988"/>
              <a:gd name="connsiteX87" fmla="*/ 5019736 w 6096397"/>
              <a:gd name="connsiteY87" fmla="*/ 6600961 h 6857988"/>
              <a:gd name="connsiteX88" fmla="*/ 5019736 w 6096397"/>
              <a:gd name="connsiteY88" fmla="*/ 6565851 h 6857988"/>
              <a:gd name="connsiteX89" fmla="*/ 5037167 w 6096397"/>
              <a:gd name="connsiteY89" fmla="*/ 6546508 h 6857988"/>
              <a:gd name="connsiteX90" fmla="*/ 5050330 w 6096397"/>
              <a:gd name="connsiteY90" fmla="*/ 6559948 h 6857988"/>
              <a:gd name="connsiteX91" fmla="*/ 5050330 w 6096397"/>
              <a:gd name="connsiteY91" fmla="*/ 6600961 h 6857988"/>
              <a:gd name="connsiteX92" fmla="*/ 5064131 w 6096397"/>
              <a:gd name="connsiteY92" fmla="*/ 6600961 h 6857988"/>
              <a:gd name="connsiteX93" fmla="*/ 5064131 w 6096397"/>
              <a:gd name="connsiteY93" fmla="*/ 6557786 h 6857988"/>
              <a:gd name="connsiteX94" fmla="*/ 5041683 w 6096397"/>
              <a:gd name="connsiteY94" fmla="*/ 6534453 h 6857988"/>
              <a:gd name="connsiteX95" fmla="*/ 4892759 w 6096397"/>
              <a:gd name="connsiteY95" fmla="*/ 6534453 h 6857988"/>
              <a:gd name="connsiteX96" fmla="*/ 4861832 w 6096397"/>
              <a:gd name="connsiteY96" fmla="*/ 6568206 h 6857988"/>
              <a:gd name="connsiteX97" fmla="*/ 4891678 w 6096397"/>
              <a:gd name="connsiteY97" fmla="*/ 6600961 h 6857988"/>
              <a:gd name="connsiteX98" fmla="*/ 4920028 w 6096397"/>
              <a:gd name="connsiteY98" fmla="*/ 6576630 h 6857988"/>
              <a:gd name="connsiteX99" fmla="*/ 4906642 w 6096397"/>
              <a:gd name="connsiteY99" fmla="*/ 6576630 h 6857988"/>
              <a:gd name="connsiteX100" fmla="*/ 4892288 w 6096397"/>
              <a:gd name="connsiteY100" fmla="*/ 6589045 h 6857988"/>
              <a:gd name="connsiteX101" fmla="*/ 4875217 w 6096397"/>
              <a:gd name="connsiteY101" fmla="*/ 6567707 h 6857988"/>
              <a:gd name="connsiteX102" fmla="*/ 4892759 w 6096397"/>
              <a:gd name="connsiteY102" fmla="*/ 6546258 h 6857988"/>
              <a:gd name="connsiteX103" fmla="*/ 4906642 w 6096397"/>
              <a:gd name="connsiteY103" fmla="*/ 6558175 h 6857988"/>
              <a:gd name="connsiteX104" fmla="*/ 4920028 w 6096397"/>
              <a:gd name="connsiteY104" fmla="*/ 6558175 h 6857988"/>
              <a:gd name="connsiteX105" fmla="*/ 4892759 w 6096397"/>
              <a:gd name="connsiteY105" fmla="*/ 6534453 h 6857988"/>
              <a:gd name="connsiteX106" fmla="*/ 4824060 w 6096397"/>
              <a:gd name="connsiteY106" fmla="*/ 6534453 h 6857988"/>
              <a:gd name="connsiteX107" fmla="*/ 4792551 w 6096397"/>
              <a:gd name="connsiteY107" fmla="*/ 6568206 h 6857988"/>
              <a:gd name="connsiteX108" fmla="*/ 4824060 w 6096397"/>
              <a:gd name="connsiteY108" fmla="*/ 6600961 h 6857988"/>
              <a:gd name="connsiteX109" fmla="*/ 4853019 w 6096397"/>
              <a:gd name="connsiteY109" fmla="*/ 6580372 h 6857988"/>
              <a:gd name="connsiteX110" fmla="*/ 4839412 w 6096397"/>
              <a:gd name="connsiteY110" fmla="*/ 6580372 h 6857988"/>
              <a:gd name="connsiteX111" fmla="*/ 4824309 w 6096397"/>
              <a:gd name="connsiteY111" fmla="*/ 6589406 h 6857988"/>
              <a:gd name="connsiteX112" fmla="*/ 4805881 w 6096397"/>
              <a:gd name="connsiteY112" fmla="*/ 6571587 h 6857988"/>
              <a:gd name="connsiteX113" fmla="*/ 4853518 w 6096397"/>
              <a:gd name="connsiteY113" fmla="*/ 6571587 h 6857988"/>
              <a:gd name="connsiteX114" fmla="*/ 4853518 w 6096397"/>
              <a:gd name="connsiteY114" fmla="*/ 6568345 h 6857988"/>
              <a:gd name="connsiteX115" fmla="*/ 4824060 w 6096397"/>
              <a:gd name="connsiteY115" fmla="*/ 6534453 h 6857988"/>
              <a:gd name="connsiteX116" fmla="*/ 4723271 w 6096397"/>
              <a:gd name="connsiteY116" fmla="*/ 6512284 h 6857988"/>
              <a:gd name="connsiteX117" fmla="*/ 4723271 w 6096397"/>
              <a:gd name="connsiteY117" fmla="*/ 6525336 h 6857988"/>
              <a:gd name="connsiteX118" fmla="*/ 4753838 w 6096397"/>
              <a:gd name="connsiteY118" fmla="*/ 6525336 h 6857988"/>
              <a:gd name="connsiteX119" fmla="*/ 4753838 w 6096397"/>
              <a:gd name="connsiteY119" fmla="*/ 6600962 h 6857988"/>
              <a:gd name="connsiteX120" fmla="*/ 4767527 w 6096397"/>
              <a:gd name="connsiteY120" fmla="*/ 6600962 h 6857988"/>
              <a:gd name="connsiteX121" fmla="*/ 4767527 w 6096397"/>
              <a:gd name="connsiteY121" fmla="*/ 6525336 h 6857988"/>
              <a:gd name="connsiteX122" fmla="*/ 4798094 w 6096397"/>
              <a:gd name="connsiteY122" fmla="*/ 6525336 h 6857988"/>
              <a:gd name="connsiteX123" fmla="*/ 4798094 w 6096397"/>
              <a:gd name="connsiteY123" fmla="*/ 6512284 h 6857988"/>
              <a:gd name="connsiteX124" fmla="*/ 5324625 w 6096397"/>
              <a:gd name="connsiteY124" fmla="*/ 6509512 h 6857988"/>
              <a:gd name="connsiteX125" fmla="*/ 5324625 w 6096397"/>
              <a:gd name="connsiteY125" fmla="*/ 6524532 h 6857988"/>
              <a:gd name="connsiteX126" fmla="*/ 5338481 w 6096397"/>
              <a:gd name="connsiteY126" fmla="*/ 6524532 h 6857988"/>
              <a:gd name="connsiteX127" fmla="*/ 5338481 w 6096397"/>
              <a:gd name="connsiteY127" fmla="*/ 6509512 h 6857988"/>
              <a:gd name="connsiteX128" fmla="*/ 5150038 w 6096397"/>
              <a:gd name="connsiteY128" fmla="*/ 6509512 h 6857988"/>
              <a:gd name="connsiteX129" fmla="*/ 5150038 w 6096397"/>
              <a:gd name="connsiteY129" fmla="*/ 6600961 h 6857988"/>
              <a:gd name="connsiteX130" fmla="*/ 5163894 w 6096397"/>
              <a:gd name="connsiteY130" fmla="*/ 6600961 h 6857988"/>
              <a:gd name="connsiteX131" fmla="*/ 5163894 w 6096397"/>
              <a:gd name="connsiteY131" fmla="*/ 6509512 h 6857988"/>
              <a:gd name="connsiteX132" fmla="*/ 4933883 w 6096397"/>
              <a:gd name="connsiteY132" fmla="*/ 6509512 h 6857988"/>
              <a:gd name="connsiteX133" fmla="*/ 4933883 w 6096397"/>
              <a:gd name="connsiteY133" fmla="*/ 6600961 h 6857988"/>
              <a:gd name="connsiteX134" fmla="*/ 4947019 w 6096397"/>
              <a:gd name="connsiteY134" fmla="*/ 6600961 h 6857988"/>
              <a:gd name="connsiteX135" fmla="*/ 4947019 w 6096397"/>
              <a:gd name="connsiteY135" fmla="*/ 6565712 h 6857988"/>
              <a:gd name="connsiteX136" fmla="*/ 4963618 w 6096397"/>
              <a:gd name="connsiteY136" fmla="*/ 6546286 h 6857988"/>
              <a:gd name="connsiteX137" fmla="*/ 4976172 w 6096397"/>
              <a:gd name="connsiteY137" fmla="*/ 6559809 h 6857988"/>
              <a:gd name="connsiteX138" fmla="*/ 4976172 w 6096397"/>
              <a:gd name="connsiteY138" fmla="*/ 6600961 h 6857988"/>
              <a:gd name="connsiteX139" fmla="*/ 4989307 w 6096397"/>
              <a:gd name="connsiteY139" fmla="*/ 6600961 h 6857988"/>
              <a:gd name="connsiteX140" fmla="*/ 4989307 w 6096397"/>
              <a:gd name="connsiteY140" fmla="*/ 6557620 h 6857988"/>
              <a:gd name="connsiteX141" fmla="*/ 4967914 w 6096397"/>
              <a:gd name="connsiteY141" fmla="*/ 6534203 h 6857988"/>
              <a:gd name="connsiteX142" fmla="*/ 4947019 w 6096397"/>
              <a:gd name="connsiteY142" fmla="*/ 6546175 h 6857988"/>
              <a:gd name="connsiteX143" fmla="*/ 4947019 w 6096397"/>
              <a:gd name="connsiteY143" fmla="*/ 6509512 h 6857988"/>
              <a:gd name="connsiteX144" fmla="*/ 3817943 w 6096397"/>
              <a:gd name="connsiteY144" fmla="*/ 6497680 h 6857988"/>
              <a:gd name="connsiteX145" fmla="*/ 3817943 w 6096397"/>
              <a:gd name="connsiteY145" fmla="*/ 6501671 h 6857988"/>
              <a:gd name="connsiteX146" fmla="*/ 3803061 w 6096397"/>
              <a:gd name="connsiteY146" fmla="*/ 6516525 h 6857988"/>
              <a:gd name="connsiteX147" fmla="*/ 3794138 w 6096397"/>
              <a:gd name="connsiteY147" fmla="*/ 6508904 h 6857988"/>
              <a:gd name="connsiteX148" fmla="*/ 3803311 w 6096397"/>
              <a:gd name="connsiteY148" fmla="*/ 6500701 h 6857988"/>
              <a:gd name="connsiteX149" fmla="*/ 3810128 w 6096397"/>
              <a:gd name="connsiteY149" fmla="*/ 6499759 h 6857988"/>
              <a:gd name="connsiteX150" fmla="*/ 3817943 w 6096397"/>
              <a:gd name="connsiteY150" fmla="*/ 6497680 h 6857988"/>
              <a:gd name="connsiteX151" fmla="*/ 3752293 w 6096397"/>
              <a:gd name="connsiteY151" fmla="*/ 6480666 h 6857988"/>
              <a:gd name="connsiteX152" fmla="*/ 3767452 w 6096397"/>
              <a:gd name="connsiteY152" fmla="*/ 6497791 h 6857988"/>
              <a:gd name="connsiteX153" fmla="*/ 3752016 w 6096397"/>
              <a:gd name="connsiteY153" fmla="*/ 6514418 h 6857988"/>
              <a:gd name="connsiteX154" fmla="*/ 3736663 w 6096397"/>
              <a:gd name="connsiteY154" fmla="*/ 6497680 h 6857988"/>
              <a:gd name="connsiteX155" fmla="*/ 3752293 w 6096397"/>
              <a:gd name="connsiteY155" fmla="*/ 6480666 h 6857988"/>
              <a:gd name="connsiteX156" fmla="*/ 4123746 w 6096397"/>
              <a:gd name="connsiteY156" fmla="*/ 6480472 h 6857988"/>
              <a:gd name="connsiteX157" fmla="*/ 4138545 w 6096397"/>
              <a:gd name="connsiteY157" fmla="*/ 6498041 h 6857988"/>
              <a:gd name="connsiteX158" fmla="*/ 4123359 w 6096397"/>
              <a:gd name="connsiteY158" fmla="*/ 6516275 h 6857988"/>
              <a:gd name="connsiteX159" fmla="*/ 4107784 w 6096397"/>
              <a:gd name="connsiteY159" fmla="*/ 6498706 h 6857988"/>
              <a:gd name="connsiteX160" fmla="*/ 4123746 w 6096397"/>
              <a:gd name="connsiteY160" fmla="*/ 6480472 h 6857988"/>
              <a:gd name="connsiteX161" fmla="*/ 3987098 w 6096397"/>
              <a:gd name="connsiteY161" fmla="*/ 6480444 h 6857988"/>
              <a:gd name="connsiteX162" fmla="*/ 4000206 w 6096397"/>
              <a:gd name="connsiteY162" fmla="*/ 6493856 h 6857988"/>
              <a:gd name="connsiteX163" fmla="*/ 3972161 w 6096397"/>
              <a:gd name="connsiteY163" fmla="*/ 6493856 h 6857988"/>
              <a:gd name="connsiteX164" fmla="*/ 3987098 w 6096397"/>
              <a:gd name="connsiteY164" fmla="*/ 6480444 h 6857988"/>
              <a:gd name="connsiteX165" fmla="*/ 4038781 w 6096397"/>
              <a:gd name="connsiteY165" fmla="*/ 6480194 h 6857988"/>
              <a:gd name="connsiteX166" fmla="*/ 4053385 w 6096397"/>
              <a:gd name="connsiteY166" fmla="*/ 6497847 h 6857988"/>
              <a:gd name="connsiteX167" fmla="*/ 4038698 w 6096397"/>
              <a:gd name="connsiteY167" fmla="*/ 6516082 h 6857988"/>
              <a:gd name="connsiteX168" fmla="*/ 4024371 w 6096397"/>
              <a:gd name="connsiteY168" fmla="*/ 6498124 h 6857988"/>
              <a:gd name="connsiteX169" fmla="*/ 4038781 w 6096397"/>
              <a:gd name="connsiteY169" fmla="*/ 6480194 h 6857988"/>
              <a:gd name="connsiteX170" fmla="*/ 3895288 w 6096397"/>
              <a:gd name="connsiteY170" fmla="*/ 6474015 h 6857988"/>
              <a:gd name="connsiteX171" fmla="*/ 3895288 w 6096397"/>
              <a:gd name="connsiteY171" fmla="*/ 6523370 h 6857988"/>
              <a:gd name="connsiteX172" fmla="*/ 3905153 w 6096397"/>
              <a:gd name="connsiteY172" fmla="*/ 6523370 h 6857988"/>
              <a:gd name="connsiteX173" fmla="*/ 3905153 w 6096397"/>
              <a:gd name="connsiteY173" fmla="*/ 6474015 h 6857988"/>
              <a:gd name="connsiteX174" fmla="*/ 4152401 w 6096397"/>
              <a:gd name="connsiteY174" fmla="*/ 6473488 h 6857988"/>
              <a:gd name="connsiteX175" fmla="*/ 4172797 w 6096397"/>
              <a:gd name="connsiteY175" fmla="*/ 6523036 h 6857988"/>
              <a:gd name="connsiteX176" fmla="*/ 4171522 w 6096397"/>
              <a:gd name="connsiteY176" fmla="*/ 6526335 h 6857988"/>
              <a:gd name="connsiteX177" fmla="*/ 4161657 w 6096397"/>
              <a:gd name="connsiteY177" fmla="*/ 6532819 h 6857988"/>
              <a:gd name="connsiteX178" fmla="*/ 4156613 w 6096397"/>
              <a:gd name="connsiteY178" fmla="*/ 6532819 h 6857988"/>
              <a:gd name="connsiteX179" fmla="*/ 4156613 w 6096397"/>
              <a:gd name="connsiteY179" fmla="*/ 6539996 h 6857988"/>
              <a:gd name="connsiteX180" fmla="*/ 4161767 w 6096397"/>
              <a:gd name="connsiteY180" fmla="*/ 6539996 h 6857988"/>
              <a:gd name="connsiteX181" fmla="*/ 4178340 w 6096397"/>
              <a:gd name="connsiteY181" fmla="*/ 6528441 h 6857988"/>
              <a:gd name="connsiteX182" fmla="*/ 4199512 w 6096397"/>
              <a:gd name="connsiteY182" fmla="*/ 6473488 h 6857988"/>
              <a:gd name="connsiteX183" fmla="*/ 4191115 w 6096397"/>
              <a:gd name="connsiteY183" fmla="*/ 6473488 h 6857988"/>
              <a:gd name="connsiteX184" fmla="*/ 4176594 w 6096397"/>
              <a:gd name="connsiteY184" fmla="*/ 6512783 h 6857988"/>
              <a:gd name="connsiteX185" fmla="*/ 4161075 w 6096397"/>
              <a:gd name="connsiteY185" fmla="*/ 6473488 h 6857988"/>
              <a:gd name="connsiteX186" fmla="*/ 3987098 w 6096397"/>
              <a:gd name="connsiteY186" fmla="*/ 6473488 h 6857988"/>
              <a:gd name="connsiteX187" fmla="*/ 3963958 w 6096397"/>
              <a:gd name="connsiteY187" fmla="*/ 6498816 h 6857988"/>
              <a:gd name="connsiteX188" fmla="*/ 3986904 w 6096397"/>
              <a:gd name="connsiteY188" fmla="*/ 6523369 h 6857988"/>
              <a:gd name="connsiteX189" fmla="*/ 4007910 w 6096397"/>
              <a:gd name="connsiteY189" fmla="*/ 6508322 h 6857988"/>
              <a:gd name="connsiteX190" fmla="*/ 3999706 w 6096397"/>
              <a:gd name="connsiteY190" fmla="*/ 6508322 h 6857988"/>
              <a:gd name="connsiteX191" fmla="*/ 3987098 w 6096397"/>
              <a:gd name="connsiteY191" fmla="*/ 6516414 h 6857988"/>
              <a:gd name="connsiteX192" fmla="*/ 3971856 w 6096397"/>
              <a:gd name="connsiteY192" fmla="*/ 6500507 h 6857988"/>
              <a:gd name="connsiteX193" fmla="*/ 4008297 w 6096397"/>
              <a:gd name="connsiteY193" fmla="*/ 6500507 h 6857988"/>
              <a:gd name="connsiteX194" fmla="*/ 4008297 w 6096397"/>
              <a:gd name="connsiteY194" fmla="*/ 6498816 h 6857988"/>
              <a:gd name="connsiteX195" fmla="*/ 3987098 w 6096397"/>
              <a:gd name="connsiteY195" fmla="*/ 6473488 h 6857988"/>
              <a:gd name="connsiteX196" fmla="*/ 3934278 w 6096397"/>
              <a:gd name="connsiteY196" fmla="*/ 6473488 h 6857988"/>
              <a:gd name="connsiteX197" fmla="*/ 3915267 w 6096397"/>
              <a:gd name="connsiteY197" fmla="*/ 6487566 h 6857988"/>
              <a:gd name="connsiteX198" fmla="*/ 3930703 w 6096397"/>
              <a:gd name="connsiteY198" fmla="*/ 6501172 h 6857988"/>
              <a:gd name="connsiteX199" fmla="*/ 3937326 w 6096397"/>
              <a:gd name="connsiteY199" fmla="*/ 6502419 h 6857988"/>
              <a:gd name="connsiteX200" fmla="*/ 3947636 w 6096397"/>
              <a:gd name="connsiteY200" fmla="*/ 6509846 h 6857988"/>
              <a:gd name="connsiteX201" fmla="*/ 3936744 w 6096397"/>
              <a:gd name="connsiteY201" fmla="*/ 6516801 h 6857988"/>
              <a:gd name="connsiteX202" fmla="*/ 3922390 w 6096397"/>
              <a:gd name="connsiteY202" fmla="*/ 6507657 h 6857988"/>
              <a:gd name="connsiteX203" fmla="*/ 3914076 w 6096397"/>
              <a:gd name="connsiteY203" fmla="*/ 6507657 h 6857988"/>
              <a:gd name="connsiteX204" fmla="*/ 3936246 w 6096397"/>
              <a:gd name="connsiteY204" fmla="*/ 6523369 h 6857988"/>
              <a:gd name="connsiteX205" fmla="*/ 3955644 w 6096397"/>
              <a:gd name="connsiteY205" fmla="*/ 6508793 h 6857988"/>
              <a:gd name="connsiteX206" fmla="*/ 3939017 w 6096397"/>
              <a:gd name="connsiteY206" fmla="*/ 6495574 h 6857988"/>
              <a:gd name="connsiteX207" fmla="*/ 3933364 w 6096397"/>
              <a:gd name="connsiteY207" fmla="*/ 6494522 h 6857988"/>
              <a:gd name="connsiteX208" fmla="*/ 3923277 w 6096397"/>
              <a:gd name="connsiteY208" fmla="*/ 6486901 h 6857988"/>
              <a:gd name="connsiteX209" fmla="*/ 3933862 w 6096397"/>
              <a:gd name="connsiteY209" fmla="*/ 6479862 h 6857988"/>
              <a:gd name="connsiteX210" fmla="*/ 3946139 w 6096397"/>
              <a:gd name="connsiteY210" fmla="*/ 6488064 h 6857988"/>
              <a:gd name="connsiteX211" fmla="*/ 3954453 w 6096397"/>
              <a:gd name="connsiteY211" fmla="*/ 6488064 h 6857988"/>
              <a:gd name="connsiteX212" fmla="*/ 3934278 w 6096397"/>
              <a:gd name="connsiteY212" fmla="*/ 6473488 h 6857988"/>
              <a:gd name="connsiteX213" fmla="*/ 3867077 w 6096397"/>
              <a:gd name="connsiteY213" fmla="*/ 6473488 h 6857988"/>
              <a:gd name="connsiteX214" fmla="*/ 3849757 w 6096397"/>
              <a:gd name="connsiteY214" fmla="*/ 6483686 h 6857988"/>
              <a:gd name="connsiteX215" fmla="*/ 3849757 w 6096397"/>
              <a:gd name="connsiteY215" fmla="*/ 6474458 h 6857988"/>
              <a:gd name="connsiteX216" fmla="*/ 3842025 w 6096397"/>
              <a:gd name="connsiteY216" fmla="*/ 6474458 h 6857988"/>
              <a:gd name="connsiteX217" fmla="*/ 3842025 w 6096397"/>
              <a:gd name="connsiteY217" fmla="*/ 6523369 h 6857988"/>
              <a:gd name="connsiteX218" fmla="*/ 3849951 w 6096397"/>
              <a:gd name="connsiteY218" fmla="*/ 6523369 h 6857988"/>
              <a:gd name="connsiteX219" fmla="*/ 3849951 w 6096397"/>
              <a:gd name="connsiteY219" fmla="*/ 6497210 h 6857988"/>
              <a:gd name="connsiteX220" fmla="*/ 3864832 w 6096397"/>
              <a:gd name="connsiteY220" fmla="*/ 6480582 h 6857988"/>
              <a:gd name="connsiteX221" fmla="*/ 3875667 w 6096397"/>
              <a:gd name="connsiteY221" fmla="*/ 6491584 h 6857988"/>
              <a:gd name="connsiteX222" fmla="*/ 3875667 w 6096397"/>
              <a:gd name="connsiteY222" fmla="*/ 6523369 h 6857988"/>
              <a:gd name="connsiteX223" fmla="*/ 3883593 w 6096397"/>
              <a:gd name="connsiteY223" fmla="*/ 6523369 h 6857988"/>
              <a:gd name="connsiteX224" fmla="*/ 3883593 w 6096397"/>
              <a:gd name="connsiteY224" fmla="*/ 6490309 h 6857988"/>
              <a:gd name="connsiteX225" fmla="*/ 3867077 w 6096397"/>
              <a:gd name="connsiteY225" fmla="*/ 6473488 h 6857988"/>
              <a:gd name="connsiteX226" fmla="*/ 3807855 w 6096397"/>
              <a:gd name="connsiteY226" fmla="*/ 6473488 h 6857988"/>
              <a:gd name="connsiteX227" fmla="*/ 3787680 w 6096397"/>
              <a:gd name="connsiteY227" fmla="*/ 6488535 h 6857988"/>
              <a:gd name="connsiteX228" fmla="*/ 3795329 w 6096397"/>
              <a:gd name="connsiteY228" fmla="*/ 6488535 h 6857988"/>
              <a:gd name="connsiteX229" fmla="*/ 3807772 w 6096397"/>
              <a:gd name="connsiteY229" fmla="*/ 6479862 h 6857988"/>
              <a:gd name="connsiteX230" fmla="*/ 3817943 w 6096397"/>
              <a:gd name="connsiteY230" fmla="*/ 6487759 h 6857988"/>
              <a:gd name="connsiteX231" fmla="*/ 3811402 w 6096397"/>
              <a:gd name="connsiteY231" fmla="*/ 6493662 h 6857988"/>
              <a:gd name="connsiteX232" fmla="*/ 3800595 w 6096397"/>
              <a:gd name="connsiteY232" fmla="*/ 6495187 h 6857988"/>
              <a:gd name="connsiteX233" fmla="*/ 3786600 w 6096397"/>
              <a:gd name="connsiteY233" fmla="*/ 6509375 h 6857988"/>
              <a:gd name="connsiteX234" fmla="*/ 3801592 w 6096397"/>
              <a:gd name="connsiteY234" fmla="*/ 6523369 h 6857988"/>
              <a:gd name="connsiteX235" fmla="*/ 3818303 w 6096397"/>
              <a:gd name="connsiteY235" fmla="*/ 6513172 h 6857988"/>
              <a:gd name="connsiteX236" fmla="*/ 3818303 w 6096397"/>
              <a:gd name="connsiteY236" fmla="*/ 6522317 h 6857988"/>
              <a:gd name="connsiteX237" fmla="*/ 3825397 w 6096397"/>
              <a:gd name="connsiteY237" fmla="*/ 6522317 h 6857988"/>
              <a:gd name="connsiteX238" fmla="*/ 3825397 w 6096397"/>
              <a:gd name="connsiteY238" fmla="*/ 6488924 h 6857988"/>
              <a:gd name="connsiteX239" fmla="*/ 3807855 w 6096397"/>
              <a:gd name="connsiteY239" fmla="*/ 6473488 h 6857988"/>
              <a:gd name="connsiteX240" fmla="*/ 3751212 w 6096397"/>
              <a:gd name="connsiteY240" fmla="*/ 6473488 h 6857988"/>
              <a:gd name="connsiteX241" fmla="*/ 3728405 w 6096397"/>
              <a:gd name="connsiteY241" fmla="*/ 6497680 h 6857988"/>
              <a:gd name="connsiteX242" fmla="*/ 3750547 w 6096397"/>
              <a:gd name="connsiteY242" fmla="*/ 6521485 h 6857988"/>
              <a:gd name="connsiteX243" fmla="*/ 3767645 w 6096397"/>
              <a:gd name="connsiteY243" fmla="*/ 6511897 h 6857988"/>
              <a:gd name="connsiteX244" fmla="*/ 3767645 w 6096397"/>
              <a:gd name="connsiteY244" fmla="*/ 6521679 h 6857988"/>
              <a:gd name="connsiteX245" fmla="*/ 3752598 w 6096397"/>
              <a:gd name="connsiteY245" fmla="*/ 6536200 h 6857988"/>
              <a:gd name="connsiteX246" fmla="*/ 3737938 w 6096397"/>
              <a:gd name="connsiteY246" fmla="*/ 6525835 h 6857988"/>
              <a:gd name="connsiteX247" fmla="*/ 3729874 w 6096397"/>
              <a:gd name="connsiteY247" fmla="*/ 6525835 h 6857988"/>
              <a:gd name="connsiteX248" fmla="*/ 3752514 w 6096397"/>
              <a:gd name="connsiteY248" fmla="*/ 6542768 h 6857988"/>
              <a:gd name="connsiteX249" fmla="*/ 3775516 w 6096397"/>
              <a:gd name="connsiteY249" fmla="*/ 6520903 h 6857988"/>
              <a:gd name="connsiteX250" fmla="*/ 3775516 w 6096397"/>
              <a:gd name="connsiteY250" fmla="*/ 6474458 h 6857988"/>
              <a:gd name="connsiteX251" fmla="*/ 3767645 w 6096397"/>
              <a:gd name="connsiteY251" fmla="*/ 6474458 h 6857988"/>
              <a:gd name="connsiteX252" fmla="*/ 3767645 w 6096397"/>
              <a:gd name="connsiteY252" fmla="*/ 6481996 h 6857988"/>
              <a:gd name="connsiteX253" fmla="*/ 3751212 w 6096397"/>
              <a:gd name="connsiteY253" fmla="*/ 6473488 h 6857988"/>
              <a:gd name="connsiteX254" fmla="*/ 3719427 w 6096397"/>
              <a:gd name="connsiteY254" fmla="*/ 6473488 h 6857988"/>
              <a:gd name="connsiteX255" fmla="*/ 3705543 w 6096397"/>
              <a:gd name="connsiteY255" fmla="*/ 6483381 h 6857988"/>
              <a:gd name="connsiteX256" fmla="*/ 3705543 w 6096397"/>
              <a:gd name="connsiteY256" fmla="*/ 6474070 h 6857988"/>
              <a:gd name="connsiteX257" fmla="*/ 3697922 w 6096397"/>
              <a:gd name="connsiteY257" fmla="*/ 6474070 h 6857988"/>
              <a:gd name="connsiteX258" fmla="*/ 3697922 w 6096397"/>
              <a:gd name="connsiteY258" fmla="*/ 6523369 h 6857988"/>
              <a:gd name="connsiteX259" fmla="*/ 3705737 w 6096397"/>
              <a:gd name="connsiteY259" fmla="*/ 6523369 h 6857988"/>
              <a:gd name="connsiteX260" fmla="*/ 3705737 w 6096397"/>
              <a:gd name="connsiteY260" fmla="*/ 6499066 h 6857988"/>
              <a:gd name="connsiteX261" fmla="*/ 3719814 w 6096397"/>
              <a:gd name="connsiteY261" fmla="*/ 6481220 h 6857988"/>
              <a:gd name="connsiteX262" fmla="*/ 3722863 w 6096397"/>
              <a:gd name="connsiteY262" fmla="*/ 6481220 h 6857988"/>
              <a:gd name="connsiteX263" fmla="*/ 3722863 w 6096397"/>
              <a:gd name="connsiteY263" fmla="*/ 6473488 h 6857988"/>
              <a:gd name="connsiteX264" fmla="*/ 3653583 w 6096397"/>
              <a:gd name="connsiteY264" fmla="*/ 6461822 h 6857988"/>
              <a:gd name="connsiteX265" fmla="*/ 3678246 w 6096397"/>
              <a:gd name="connsiteY265" fmla="*/ 6490060 h 6857988"/>
              <a:gd name="connsiteX266" fmla="*/ 3653583 w 6096397"/>
              <a:gd name="connsiteY266" fmla="*/ 6518409 h 6857988"/>
              <a:gd name="connsiteX267" fmla="*/ 3628919 w 6096397"/>
              <a:gd name="connsiteY267" fmla="*/ 6490060 h 6857988"/>
              <a:gd name="connsiteX268" fmla="*/ 3653583 w 6096397"/>
              <a:gd name="connsiteY268" fmla="*/ 6461822 h 6857988"/>
              <a:gd name="connsiteX269" fmla="*/ 4099748 w 6096397"/>
              <a:gd name="connsiteY269" fmla="*/ 6454090 h 6857988"/>
              <a:gd name="connsiteX270" fmla="*/ 4099748 w 6096397"/>
              <a:gd name="connsiteY270" fmla="*/ 6522317 h 6857988"/>
              <a:gd name="connsiteX271" fmla="*/ 4107397 w 6096397"/>
              <a:gd name="connsiteY271" fmla="*/ 6522317 h 6857988"/>
              <a:gd name="connsiteX272" fmla="*/ 4107397 w 6096397"/>
              <a:gd name="connsiteY272" fmla="*/ 6513865 h 6857988"/>
              <a:gd name="connsiteX273" fmla="*/ 4124633 w 6096397"/>
              <a:gd name="connsiteY273" fmla="*/ 6523370 h 6857988"/>
              <a:gd name="connsiteX274" fmla="*/ 4146859 w 6096397"/>
              <a:gd name="connsiteY274" fmla="*/ 6497764 h 6857988"/>
              <a:gd name="connsiteX275" fmla="*/ 4125022 w 6096397"/>
              <a:gd name="connsiteY275" fmla="*/ 6473101 h 6857988"/>
              <a:gd name="connsiteX276" fmla="*/ 4107784 w 6096397"/>
              <a:gd name="connsiteY276" fmla="*/ 6483076 h 6857988"/>
              <a:gd name="connsiteX277" fmla="*/ 4107784 w 6096397"/>
              <a:gd name="connsiteY277" fmla="*/ 6454090 h 6857988"/>
              <a:gd name="connsiteX278" fmla="*/ 4053385 w 6096397"/>
              <a:gd name="connsiteY278" fmla="*/ 6454090 h 6857988"/>
              <a:gd name="connsiteX279" fmla="*/ 4053385 w 6096397"/>
              <a:gd name="connsiteY279" fmla="*/ 6481913 h 6857988"/>
              <a:gd name="connsiteX280" fmla="*/ 4037866 w 6096397"/>
              <a:gd name="connsiteY280" fmla="*/ 6473101 h 6857988"/>
              <a:gd name="connsiteX281" fmla="*/ 4016611 w 6096397"/>
              <a:gd name="connsiteY281" fmla="*/ 6498318 h 6857988"/>
              <a:gd name="connsiteX282" fmla="*/ 4037589 w 6096397"/>
              <a:gd name="connsiteY282" fmla="*/ 6523370 h 6857988"/>
              <a:gd name="connsiteX283" fmla="*/ 4053552 w 6096397"/>
              <a:gd name="connsiteY283" fmla="*/ 6512811 h 6857988"/>
              <a:gd name="connsiteX284" fmla="*/ 4053552 w 6096397"/>
              <a:gd name="connsiteY284" fmla="*/ 6522317 h 6857988"/>
              <a:gd name="connsiteX285" fmla="*/ 4060950 w 6096397"/>
              <a:gd name="connsiteY285" fmla="*/ 6522317 h 6857988"/>
              <a:gd name="connsiteX286" fmla="*/ 4060950 w 6096397"/>
              <a:gd name="connsiteY286" fmla="*/ 6454090 h 6857988"/>
              <a:gd name="connsiteX287" fmla="*/ 3894678 w 6096397"/>
              <a:gd name="connsiteY287" fmla="*/ 6454090 h 6857988"/>
              <a:gd name="connsiteX288" fmla="*/ 3894678 w 6096397"/>
              <a:gd name="connsiteY288" fmla="*/ 6464011 h 6857988"/>
              <a:gd name="connsiteX289" fmla="*/ 3905763 w 6096397"/>
              <a:gd name="connsiteY289" fmla="*/ 6464011 h 6857988"/>
              <a:gd name="connsiteX290" fmla="*/ 3905763 w 6096397"/>
              <a:gd name="connsiteY290" fmla="*/ 6454090 h 6857988"/>
              <a:gd name="connsiteX291" fmla="*/ 3653583 w 6096397"/>
              <a:gd name="connsiteY291" fmla="*/ 6454090 h 6857988"/>
              <a:gd name="connsiteX292" fmla="*/ 3620328 w 6096397"/>
              <a:gd name="connsiteY292" fmla="*/ 6490060 h 6857988"/>
              <a:gd name="connsiteX293" fmla="*/ 3653583 w 6096397"/>
              <a:gd name="connsiteY293" fmla="*/ 6526141 h 6857988"/>
              <a:gd name="connsiteX294" fmla="*/ 3686837 w 6096397"/>
              <a:gd name="connsiteY294" fmla="*/ 6490060 h 6857988"/>
              <a:gd name="connsiteX295" fmla="*/ 3653583 w 6096397"/>
              <a:gd name="connsiteY295" fmla="*/ 6454090 h 6857988"/>
              <a:gd name="connsiteX296" fmla="*/ 5274798 w 6096397"/>
              <a:gd name="connsiteY296" fmla="*/ 6434081 h 6857988"/>
              <a:gd name="connsiteX297" fmla="*/ 5274798 w 6096397"/>
              <a:gd name="connsiteY297" fmla="*/ 6438265 h 6857988"/>
              <a:gd name="connsiteX298" fmla="*/ 5255566 w 6096397"/>
              <a:gd name="connsiteY298" fmla="*/ 6456167 h 6857988"/>
              <a:gd name="connsiteX299" fmla="*/ 5244342 w 6096397"/>
              <a:gd name="connsiteY299" fmla="*/ 6447299 h 6857988"/>
              <a:gd name="connsiteX300" fmla="*/ 5255954 w 6096397"/>
              <a:gd name="connsiteY300" fmla="*/ 6437739 h 6857988"/>
              <a:gd name="connsiteX301" fmla="*/ 5264599 w 6096397"/>
              <a:gd name="connsiteY301" fmla="*/ 6436575 h 6857988"/>
              <a:gd name="connsiteX302" fmla="*/ 5274798 w 6096397"/>
              <a:gd name="connsiteY302" fmla="*/ 6434081 h 6857988"/>
              <a:gd name="connsiteX303" fmla="*/ 5550479 w 6096397"/>
              <a:gd name="connsiteY303" fmla="*/ 6413990 h 6857988"/>
              <a:gd name="connsiteX304" fmla="*/ 5568519 w 6096397"/>
              <a:gd name="connsiteY304" fmla="*/ 6434690 h 6857988"/>
              <a:gd name="connsiteX305" fmla="*/ 5550479 w 6096397"/>
              <a:gd name="connsiteY305" fmla="*/ 6455391 h 6857988"/>
              <a:gd name="connsiteX306" fmla="*/ 5532439 w 6096397"/>
              <a:gd name="connsiteY306" fmla="*/ 6434690 h 6857988"/>
              <a:gd name="connsiteX307" fmla="*/ 5550479 w 6096397"/>
              <a:gd name="connsiteY307" fmla="*/ 6413990 h 6857988"/>
              <a:gd name="connsiteX308" fmla="*/ 5403604 w 6096397"/>
              <a:gd name="connsiteY308" fmla="*/ 6413990 h 6857988"/>
              <a:gd name="connsiteX309" fmla="*/ 5421644 w 6096397"/>
              <a:gd name="connsiteY309" fmla="*/ 6434690 h 6857988"/>
              <a:gd name="connsiteX310" fmla="*/ 5403604 w 6096397"/>
              <a:gd name="connsiteY310" fmla="*/ 6455391 h 6857988"/>
              <a:gd name="connsiteX311" fmla="*/ 5385564 w 6096397"/>
              <a:gd name="connsiteY311" fmla="*/ 6434690 h 6857988"/>
              <a:gd name="connsiteX312" fmla="*/ 5403604 w 6096397"/>
              <a:gd name="connsiteY312" fmla="*/ 6413990 h 6857988"/>
              <a:gd name="connsiteX313" fmla="*/ 5478427 w 6096397"/>
              <a:gd name="connsiteY313" fmla="*/ 6413906 h 6857988"/>
              <a:gd name="connsiteX314" fmla="*/ 5496440 w 6096397"/>
              <a:gd name="connsiteY314" fmla="*/ 6433748 h 6857988"/>
              <a:gd name="connsiteX315" fmla="*/ 5478427 w 6096397"/>
              <a:gd name="connsiteY315" fmla="*/ 6453950 h 6857988"/>
              <a:gd name="connsiteX316" fmla="*/ 5460026 w 6096397"/>
              <a:gd name="connsiteY316" fmla="*/ 6433748 h 6857988"/>
              <a:gd name="connsiteX317" fmla="*/ 5478427 w 6096397"/>
              <a:gd name="connsiteY317" fmla="*/ 6413906 h 6857988"/>
              <a:gd name="connsiteX318" fmla="*/ 4954668 w 6096397"/>
              <a:gd name="connsiteY318" fmla="*/ 6411745 h 6857988"/>
              <a:gd name="connsiteX319" fmla="*/ 4972709 w 6096397"/>
              <a:gd name="connsiteY319" fmla="*/ 6433305 h 6857988"/>
              <a:gd name="connsiteX320" fmla="*/ 4954668 w 6096397"/>
              <a:gd name="connsiteY320" fmla="*/ 6454865 h 6857988"/>
              <a:gd name="connsiteX321" fmla="*/ 4936627 w 6096397"/>
              <a:gd name="connsiteY321" fmla="*/ 6433305 h 6857988"/>
              <a:gd name="connsiteX322" fmla="*/ 4954668 w 6096397"/>
              <a:gd name="connsiteY322" fmla="*/ 6411745 h 6857988"/>
              <a:gd name="connsiteX323" fmla="*/ 5071059 w 6096397"/>
              <a:gd name="connsiteY323" fmla="*/ 6411301 h 6857988"/>
              <a:gd name="connsiteX324" fmla="*/ 5089460 w 6096397"/>
              <a:gd name="connsiteY324" fmla="*/ 6432834 h 6857988"/>
              <a:gd name="connsiteX325" fmla="*/ 5070920 w 6096397"/>
              <a:gd name="connsiteY325" fmla="*/ 6455169 h 6857988"/>
              <a:gd name="connsiteX326" fmla="*/ 5053018 w 6096397"/>
              <a:gd name="connsiteY326" fmla="*/ 6433110 h 6857988"/>
              <a:gd name="connsiteX327" fmla="*/ 5071059 w 6096397"/>
              <a:gd name="connsiteY327" fmla="*/ 6411301 h 6857988"/>
              <a:gd name="connsiteX328" fmla="*/ 5666510 w 6096397"/>
              <a:gd name="connsiteY328" fmla="*/ 6410553 h 6857988"/>
              <a:gd name="connsiteX329" fmla="*/ 5682361 w 6096397"/>
              <a:gd name="connsiteY329" fmla="*/ 6426377 h 6857988"/>
              <a:gd name="connsiteX330" fmla="*/ 5648830 w 6096397"/>
              <a:gd name="connsiteY330" fmla="*/ 6426377 h 6857988"/>
              <a:gd name="connsiteX331" fmla="*/ 5666510 w 6096397"/>
              <a:gd name="connsiteY331" fmla="*/ 6410553 h 6857988"/>
              <a:gd name="connsiteX332" fmla="*/ 4443517 w 6096397"/>
              <a:gd name="connsiteY332" fmla="*/ 6407423 h 6857988"/>
              <a:gd name="connsiteX333" fmla="*/ 4426855 w 6096397"/>
              <a:gd name="connsiteY333" fmla="*/ 6420549 h 6857988"/>
              <a:gd name="connsiteX334" fmla="*/ 4427056 w 6096397"/>
              <a:gd name="connsiteY334" fmla="*/ 6420310 h 6857988"/>
              <a:gd name="connsiteX335" fmla="*/ 4443517 w 6096397"/>
              <a:gd name="connsiteY335" fmla="*/ 6407423 h 6857988"/>
              <a:gd name="connsiteX336" fmla="*/ 5624526 w 6096397"/>
              <a:gd name="connsiteY336" fmla="*/ 6401436 h 6857988"/>
              <a:gd name="connsiteX337" fmla="*/ 5608315 w 6096397"/>
              <a:gd name="connsiteY337" fmla="*/ 6413795 h 6857988"/>
              <a:gd name="connsiteX338" fmla="*/ 5608315 w 6096397"/>
              <a:gd name="connsiteY338" fmla="*/ 6402184 h 6857988"/>
              <a:gd name="connsiteX339" fmla="*/ 5596204 w 6096397"/>
              <a:gd name="connsiteY339" fmla="*/ 6402184 h 6857988"/>
              <a:gd name="connsiteX340" fmla="*/ 5596204 w 6096397"/>
              <a:gd name="connsiteY340" fmla="*/ 6465173 h 6857988"/>
              <a:gd name="connsiteX341" fmla="*/ 5608785 w 6096397"/>
              <a:gd name="connsiteY341" fmla="*/ 6465173 h 6857988"/>
              <a:gd name="connsiteX342" fmla="*/ 5608785 w 6096397"/>
              <a:gd name="connsiteY342" fmla="*/ 6434413 h 6857988"/>
              <a:gd name="connsiteX343" fmla="*/ 5624747 w 6096397"/>
              <a:gd name="connsiteY343" fmla="*/ 6414294 h 6857988"/>
              <a:gd name="connsiteX344" fmla="*/ 5629459 w 6096397"/>
              <a:gd name="connsiteY344" fmla="*/ 6414294 h 6857988"/>
              <a:gd name="connsiteX345" fmla="*/ 5629459 w 6096397"/>
              <a:gd name="connsiteY345" fmla="*/ 6401436 h 6857988"/>
              <a:gd name="connsiteX346" fmla="*/ 5550479 w 6096397"/>
              <a:gd name="connsiteY346" fmla="*/ 6401436 h 6857988"/>
              <a:gd name="connsiteX347" fmla="*/ 5518610 w 6096397"/>
              <a:gd name="connsiteY347" fmla="*/ 6434690 h 6857988"/>
              <a:gd name="connsiteX348" fmla="*/ 5550479 w 6096397"/>
              <a:gd name="connsiteY348" fmla="*/ 6467944 h 6857988"/>
              <a:gd name="connsiteX349" fmla="*/ 5582348 w 6096397"/>
              <a:gd name="connsiteY349" fmla="*/ 6434690 h 6857988"/>
              <a:gd name="connsiteX350" fmla="*/ 5550479 w 6096397"/>
              <a:gd name="connsiteY350" fmla="*/ 6401436 h 6857988"/>
              <a:gd name="connsiteX351" fmla="*/ 5481476 w 6096397"/>
              <a:gd name="connsiteY351" fmla="*/ 6401436 h 6857988"/>
              <a:gd name="connsiteX352" fmla="*/ 5459639 w 6096397"/>
              <a:gd name="connsiteY352" fmla="*/ 6414655 h 6857988"/>
              <a:gd name="connsiteX353" fmla="*/ 5459639 w 6096397"/>
              <a:gd name="connsiteY353" fmla="*/ 6402544 h 6857988"/>
              <a:gd name="connsiteX354" fmla="*/ 5446558 w 6096397"/>
              <a:gd name="connsiteY354" fmla="*/ 6402544 h 6857988"/>
              <a:gd name="connsiteX355" fmla="*/ 5446558 w 6096397"/>
              <a:gd name="connsiteY355" fmla="*/ 6490114 h 6857988"/>
              <a:gd name="connsiteX356" fmla="*/ 5460137 w 6096397"/>
              <a:gd name="connsiteY356" fmla="*/ 6490114 h 6857988"/>
              <a:gd name="connsiteX357" fmla="*/ 5460137 w 6096397"/>
              <a:gd name="connsiteY357" fmla="*/ 6455696 h 6857988"/>
              <a:gd name="connsiteX358" fmla="*/ 5480976 w 6096397"/>
              <a:gd name="connsiteY358" fmla="*/ 6466171 h 6857988"/>
              <a:gd name="connsiteX359" fmla="*/ 5510296 w 6096397"/>
              <a:gd name="connsiteY359" fmla="*/ 6433748 h 6857988"/>
              <a:gd name="connsiteX360" fmla="*/ 5481476 w 6096397"/>
              <a:gd name="connsiteY360" fmla="*/ 6401436 h 6857988"/>
              <a:gd name="connsiteX361" fmla="*/ 5403604 w 6096397"/>
              <a:gd name="connsiteY361" fmla="*/ 6401436 h 6857988"/>
              <a:gd name="connsiteX362" fmla="*/ 5371735 w 6096397"/>
              <a:gd name="connsiteY362" fmla="*/ 6434690 h 6857988"/>
              <a:gd name="connsiteX363" fmla="*/ 5403604 w 6096397"/>
              <a:gd name="connsiteY363" fmla="*/ 6467944 h 6857988"/>
              <a:gd name="connsiteX364" fmla="*/ 5435473 w 6096397"/>
              <a:gd name="connsiteY364" fmla="*/ 6434690 h 6857988"/>
              <a:gd name="connsiteX365" fmla="*/ 5403604 w 6096397"/>
              <a:gd name="connsiteY365" fmla="*/ 6401436 h 6857988"/>
              <a:gd name="connsiteX366" fmla="*/ 5338203 w 6096397"/>
              <a:gd name="connsiteY366" fmla="*/ 6401436 h 6857988"/>
              <a:gd name="connsiteX367" fmla="*/ 5315756 w 6096397"/>
              <a:gd name="connsiteY367" fmla="*/ 6413352 h 6857988"/>
              <a:gd name="connsiteX368" fmla="*/ 5315756 w 6096397"/>
              <a:gd name="connsiteY368" fmla="*/ 6402544 h 6857988"/>
              <a:gd name="connsiteX369" fmla="*/ 5302455 w 6096397"/>
              <a:gd name="connsiteY369" fmla="*/ 6402544 h 6857988"/>
              <a:gd name="connsiteX370" fmla="*/ 5302455 w 6096397"/>
              <a:gd name="connsiteY370" fmla="*/ 6465173 h 6857988"/>
              <a:gd name="connsiteX371" fmla="*/ 5316256 w 6096397"/>
              <a:gd name="connsiteY371" fmla="*/ 6465173 h 6857988"/>
              <a:gd name="connsiteX372" fmla="*/ 5316256 w 6096397"/>
              <a:gd name="connsiteY372" fmla="*/ 6431531 h 6857988"/>
              <a:gd name="connsiteX373" fmla="*/ 5333687 w 6096397"/>
              <a:gd name="connsiteY373" fmla="*/ 6412992 h 6857988"/>
              <a:gd name="connsiteX374" fmla="*/ 5346850 w 6096397"/>
              <a:gd name="connsiteY374" fmla="*/ 6425878 h 6857988"/>
              <a:gd name="connsiteX375" fmla="*/ 5346850 w 6096397"/>
              <a:gd name="connsiteY375" fmla="*/ 6465173 h 6857988"/>
              <a:gd name="connsiteX376" fmla="*/ 5360651 w 6096397"/>
              <a:gd name="connsiteY376" fmla="*/ 6465173 h 6857988"/>
              <a:gd name="connsiteX377" fmla="*/ 5360651 w 6096397"/>
              <a:gd name="connsiteY377" fmla="*/ 6423800 h 6857988"/>
              <a:gd name="connsiteX378" fmla="*/ 5338203 w 6096397"/>
              <a:gd name="connsiteY378" fmla="*/ 6401436 h 6857988"/>
              <a:gd name="connsiteX379" fmla="*/ 4813225 w 6096397"/>
              <a:gd name="connsiteY379" fmla="*/ 6401436 h 6857988"/>
              <a:gd name="connsiteX380" fmla="*/ 4837113 w 6096397"/>
              <a:gd name="connsiteY380" fmla="*/ 6432418 h 6857988"/>
              <a:gd name="connsiteX381" fmla="*/ 4811950 w 6096397"/>
              <a:gd name="connsiteY381" fmla="*/ 6465173 h 6857988"/>
              <a:gd name="connsiteX382" fmla="*/ 4828771 w 6096397"/>
              <a:gd name="connsiteY382" fmla="*/ 6465173 h 6857988"/>
              <a:gd name="connsiteX383" fmla="*/ 4845205 w 6096397"/>
              <a:gd name="connsiteY383" fmla="*/ 6442671 h 6857988"/>
              <a:gd name="connsiteX384" fmla="*/ 4861638 w 6096397"/>
              <a:gd name="connsiteY384" fmla="*/ 6465173 h 6857988"/>
              <a:gd name="connsiteX385" fmla="*/ 4878459 w 6096397"/>
              <a:gd name="connsiteY385" fmla="*/ 6465173 h 6857988"/>
              <a:gd name="connsiteX386" fmla="*/ 4853296 w 6096397"/>
              <a:gd name="connsiteY386" fmla="*/ 6432418 h 6857988"/>
              <a:gd name="connsiteX387" fmla="*/ 4877185 w 6096397"/>
              <a:gd name="connsiteY387" fmla="*/ 6401436 h 6857988"/>
              <a:gd name="connsiteX388" fmla="*/ 4860502 w 6096397"/>
              <a:gd name="connsiteY388" fmla="*/ 6401436 h 6857988"/>
              <a:gd name="connsiteX389" fmla="*/ 4845205 w 6096397"/>
              <a:gd name="connsiteY389" fmla="*/ 6422303 h 6857988"/>
              <a:gd name="connsiteX390" fmla="*/ 4829907 w 6096397"/>
              <a:gd name="connsiteY390" fmla="*/ 6401436 h 6857988"/>
              <a:gd name="connsiteX391" fmla="*/ 4494618 w 6096397"/>
              <a:gd name="connsiteY391" fmla="*/ 6401410 h 6857988"/>
              <a:gd name="connsiteX392" fmla="*/ 4582493 w 6096397"/>
              <a:gd name="connsiteY392" fmla="*/ 6488730 h 6857988"/>
              <a:gd name="connsiteX393" fmla="*/ 4494618 w 6096397"/>
              <a:gd name="connsiteY393" fmla="*/ 6576050 h 6857988"/>
              <a:gd name="connsiteX394" fmla="*/ 4406743 w 6096397"/>
              <a:gd name="connsiteY394" fmla="*/ 6488730 h 6857988"/>
              <a:gd name="connsiteX395" fmla="*/ 4494618 w 6096397"/>
              <a:gd name="connsiteY395" fmla="*/ 6401410 h 6857988"/>
              <a:gd name="connsiteX396" fmla="*/ 5666510 w 6096397"/>
              <a:gd name="connsiteY396" fmla="*/ 6398665 h 6857988"/>
              <a:gd name="connsiteX397" fmla="*/ 5635001 w 6096397"/>
              <a:gd name="connsiteY397" fmla="*/ 6433831 h 6857988"/>
              <a:gd name="connsiteX398" fmla="*/ 5666510 w 6096397"/>
              <a:gd name="connsiteY398" fmla="*/ 6467945 h 6857988"/>
              <a:gd name="connsiteX399" fmla="*/ 5695468 w 6096397"/>
              <a:gd name="connsiteY399" fmla="*/ 6446496 h 6857988"/>
              <a:gd name="connsiteX400" fmla="*/ 5681863 w 6096397"/>
              <a:gd name="connsiteY400" fmla="*/ 6446496 h 6857988"/>
              <a:gd name="connsiteX401" fmla="*/ 5666759 w 6096397"/>
              <a:gd name="connsiteY401" fmla="*/ 6455917 h 6857988"/>
              <a:gd name="connsiteX402" fmla="*/ 5648331 w 6096397"/>
              <a:gd name="connsiteY402" fmla="*/ 6437351 h 6857988"/>
              <a:gd name="connsiteX403" fmla="*/ 5695968 w 6096397"/>
              <a:gd name="connsiteY403" fmla="*/ 6437351 h 6857988"/>
              <a:gd name="connsiteX404" fmla="*/ 5695968 w 6096397"/>
              <a:gd name="connsiteY404" fmla="*/ 6433970 h 6857988"/>
              <a:gd name="connsiteX405" fmla="*/ 5666510 w 6096397"/>
              <a:gd name="connsiteY405" fmla="*/ 6398665 h 6857988"/>
              <a:gd name="connsiteX406" fmla="*/ 5262272 w 6096397"/>
              <a:gd name="connsiteY406" fmla="*/ 6398665 h 6857988"/>
              <a:gd name="connsiteX407" fmla="*/ 5231816 w 6096397"/>
              <a:gd name="connsiteY407" fmla="*/ 6420364 h 6857988"/>
              <a:gd name="connsiteX408" fmla="*/ 5245506 w 6096397"/>
              <a:gd name="connsiteY408" fmla="*/ 6420364 h 6857988"/>
              <a:gd name="connsiteX409" fmla="*/ 5261746 w 6096397"/>
              <a:gd name="connsiteY409" fmla="*/ 6409777 h 6857988"/>
              <a:gd name="connsiteX410" fmla="*/ 5274798 w 6096397"/>
              <a:gd name="connsiteY410" fmla="*/ 6419061 h 6857988"/>
              <a:gd name="connsiteX411" fmla="*/ 5266013 w 6096397"/>
              <a:gd name="connsiteY411" fmla="*/ 6426377 h 6857988"/>
              <a:gd name="connsiteX412" fmla="*/ 5251436 w 6096397"/>
              <a:gd name="connsiteY412" fmla="*/ 6428344 h 6857988"/>
              <a:gd name="connsiteX413" fmla="*/ 5230403 w 6096397"/>
              <a:gd name="connsiteY413" fmla="*/ 6448324 h 6857988"/>
              <a:gd name="connsiteX414" fmla="*/ 5252213 w 6096397"/>
              <a:gd name="connsiteY414" fmla="*/ 6467945 h 6857988"/>
              <a:gd name="connsiteX415" fmla="*/ 5275684 w 6096397"/>
              <a:gd name="connsiteY415" fmla="*/ 6454476 h 6857988"/>
              <a:gd name="connsiteX416" fmla="*/ 5275684 w 6096397"/>
              <a:gd name="connsiteY416" fmla="*/ 6466504 h 6857988"/>
              <a:gd name="connsiteX417" fmla="*/ 5288599 w 6096397"/>
              <a:gd name="connsiteY417" fmla="*/ 6466504 h 6857988"/>
              <a:gd name="connsiteX418" fmla="*/ 5288599 w 6096397"/>
              <a:gd name="connsiteY418" fmla="*/ 6420751 h 6857988"/>
              <a:gd name="connsiteX419" fmla="*/ 5262272 w 6096397"/>
              <a:gd name="connsiteY419" fmla="*/ 6398665 h 6857988"/>
              <a:gd name="connsiteX420" fmla="*/ 5028299 w 6096397"/>
              <a:gd name="connsiteY420" fmla="*/ 6398665 h 6857988"/>
              <a:gd name="connsiteX421" fmla="*/ 5010729 w 6096397"/>
              <a:gd name="connsiteY421" fmla="*/ 6411551 h 6857988"/>
              <a:gd name="connsiteX422" fmla="*/ 5010729 w 6096397"/>
              <a:gd name="connsiteY422" fmla="*/ 6399441 h 6857988"/>
              <a:gd name="connsiteX423" fmla="*/ 4997621 w 6096397"/>
              <a:gd name="connsiteY423" fmla="*/ 6399441 h 6857988"/>
              <a:gd name="connsiteX424" fmla="*/ 4997621 w 6096397"/>
              <a:gd name="connsiteY424" fmla="*/ 6465173 h 6857988"/>
              <a:gd name="connsiteX425" fmla="*/ 5011227 w 6096397"/>
              <a:gd name="connsiteY425" fmla="*/ 6465173 h 6857988"/>
              <a:gd name="connsiteX426" fmla="*/ 5011227 w 6096397"/>
              <a:gd name="connsiteY426" fmla="*/ 6433083 h 6857988"/>
              <a:gd name="connsiteX427" fmla="*/ 5028548 w 6096397"/>
              <a:gd name="connsiteY427" fmla="*/ 6412078 h 6857988"/>
              <a:gd name="connsiteX428" fmla="*/ 5033647 w 6096397"/>
              <a:gd name="connsiteY428" fmla="*/ 6412078 h 6857988"/>
              <a:gd name="connsiteX429" fmla="*/ 5033647 w 6096397"/>
              <a:gd name="connsiteY429" fmla="*/ 6398665 h 6857988"/>
              <a:gd name="connsiteX430" fmla="*/ 4954668 w 6096397"/>
              <a:gd name="connsiteY430" fmla="*/ 6398665 h 6857988"/>
              <a:gd name="connsiteX431" fmla="*/ 4922799 w 6096397"/>
              <a:gd name="connsiteY431" fmla="*/ 6433305 h 6857988"/>
              <a:gd name="connsiteX432" fmla="*/ 4954668 w 6096397"/>
              <a:gd name="connsiteY432" fmla="*/ 6467945 h 6857988"/>
              <a:gd name="connsiteX433" fmla="*/ 4986537 w 6096397"/>
              <a:gd name="connsiteY433" fmla="*/ 6433305 h 6857988"/>
              <a:gd name="connsiteX434" fmla="*/ 4954668 w 6096397"/>
              <a:gd name="connsiteY434" fmla="*/ 6398665 h 6857988"/>
              <a:gd name="connsiteX435" fmla="*/ 4763398 w 6096397"/>
              <a:gd name="connsiteY435" fmla="*/ 6386804 h 6857988"/>
              <a:gd name="connsiteX436" fmla="*/ 4792274 w 6096397"/>
              <a:gd name="connsiteY436" fmla="*/ 6420779 h 6857988"/>
              <a:gd name="connsiteX437" fmla="*/ 4763398 w 6096397"/>
              <a:gd name="connsiteY437" fmla="*/ 6454864 h 6857988"/>
              <a:gd name="connsiteX438" fmla="*/ 4734633 w 6096397"/>
              <a:gd name="connsiteY438" fmla="*/ 6420779 h 6857988"/>
              <a:gd name="connsiteX439" fmla="*/ 4763398 w 6096397"/>
              <a:gd name="connsiteY439" fmla="*/ 6386804 h 6857988"/>
              <a:gd name="connsiteX440" fmla="*/ 5144496 w 6096397"/>
              <a:gd name="connsiteY440" fmla="*/ 6376495 h 6857988"/>
              <a:gd name="connsiteX441" fmla="*/ 5144496 w 6096397"/>
              <a:gd name="connsiteY441" fmla="*/ 6465173 h 6857988"/>
              <a:gd name="connsiteX442" fmla="*/ 5158352 w 6096397"/>
              <a:gd name="connsiteY442" fmla="*/ 6465173 h 6857988"/>
              <a:gd name="connsiteX443" fmla="*/ 5158352 w 6096397"/>
              <a:gd name="connsiteY443" fmla="*/ 6397029 h 6857988"/>
              <a:gd name="connsiteX444" fmla="*/ 5200530 w 6096397"/>
              <a:gd name="connsiteY444" fmla="*/ 6465173 h 6857988"/>
              <a:gd name="connsiteX445" fmla="*/ 5216548 w 6096397"/>
              <a:gd name="connsiteY445" fmla="*/ 6465173 h 6857988"/>
              <a:gd name="connsiteX446" fmla="*/ 5216548 w 6096397"/>
              <a:gd name="connsiteY446" fmla="*/ 6376495 h 6857988"/>
              <a:gd name="connsiteX447" fmla="*/ 5202581 w 6096397"/>
              <a:gd name="connsiteY447" fmla="*/ 6376495 h 6857988"/>
              <a:gd name="connsiteX448" fmla="*/ 5202581 w 6096397"/>
              <a:gd name="connsiteY448" fmla="*/ 6443890 h 6857988"/>
              <a:gd name="connsiteX449" fmla="*/ 5161151 w 6096397"/>
              <a:gd name="connsiteY449" fmla="*/ 6376495 h 6857988"/>
              <a:gd name="connsiteX450" fmla="*/ 5089349 w 6096397"/>
              <a:gd name="connsiteY450" fmla="*/ 6373724 h 6857988"/>
              <a:gd name="connsiteX451" fmla="*/ 5089349 w 6096397"/>
              <a:gd name="connsiteY451" fmla="*/ 6409999 h 6857988"/>
              <a:gd name="connsiteX452" fmla="*/ 5068648 w 6096397"/>
              <a:gd name="connsiteY452" fmla="*/ 6398776 h 6857988"/>
              <a:gd name="connsiteX453" fmla="*/ 5039190 w 6096397"/>
              <a:gd name="connsiteY453" fmla="*/ 6433360 h 6857988"/>
              <a:gd name="connsiteX454" fmla="*/ 5068399 w 6096397"/>
              <a:gd name="connsiteY454" fmla="*/ 6467944 h 6857988"/>
              <a:gd name="connsiteX455" fmla="*/ 5090098 w 6096397"/>
              <a:gd name="connsiteY455" fmla="*/ 6454366 h 6857988"/>
              <a:gd name="connsiteX456" fmla="*/ 5090098 w 6096397"/>
              <a:gd name="connsiteY456" fmla="*/ 6466503 h 6857988"/>
              <a:gd name="connsiteX457" fmla="*/ 5102928 w 6096397"/>
              <a:gd name="connsiteY457" fmla="*/ 6466503 h 6857988"/>
              <a:gd name="connsiteX458" fmla="*/ 5102928 w 6096397"/>
              <a:gd name="connsiteY458" fmla="*/ 6373724 h 6857988"/>
              <a:gd name="connsiteX459" fmla="*/ 4908637 w 6096397"/>
              <a:gd name="connsiteY459" fmla="*/ 6373724 h 6857988"/>
              <a:gd name="connsiteX460" fmla="*/ 4891594 w 6096397"/>
              <a:gd name="connsiteY460" fmla="*/ 6392124 h 6857988"/>
              <a:gd name="connsiteX461" fmla="*/ 4891594 w 6096397"/>
              <a:gd name="connsiteY461" fmla="*/ 6399579 h 6857988"/>
              <a:gd name="connsiteX462" fmla="*/ 4881230 w 6096397"/>
              <a:gd name="connsiteY462" fmla="*/ 6399579 h 6857988"/>
              <a:gd name="connsiteX463" fmla="*/ 4881230 w 6096397"/>
              <a:gd name="connsiteY463" fmla="*/ 6411661 h 6857988"/>
              <a:gd name="connsiteX464" fmla="*/ 4891594 w 6096397"/>
              <a:gd name="connsiteY464" fmla="*/ 6411661 h 6857988"/>
              <a:gd name="connsiteX465" fmla="*/ 4891594 w 6096397"/>
              <a:gd name="connsiteY465" fmla="*/ 6465173 h 6857988"/>
              <a:gd name="connsiteX466" fmla="*/ 4905312 w 6096397"/>
              <a:gd name="connsiteY466" fmla="*/ 6465173 h 6857988"/>
              <a:gd name="connsiteX467" fmla="*/ 4905312 w 6096397"/>
              <a:gd name="connsiteY467" fmla="*/ 6411661 h 6857988"/>
              <a:gd name="connsiteX468" fmla="*/ 4918364 w 6096397"/>
              <a:gd name="connsiteY468" fmla="*/ 6411661 h 6857988"/>
              <a:gd name="connsiteX469" fmla="*/ 4918364 w 6096397"/>
              <a:gd name="connsiteY469" fmla="*/ 6399579 h 6857988"/>
              <a:gd name="connsiteX470" fmla="*/ 4905312 w 6096397"/>
              <a:gd name="connsiteY470" fmla="*/ 6399579 h 6857988"/>
              <a:gd name="connsiteX471" fmla="*/ 4905312 w 6096397"/>
              <a:gd name="connsiteY471" fmla="*/ 6392762 h 6857988"/>
              <a:gd name="connsiteX472" fmla="*/ 4912101 w 6096397"/>
              <a:gd name="connsiteY472" fmla="*/ 6385418 h 6857988"/>
              <a:gd name="connsiteX473" fmla="*/ 4920027 w 6096397"/>
              <a:gd name="connsiteY473" fmla="*/ 6385418 h 6857988"/>
              <a:gd name="connsiteX474" fmla="*/ 4920027 w 6096397"/>
              <a:gd name="connsiteY474" fmla="*/ 6373724 h 6857988"/>
              <a:gd name="connsiteX475" fmla="*/ 4763398 w 6096397"/>
              <a:gd name="connsiteY475" fmla="*/ 6373724 h 6857988"/>
              <a:gd name="connsiteX476" fmla="*/ 4720500 w 6096397"/>
              <a:gd name="connsiteY476" fmla="*/ 6420779 h 6857988"/>
              <a:gd name="connsiteX477" fmla="*/ 4763398 w 6096397"/>
              <a:gd name="connsiteY477" fmla="*/ 6467944 h 6857988"/>
              <a:gd name="connsiteX478" fmla="*/ 4806408 w 6096397"/>
              <a:gd name="connsiteY478" fmla="*/ 6420779 h 6857988"/>
              <a:gd name="connsiteX479" fmla="*/ 4763398 w 6096397"/>
              <a:gd name="connsiteY479" fmla="*/ 6373724 h 6857988"/>
              <a:gd name="connsiteX480" fmla="*/ 4266021 w 6096397"/>
              <a:gd name="connsiteY480" fmla="*/ 6334929 h 6857988"/>
              <a:gd name="connsiteX481" fmla="*/ 4266021 w 6096397"/>
              <a:gd name="connsiteY481" fmla="*/ 6642531 h 6857988"/>
              <a:gd name="connsiteX482" fmla="*/ 4271563 w 6096397"/>
              <a:gd name="connsiteY482" fmla="*/ 6642531 h 6857988"/>
              <a:gd name="connsiteX483" fmla="*/ 4271563 w 6096397"/>
              <a:gd name="connsiteY483" fmla="*/ 6334929 h 6857988"/>
              <a:gd name="connsiteX484" fmla="*/ 4516150 w 6096397"/>
              <a:gd name="connsiteY484" fmla="*/ 6332158 h 6857988"/>
              <a:gd name="connsiteX485" fmla="*/ 4504539 w 6096397"/>
              <a:gd name="connsiteY485" fmla="*/ 6347372 h 6857988"/>
              <a:gd name="connsiteX486" fmla="*/ 4505675 w 6096397"/>
              <a:gd name="connsiteY486" fmla="*/ 6347926 h 6857988"/>
              <a:gd name="connsiteX487" fmla="*/ 4588257 w 6096397"/>
              <a:gd name="connsiteY487" fmla="*/ 6465812 h 6857988"/>
              <a:gd name="connsiteX488" fmla="*/ 4580913 w 6096397"/>
              <a:gd name="connsiteY488" fmla="*/ 6445971 h 6857988"/>
              <a:gd name="connsiteX489" fmla="*/ 4420405 w 6096397"/>
              <a:gd name="connsiteY489" fmla="*/ 6349367 h 6857988"/>
              <a:gd name="connsiteX490" fmla="*/ 4419435 w 6096397"/>
              <a:gd name="connsiteY490" fmla="*/ 6349450 h 6857988"/>
              <a:gd name="connsiteX491" fmla="*/ 4419047 w 6096397"/>
              <a:gd name="connsiteY491" fmla="*/ 6368571 h 6857988"/>
              <a:gd name="connsiteX492" fmla="*/ 4420321 w 6096397"/>
              <a:gd name="connsiteY492" fmla="*/ 6368350 h 6857988"/>
              <a:gd name="connsiteX493" fmla="*/ 4556998 w 6096397"/>
              <a:gd name="connsiteY493" fmla="*/ 6415654 h 6857988"/>
              <a:gd name="connsiteX494" fmla="*/ 4539207 w 6096397"/>
              <a:gd name="connsiteY494" fmla="*/ 6403766 h 6857988"/>
              <a:gd name="connsiteX495" fmla="*/ 4352178 w 6096397"/>
              <a:gd name="connsiteY495" fmla="*/ 6419339 h 6857988"/>
              <a:gd name="connsiteX496" fmla="*/ 4351457 w 6096397"/>
              <a:gd name="connsiteY496" fmla="*/ 6419977 h 6857988"/>
              <a:gd name="connsiteX497" fmla="*/ 4362431 w 6096397"/>
              <a:gd name="connsiteY497" fmla="*/ 6435662 h 6857988"/>
              <a:gd name="connsiteX498" fmla="*/ 4363318 w 6096397"/>
              <a:gd name="connsiteY498" fmla="*/ 6434720 h 6857988"/>
              <a:gd name="connsiteX499" fmla="*/ 4501490 w 6096397"/>
              <a:gd name="connsiteY499" fmla="*/ 6393152 h 6857988"/>
              <a:gd name="connsiteX500" fmla="*/ 4494618 w 6096397"/>
              <a:gd name="connsiteY500" fmla="*/ 6392902 h 6857988"/>
              <a:gd name="connsiteX501" fmla="*/ 4480402 w 6096397"/>
              <a:gd name="connsiteY501" fmla="*/ 6393956 h 6857988"/>
              <a:gd name="connsiteX502" fmla="*/ 4338322 w 6096397"/>
              <a:gd name="connsiteY502" fmla="*/ 6515777 h 6857988"/>
              <a:gd name="connsiteX503" fmla="*/ 4338072 w 6096397"/>
              <a:gd name="connsiteY503" fmla="*/ 6516719 h 6857988"/>
              <a:gd name="connsiteX504" fmla="*/ 4356251 w 6096397"/>
              <a:gd name="connsiteY504" fmla="*/ 6522982 h 6857988"/>
              <a:gd name="connsiteX505" fmla="*/ 4356418 w 6096397"/>
              <a:gd name="connsiteY505" fmla="*/ 6521707 h 6857988"/>
              <a:gd name="connsiteX506" fmla="*/ 4385398 w 6096397"/>
              <a:gd name="connsiteY506" fmla="*/ 6453207 h 6857988"/>
              <a:gd name="connsiteX507" fmla="*/ 4426855 w 6096397"/>
              <a:gd name="connsiteY507" fmla="*/ 6420549 h 6857988"/>
              <a:gd name="connsiteX508" fmla="*/ 4394894 w 6096397"/>
              <a:gd name="connsiteY508" fmla="*/ 6458481 h 6857988"/>
              <a:gd name="connsiteX509" fmla="*/ 4384212 w 6096397"/>
              <a:gd name="connsiteY509" fmla="*/ 6601906 h 6857988"/>
              <a:gd name="connsiteX510" fmla="*/ 4384573 w 6096397"/>
              <a:gd name="connsiteY510" fmla="*/ 6602792 h 6857988"/>
              <a:gd name="connsiteX511" fmla="*/ 4402974 w 6096397"/>
              <a:gd name="connsiteY511" fmla="*/ 6597249 h 6857988"/>
              <a:gd name="connsiteX512" fmla="*/ 4402364 w 6096397"/>
              <a:gd name="connsiteY512" fmla="*/ 6596113 h 6857988"/>
              <a:gd name="connsiteX513" fmla="*/ 4405191 w 6096397"/>
              <a:gd name="connsiteY513" fmla="*/ 6452871 h 6857988"/>
              <a:gd name="connsiteX514" fmla="*/ 4399537 w 6096397"/>
              <a:gd name="connsiteY514" fmla="*/ 6472851 h 6857988"/>
              <a:gd name="connsiteX515" fmla="*/ 4472282 w 6096397"/>
              <a:gd name="connsiteY515" fmla="*/ 6644776 h 6857988"/>
              <a:gd name="connsiteX516" fmla="*/ 4473113 w 6096397"/>
              <a:gd name="connsiteY516" fmla="*/ 6645302 h 6857988"/>
              <a:gd name="connsiteX517" fmla="*/ 4484724 w 6096397"/>
              <a:gd name="connsiteY517" fmla="*/ 6630088 h 6857988"/>
              <a:gd name="connsiteX518" fmla="*/ 4483561 w 6096397"/>
              <a:gd name="connsiteY518" fmla="*/ 6629534 h 6857988"/>
              <a:gd name="connsiteX519" fmla="*/ 4401006 w 6096397"/>
              <a:gd name="connsiteY519" fmla="*/ 6511648 h 6857988"/>
              <a:gd name="connsiteX520" fmla="*/ 4408323 w 6096397"/>
              <a:gd name="connsiteY520" fmla="*/ 6531489 h 6857988"/>
              <a:gd name="connsiteX521" fmla="*/ 4557303 w 6096397"/>
              <a:gd name="connsiteY521" fmla="*/ 6628508 h 6857988"/>
              <a:gd name="connsiteX522" fmla="*/ 4568887 w 6096397"/>
              <a:gd name="connsiteY522" fmla="*/ 6628149 h 6857988"/>
              <a:gd name="connsiteX523" fmla="*/ 4569856 w 6096397"/>
              <a:gd name="connsiteY523" fmla="*/ 6628065 h 6857988"/>
              <a:gd name="connsiteX524" fmla="*/ 4570244 w 6096397"/>
              <a:gd name="connsiteY524" fmla="*/ 6608944 h 6857988"/>
              <a:gd name="connsiteX525" fmla="*/ 4568970 w 6096397"/>
              <a:gd name="connsiteY525" fmla="*/ 6609138 h 6857988"/>
              <a:gd name="connsiteX526" fmla="*/ 4432293 w 6096397"/>
              <a:gd name="connsiteY526" fmla="*/ 6561861 h 6857988"/>
              <a:gd name="connsiteX527" fmla="*/ 4450084 w 6096397"/>
              <a:gd name="connsiteY527" fmla="*/ 6573750 h 6857988"/>
              <a:gd name="connsiteX528" fmla="*/ 4532140 w 6096397"/>
              <a:gd name="connsiteY528" fmla="*/ 6596335 h 6857988"/>
              <a:gd name="connsiteX529" fmla="*/ 4637169 w 6096397"/>
              <a:gd name="connsiteY529" fmla="*/ 6558176 h 6857988"/>
              <a:gd name="connsiteX530" fmla="*/ 4637890 w 6096397"/>
              <a:gd name="connsiteY530" fmla="*/ 6557511 h 6857988"/>
              <a:gd name="connsiteX531" fmla="*/ 4626916 w 6096397"/>
              <a:gd name="connsiteY531" fmla="*/ 6541853 h 6857988"/>
              <a:gd name="connsiteX532" fmla="*/ 4626029 w 6096397"/>
              <a:gd name="connsiteY532" fmla="*/ 6542796 h 6857988"/>
              <a:gd name="connsiteX533" fmla="*/ 4487801 w 6096397"/>
              <a:gd name="connsiteY533" fmla="*/ 6584364 h 6857988"/>
              <a:gd name="connsiteX534" fmla="*/ 4494673 w 6096397"/>
              <a:gd name="connsiteY534" fmla="*/ 6584613 h 6857988"/>
              <a:gd name="connsiteX535" fmla="*/ 4508889 w 6096397"/>
              <a:gd name="connsiteY535" fmla="*/ 6583560 h 6857988"/>
              <a:gd name="connsiteX536" fmla="*/ 4508862 w 6096397"/>
              <a:gd name="connsiteY536" fmla="*/ 6583560 h 6857988"/>
              <a:gd name="connsiteX537" fmla="*/ 4508862 w 6096397"/>
              <a:gd name="connsiteY537" fmla="*/ 6583532 h 6857988"/>
              <a:gd name="connsiteX538" fmla="*/ 4650970 w 6096397"/>
              <a:gd name="connsiteY538" fmla="*/ 6461683 h 6857988"/>
              <a:gd name="connsiteX539" fmla="*/ 4651219 w 6096397"/>
              <a:gd name="connsiteY539" fmla="*/ 6460741 h 6857988"/>
              <a:gd name="connsiteX540" fmla="*/ 4633040 w 6096397"/>
              <a:gd name="connsiteY540" fmla="*/ 6454478 h 6857988"/>
              <a:gd name="connsiteX541" fmla="*/ 4632874 w 6096397"/>
              <a:gd name="connsiteY541" fmla="*/ 6455753 h 6857988"/>
              <a:gd name="connsiteX542" fmla="*/ 4603894 w 6096397"/>
              <a:gd name="connsiteY542" fmla="*/ 6524243 h 6857988"/>
              <a:gd name="connsiteX543" fmla="*/ 4562375 w 6096397"/>
              <a:gd name="connsiteY543" fmla="*/ 6556957 h 6857988"/>
              <a:gd name="connsiteX544" fmla="*/ 4594385 w 6096397"/>
              <a:gd name="connsiteY544" fmla="*/ 6518968 h 6857988"/>
              <a:gd name="connsiteX545" fmla="*/ 4605107 w 6096397"/>
              <a:gd name="connsiteY545" fmla="*/ 6375555 h 6857988"/>
              <a:gd name="connsiteX546" fmla="*/ 4604718 w 6096397"/>
              <a:gd name="connsiteY546" fmla="*/ 6374668 h 6857988"/>
              <a:gd name="connsiteX547" fmla="*/ 4586290 w 6096397"/>
              <a:gd name="connsiteY547" fmla="*/ 6380211 h 6857988"/>
              <a:gd name="connsiteX548" fmla="*/ 4586872 w 6096397"/>
              <a:gd name="connsiteY548" fmla="*/ 6381347 h 6857988"/>
              <a:gd name="connsiteX549" fmla="*/ 4584045 w 6096397"/>
              <a:gd name="connsiteY549" fmla="*/ 6524589 h 6857988"/>
              <a:gd name="connsiteX550" fmla="*/ 4589698 w 6096397"/>
              <a:gd name="connsiteY550" fmla="*/ 6504609 h 6857988"/>
              <a:gd name="connsiteX551" fmla="*/ 4516954 w 6096397"/>
              <a:gd name="connsiteY551" fmla="*/ 6332657 h 6857988"/>
              <a:gd name="connsiteX552" fmla="*/ 5513960 w 6096397"/>
              <a:gd name="connsiteY552" fmla="*/ 595982 h 6857988"/>
              <a:gd name="connsiteX553" fmla="*/ 5519999 w 6096397"/>
              <a:gd name="connsiteY553" fmla="*/ 606963 h 6857988"/>
              <a:gd name="connsiteX554" fmla="*/ 5513960 w 6096397"/>
              <a:gd name="connsiteY554" fmla="*/ 618057 h 6857988"/>
              <a:gd name="connsiteX555" fmla="*/ 5507922 w 6096397"/>
              <a:gd name="connsiteY555" fmla="*/ 606963 h 6857988"/>
              <a:gd name="connsiteX556" fmla="*/ 5513960 w 6096397"/>
              <a:gd name="connsiteY556" fmla="*/ 595982 h 6857988"/>
              <a:gd name="connsiteX557" fmla="*/ 5563516 w 6096397"/>
              <a:gd name="connsiteY557" fmla="*/ 593133 h 6857988"/>
              <a:gd name="connsiteX558" fmla="*/ 5560579 w 6096397"/>
              <a:gd name="connsiteY558" fmla="*/ 609012 h 6857988"/>
              <a:gd name="connsiteX559" fmla="*/ 5566701 w 6096397"/>
              <a:gd name="connsiteY559" fmla="*/ 609852 h 6857988"/>
              <a:gd name="connsiteX560" fmla="*/ 5571799 w 6096397"/>
              <a:gd name="connsiteY560" fmla="*/ 608037 h 6857988"/>
              <a:gd name="connsiteX561" fmla="*/ 5578003 w 6096397"/>
              <a:gd name="connsiteY561" fmla="*/ 613131 h 6857988"/>
              <a:gd name="connsiteX562" fmla="*/ 5571992 w 6096397"/>
              <a:gd name="connsiteY562" fmla="*/ 618334 h 6857988"/>
              <a:gd name="connsiteX563" fmla="*/ 5566203 w 6096397"/>
              <a:gd name="connsiteY563" fmla="*/ 614528 h 6857988"/>
              <a:gd name="connsiteX564" fmla="*/ 5559665 w 6096397"/>
              <a:gd name="connsiteY564" fmla="*/ 615018 h 6857988"/>
              <a:gd name="connsiteX565" fmla="*/ 5559638 w 6096397"/>
              <a:gd name="connsiteY565" fmla="*/ 615018 h 6857988"/>
              <a:gd name="connsiteX566" fmla="*/ 5571965 w 6096397"/>
              <a:gd name="connsiteY566" fmla="*/ 623602 h 6857988"/>
              <a:gd name="connsiteX567" fmla="*/ 5584568 w 6096397"/>
              <a:gd name="connsiteY567" fmla="*/ 612888 h 6857988"/>
              <a:gd name="connsiteX568" fmla="*/ 5573792 w 6096397"/>
              <a:gd name="connsiteY568" fmla="*/ 602799 h 6857988"/>
              <a:gd name="connsiteX569" fmla="*/ 5567449 w 6096397"/>
              <a:gd name="connsiteY569" fmla="*/ 604406 h 6857988"/>
              <a:gd name="connsiteX570" fmla="*/ 5567366 w 6096397"/>
              <a:gd name="connsiteY570" fmla="*/ 604406 h 6857988"/>
              <a:gd name="connsiteX571" fmla="*/ 5568447 w 6096397"/>
              <a:gd name="connsiteY571" fmla="*/ 598578 h 6857988"/>
              <a:gd name="connsiteX572" fmla="*/ 5582490 w 6096397"/>
              <a:gd name="connsiteY572" fmla="*/ 598578 h 6857988"/>
              <a:gd name="connsiteX573" fmla="*/ 5582490 w 6096397"/>
              <a:gd name="connsiteY573" fmla="*/ 593133 h 6857988"/>
              <a:gd name="connsiteX574" fmla="*/ 5544265 w 6096397"/>
              <a:gd name="connsiteY574" fmla="*/ 590363 h 6857988"/>
              <a:gd name="connsiteX575" fmla="*/ 5532242 w 6096397"/>
              <a:gd name="connsiteY575" fmla="*/ 601925 h 6857988"/>
              <a:gd name="connsiteX576" fmla="*/ 5532242 w 6096397"/>
              <a:gd name="connsiteY576" fmla="*/ 602533 h 6857988"/>
              <a:gd name="connsiteX577" fmla="*/ 5539056 w 6096397"/>
              <a:gd name="connsiteY577" fmla="*/ 602533 h 6857988"/>
              <a:gd name="connsiteX578" fmla="*/ 5539056 w 6096397"/>
              <a:gd name="connsiteY578" fmla="*/ 601619 h 6857988"/>
              <a:gd name="connsiteX579" fmla="*/ 5544099 w 6096397"/>
              <a:gd name="connsiteY579" fmla="*/ 595991 h 6857988"/>
              <a:gd name="connsiteX580" fmla="*/ 5549113 w 6096397"/>
              <a:gd name="connsiteY580" fmla="*/ 600935 h 6857988"/>
              <a:gd name="connsiteX581" fmla="*/ 5545400 w 6096397"/>
              <a:gd name="connsiteY581" fmla="*/ 606794 h 6857988"/>
              <a:gd name="connsiteX582" fmla="*/ 5538974 w 6096397"/>
              <a:gd name="connsiteY582" fmla="*/ 611356 h 6857988"/>
              <a:gd name="connsiteX583" fmla="*/ 5539056 w 6096397"/>
              <a:gd name="connsiteY583" fmla="*/ 611317 h 6857988"/>
              <a:gd name="connsiteX584" fmla="*/ 5531938 w 6096397"/>
              <a:gd name="connsiteY584" fmla="*/ 623602 h 6857988"/>
              <a:gd name="connsiteX585" fmla="*/ 5556868 w 6096397"/>
              <a:gd name="connsiteY585" fmla="*/ 623602 h 6857988"/>
              <a:gd name="connsiteX586" fmla="*/ 5556868 w 6096397"/>
              <a:gd name="connsiteY586" fmla="*/ 617935 h 6857988"/>
              <a:gd name="connsiteX587" fmla="*/ 5540996 w 6096397"/>
              <a:gd name="connsiteY587" fmla="*/ 617935 h 6857988"/>
              <a:gd name="connsiteX588" fmla="*/ 5543904 w 6096397"/>
              <a:gd name="connsiteY588" fmla="*/ 614971 h 6857988"/>
              <a:gd name="connsiteX589" fmla="*/ 5549639 w 6096397"/>
              <a:gd name="connsiteY589" fmla="*/ 611317 h 6857988"/>
              <a:gd name="connsiteX590" fmla="*/ 5556508 w 6096397"/>
              <a:gd name="connsiteY590" fmla="*/ 600592 h 6857988"/>
              <a:gd name="connsiteX591" fmla="*/ 5544265 w 6096397"/>
              <a:gd name="connsiteY591" fmla="*/ 590363 h 6857988"/>
              <a:gd name="connsiteX592" fmla="*/ 5513933 w 6096397"/>
              <a:gd name="connsiteY592" fmla="*/ 590363 h 6857988"/>
              <a:gd name="connsiteX593" fmla="*/ 5501468 w 6096397"/>
              <a:gd name="connsiteY593" fmla="*/ 606816 h 6857988"/>
              <a:gd name="connsiteX594" fmla="*/ 5513933 w 6096397"/>
              <a:gd name="connsiteY594" fmla="*/ 623602 h 6857988"/>
              <a:gd name="connsiteX595" fmla="*/ 5526398 w 6096397"/>
              <a:gd name="connsiteY595" fmla="*/ 606816 h 6857988"/>
              <a:gd name="connsiteX596" fmla="*/ 5513933 w 6096397"/>
              <a:gd name="connsiteY596" fmla="*/ 590363 h 6857988"/>
              <a:gd name="connsiteX597" fmla="*/ 5486095 w 6096397"/>
              <a:gd name="connsiteY597" fmla="*/ 590363 h 6857988"/>
              <a:gd name="connsiteX598" fmla="*/ 5474072 w 6096397"/>
              <a:gd name="connsiteY598" fmla="*/ 601925 h 6857988"/>
              <a:gd name="connsiteX599" fmla="*/ 5474072 w 6096397"/>
              <a:gd name="connsiteY599" fmla="*/ 602533 h 6857988"/>
              <a:gd name="connsiteX600" fmla="*/ 5480886 w 6096397"/>
              <a:gd name="connsiteY600" fmla="*/ 602533 h 6857988"/>
              <a:gd name="connsiteX601" fmla="*/ 5480886 w 6096397"/>
              <a:gd name="connsiteY601" fmla="*/ 601619 h 6857988"/>
              <a:gd name="connsiteX602" fmla="*/ 5485929 w 6096397"/>
              <a:gd name="connsiteY602" fmla="*/ 595991 h 6857988"/>
              <a:gd name="connsiteX603" fmla="*/ 5490943 w 6096397"/>
              <a:gd name="connsiteY603" fmla="*/ 600935 h 6857988"/>
              <a:gd name="connsiteX604" fmla="*/ 5487230 w 6096397"/>
              <a:gd name="connsiteY604" fmla="*/ 606794 h 6857988"/>
              <a:gd name="connsiteX605" fmla="*/ 5480804 w 6096397"/>
              <a:gd name="connsiteY605" fmla="*/ 611356 h 6857988"/>
              <a:gd name="connsiteX606" fmla="*/ 5480886 w 6096397"/>
              <a:gd name="connsiteY606" fmla="*/ 611317 h 6857988"/>
              <a:gd name="connsiteX607" fmla="*/ 5473768 w 6096397"/>
              <a:gd name="connsiteY607" fmla="*/ 623602 h 6857988"/>
              <a:gd name="connsiteX608" fmla="*/ 5498698 w 6096397"/>
              <a:gd name="connsiteY608" fmla="*/ 623602 h 6857988"/>
              <a:gd name="connsiteX609" fmla="*/ 5498698 w 6096397"/>
              <a:gd name="connsiteY609" fmla="*/ 617935 h 6857988"/>
              <a:gd name="connsiteX610" fmla="*/ 5482826 w 6096397"/>
              <a:gd name="connsiteY610" fmla="*/ 617935 h 6857988"/>
              <a:gd name="connsiteX611" fmla="*/ 5485734 w 6096397"/>
              <a:gd name="connsiteY611" fmla="*/ 614971 h 6857988"/>
              <a:gd name="connsiteX612" fmla="*/ 5491469 w 6096397"/>
              <a:gd name="connsiteY612" fmla="*/ 611317 h 6857988"/>
              <a:gd name="connsiteX613" fmla="*/ 5498338 w 6096397"/>
              <a:gd name="connsiteY613" fmla="*/ 600592 h 6857988"/>
              <a:gd name="connsiteX614" fmla="*/ 5486095 w 6096397"/>
              <a:gd name="connsiteY614" fmla="*/ 590363 h 6857988"/>
              <a:gd name="connsiteX615" fmla="*/ 5519307 w 6096397"/>
              <a:gd name="connsiteY615" fmla="*/ 553890 h 6857988"/>
              <a:gd name="connsiteX616" fmla="*/ 5523102 w 6096397"/>
              <a:gd name="connsiteY616" fmla="*/ 564333 h 6857988"/>
              <a:gd name="connsiteX617" fmla="*/ 5524320 w 6096397"/>
              <a:gd name="connsiteY617" fmla="*/ 567636 h 6857988"/>
              <a:gd name="connsiteX618" fmla="*/ 5524265 w 6096397"/>
              <a:gd name="connsiteY618" fmla="*/ 567636 h 6857988"/>
              <a:gd name="connsiteX619" fmla="*/ 5514348 w 6096397"/>
              <a:gd name="connsiteY619" fmla="*/ 567636 h 6857988"/>
              <a:gd name="connsiteX620" fmla="*/ 5515540 w 6096397"/>
              <a:gd name="connsiteY620" fmla="*/ 564333 h 6857988"/>
              <a:gd name="connsiteX621" fmla="*/ 5519307 w 6096397"/>
              <a:gd name="connsiteY621" fmla="*/ 553890 h 6857988"/>
              <a:gd name="connsiteX622" fmla="*/ 5601188 w 6096397"/>
              <a:gd name="connsiteY622" fmla="*/ 548813 h 6857988"/>
              <a:gd name="connsiteX623" fmla="*/ 5601188 w 6096397"/>
              <a:gd name="connsiteY623" fmla="*/ 579283 h 6857988"/>
              <a:gd name="connsiteX624" fmla="*/ 5606590 w 6096397"/>
              <a:gd name="connsiteY624" fmla="*/ 579283 h 6857988"/>
              <a:gd name="connsiteX625" fmla="*/ 5606590 w 6096397"/>
              <a:gd name="connsiteY625" fmla="*/ 556983 h 6857988"/>
              <a:gd name="connsiteX626" fmla="*/ 5619885 w 6096397"/>
              <a:gd name="connsiteY626" fmla="*/ 579283 h 6857988"/>
              <a:gd name="connsiteX627" fmla="*/ 5626118 w 6096397"/>
              <a:gd name="connsiteY627" fmla="*/ 579283 h 6857988"/>
              <a:gd name="connsiteX628" fmla="*/ 5626118 w 6096397"/>
              <a:gd name="connsiteY628" fmla="*/ 548813 h 6857988"/>
              <a:gd name="connsiteX629" fmla="*/ 5620716 w 6096397"/>
              <a:gd name="connsiteY629" fmla="*/ 548813 h 6857988"/>
              <a:gd name="connsiteX630" fmla="*/ 5620716 w 6096397"/>
              <a:gd name="connsiteY630" fmla="*/ 570797 h 6857988"/>
              <a:gd name="connsiteX631" fmla="*/ 5607420 w 6096397"/>
              <a:gd name="connsiteY631" fmla="*/ 548813 h 6857988"/>
              <a:gd name="connsiteX632" fmla="*/ 5587338 w 6096397"/>
              <a:gd name="connsiteY632" fmla="*/ 548813 h 6857988"/>
              <a:gd name="connsiteX633" fmla="*/ 5587338 w 6096397"/>
              <a:gd name="connsiteY633" fmla="*/ 579283 h 6857988"/>
              <a:gd name="connsiteX634" fmla="*/ 5595648 w 6096397"/>
              <a:gd name="connsiteY634" fmla="*/ 579283 h 6857988"/>
              <a:gd name="connsiteX635" fmla="*/ 5595648 w 6096397"/>
              <a:gd name="connsiteY635" fmla="*/ 548813 h 6857988"/>
              <a:gd name="connsiteX636" fmla="*/ 5565178 w 6096397"/>
              <a:gd name="connsiteY636" fmla="*/ 548813 h 6857988"/>
              <a:gd name="connsiteX637" fmla="*/ 5565178 w 6096397"/>
              <a:gd name="connsiteY637" fmla="*/ 579283 h 6857988"/>
              <a:gd name="connsiteX638" fmla="*/ 5584568 w 6096397"/>
              <a:gd name="connsiteY638" fmla="*/ 579283 h 6857988"/>
              <a:gd name="connsiteX639" fmla="*/ 5584568 w 6096397"/>
              <a:gd name="connsiteY639" fmla="*/ 574098 h 6857988"/>
              <a:gd name="connsiteX640" fmla="*/ 5571162 w 6096397"/>
              <a:gd name="connsiteY640" fmla="*/ 574098 h 6857988"/>
              <a:gd name="connsiteX641" fmla="*/ 5571162 w 6096397"/>
              <a:gd name="connsiteY641" fmla="*/ 548813 h 6857988"/>
              <a:gd name="connsiteX642" fmla="*/ 5540248 w 6096397"/>
              <a:gd name="connsiteY642" fmla="*/ 548813 h 6857988"/>
              <a:gd name="connsiteX643" fmla="*/ 5540248 w 6096397"/>
              <a:gd name="connsiteY643" fmla="*/ 579283 h 6857988"/>
              <a:gd name="connsiteX644" fmla="*/ 5559638 w 6096397"/>
              <a:gd name="connsiteY644" fmla="*/ 579283 h 6857988"/>
              <a:gd name="connsiteX645" fmla="*/ 5559638 w 6096397"/>
              <a:gd name="connsiteY645" fmla="*/ 574098 h 6857988"/>
              <a:gd name="connsiteX646" fmla="*/ 5546203 w 6096397"/>
              <a:gd name="connsiteY646" fmla="*/ 574098 h 6857988"/>
              <a:gd name="connsiteX647" fmla="*/ 5546203 w 6096397"/>
              <a:gd name="connsiteY647" fmla="*/ 548813 h 6857988"/>
              <a:gd name="connsiteX648" fmla="*/ 5515955 w 6096397"/>
              <a:gd name="connsiteY648" fmla="*/ 548813 h 6857988"/>
              <a:gd name="connsiteX649" fmla="*/ 5504238 w 6096397"/>
              <a:gd name="connsiteY649" fmla="*/ 579283 h 6857988"/>
              <a:gd name="connsiteX650" fmla="*/ 5510222 w 6096397"/>
              <a:gd name="connsiteY650" fmla="*/ 579283 h 6857988"/>
              <a:gd name="connsiteX651" fmla="*/ 5512603 w 6096397"/>
              <a:gd name="connsiteY651" fmla="*/ 572571 h 6857988"/>
              <a:gd name="connsiteX652" fmla="*/ 5526065 w 6096397"/>
              <a:gd name="connsiteY652" fmla="*/ 572571 h 6857988"/>
              <a:gd name="connsiteX653" fmla="*/ 5526094 w 6096397"/>
              <a:gd name="connsiteY653" fmla="*/ 572571 h 6857988"/>
              <a:gd name="connsiteX654" fmla="*/ 5528531 w 6096397"/>
              <a:gd name="connsiteY654" fmla="*/ 579283 h 6857988"/>
              <a:gd name="connsiteX655" fmla="*/ 5534708 w 6096397"/>
              <a:gd name="connsiteY655" fmla="*/ 579283 h 6857988"/>
              <a:gd name="connsiteX656" fmla="*/ 5522769 w 6096397"/>
              <a:gd name="connsiteY656" fmla="*/ 548813 h 6857988"/>
              <a:gd name="connsiteX657" fmla="*/ 5647197 w 6096397"/>
              <a:gd name="connsiteY657" fmla="*/ 546043 h 6857988"/>
              <a:gd name="connsiteX658" fmla="*/ 5631658 w 6096397"/>
              <a:gd name="connsiteY658" fmla="*/ 562644 h 6857988"/>
              <a:gd name="connsiteX659" fmla="*/ 5646700 w 6096397"/>
              <a:gd name="connsiteY659" fmla="*/ 579283 h 6857988"/>
              <a:gd name="connsiteX660" fmla="*/ 5656948 w 6096397"/>
              <a:gd name="connsiteY660" fmla="*/ 574355 h 6857988"/>
              <a:gd name="connsiteX661" fmla="*/ 5657807 w 6096397"/>
              <a:gd name="connsiteY661" fmla="*/ 578541 h 6857988"/>
              <a:gd name="connsiteX662" fmla="*/ 5662128 w 6096397"/>
              <a:gd name="connsiteY662" fmla="*/ 578541 h 6857988"/>
              <a:gd name="connsiteX663" fmla="*/ 5662128 w 6096397"/>
              <a:gd name="connsiteY663" fmla="*/ 561384 h 6857988"/>
              <a:gd name="connsiteX664" fmla="*/ 5662101 w 6096397"/>
              <a:gd name="connsiteY664" fmla="*/ 561422 h 6857988"/>
              <a:gd name="connsiteX665" fmla="*/ 5648056 w 6096397"/>
              <a:gd name="connsiteY665" fmla="*/ 561422 h 6857988"/>
              <a:gd name="connsiteX666" fmla="*/ 5648056 w 6096397"/>
              <a:gd name="connsiteY666" fmla="*/ 566275 h 6857988"/>
              <a:gd name="connsiteX667" fmla="*/ 5656255 w 6096397"/>
              <a:gd name="connsiteY667" fmla="*/ 566275 h 6857988"/>
              <a:gd name="connsiteX668" fmla="*/ 5647475 w 6096397"/>
              <a:gd name="connsiteY668" fmla="*/ 573984 h 6857988"/>
              <a:gd name="connsiteX669" fmla="*/ 5637890 w 6096397"/>
              <a:gd name="connsiteY669" fmla="*/ 562644 h 6857988"/>
              <a:gd name="connsiteX670" fmla="*/ 5647253 w 6096397"/>
              <a:gd name="connsiteY670" fmla="*/ 551306 h 6857988"/>
              <a:gd name="connsiteX671" fmla="*/ 5655591 w 6096397"/>
              <a:gd name="connsiteY671" fmla="*/ 557345 h 6857988"/>
              <a:gd name="connsiteX672" fmla="*/ 5661713 w 6096397"/>
              <a:gd name="connsiteY672" fmla="*/ 557345 h 6857988"/>
              <a:gd name="connsiteX673" fmla="*/ 5647197 w 6096397"/>
              <a:gd name="connsiteY673" fmla="*/ 546043 h 6857988"/>
              <a:gd name="connsiteX674" fmla="*/ 5489447 w 6096397"/>
              <a:gd name="connsiteY674" fmla="*/ 546043 h 6857988"/>
              <a:gd name="connsiteX675" fmla="*/ 5473768 w 6096397"/>
              <a:gd name="connsiteY675" fmla="*/ 562663 h 6857988"/>
              <a:gd name="connsiteX676" fmla="*/ 5489447 w 6096397"/>
              <a:gd name="connsiteY676" fmla="*/ 579283 h 6857988"/>
              <a:gd name="connsiteX677" fmla="*/ 5504238 w 6096397"/>
              <a:gd name="connsiteY677" fmla="*/ 566597 h 6857988"/>
              <a:gd name="connsiteX678" fmla="*/ 5498088 w 6096397"/>
              <a:gd name="connsiteY678" fmla="*/ 566597 h 6857988"/>
              <a:gd name="connsiteX679" fmla="*/ 5489447 w 6096397"/>
              <a:gd name="connsiteY679" fmla="*/ 574015 h 6857988"/>
              <a:gd name="connsiteX680" fmla="*/ 5480167 w 6096397"/>
              <a:gd name="connsiteY680" fmla="*/ 562663 h 6857988"/>
              <a:gd name="connsiteX681" fmla="*/ 5489447 w 6096397"/>
              <a:gd name="connsiteY681" fmla="*/ 551312 h 6857988"/>
              <a:gd name="connsiteX682" fmla="*/ 5497867 w 6096397"/>
              <a:gd name="connsiteY682" fmla="*/ 557730 h 6857988"/>
              <a:gd name="connsiteX683" fmla="*/ 5504100 w 6096397"/>
              <a:gd name="connsiteY683" fmla="*/ 557730 h 6857988"/>
              <a:gd name="connsiteX684" fmla="*/ 5489447 w 6096397"/>
              <a:gd name="connsiteY684" fmla="*/ 546043 h 6857988"/>
              <a:gd name="connsiteX685" fmla="*/ 5571133 w 6096397"/>
              <a:gd name="connsiteY685" fmla="*/ 507147 h 6857988"/>
              <a:gd name="connsiteX686" fmla="*/ 5577088 w 6096397"/>
              <a:gd name="connsiteY686" fmla="*/ 507147 h 6857988"/>
              <a:gd name="connsiteX687" fmla="*/ 5586728 w 6096397"/>
              <a:gd name="connsiteY687" fmla="*/ 518343 h 6857988"/>
              <a:gd name="connsiteX688" fmla="*/ 5577088 w 6096397"/>
              <a:gd name="connsiteY688" fmla="*/ 529539 h 6857988"/>
              <a:gd name="connsiteX689" fmla="*/ 5571133 w 6096397"/>
              <a:gd name="connsiteY689" fmla="*/ 529539 h 6857988"/>
              <a:gd name="connsiteX690" fmla="*/ 5613680 w 6096397"/>
              <a:gd name="connsiteY690" fmla="*/ 507028 h 6857988"/>
              <a:gd name="connsiteX691" fmla="*/ 5622877 w 6096397"/>
              <a:gd name="connsiteY691" fmla="*/ 518343 h 6857988"/>
              <a:gd name="connsiteX692" fmla="*/ 5613680 w 6096397"/>
              <a:gd name="connsiteY692" fmla="*/ 529660 h 6857988"/>
              <a:gd name="connsiteX693" fmla="*/ 5604457 w 6096397"/>
              <a:gd name="connsiteY693" fmla="*/ 518343 h 6857988"/>
              <a:gd name="connsiteX694" fmla="*/ 5613680 w 6096397"/>
              <a:gd name="connsiteY694" fmla="*/ 507028 h 6857988"/>
              <a:gd name="connsiteX695" fmla="*/ 5512575 w 6096397"/>
              <a:gd name="connsiteY695" fmla="*/ 507028 h 6857988"/>
              <a:gd name="connsiteX696" fmla="*/ 5522603 w 6096397"/>
              <a:gd name="connsiteY696" fmla="*/ 518345 h 6857988"/>
              <a:gd name="connsiteX697" fmla="*/ 5512575 w 6096397"/>
              <a:gd name="connsiteY697" fmla="*/ 529660 h 6857988"/>
              <a:gd name="connsiteX698" fmla="*/ 5502520 w 6096397"/>
              <a:gd name="connsiteY698" fmla="*/ 518345 h 6857988"/>
              <a:gd name="connsiteX699" fmla="*/ 5512575 w 6096397"/>
              <a:gd name="connsiteY699" fmla="*/ 507028 h 6857988"/>
              <a:gd name="connsiteX700" fmla="*/ 5473768 w 6096397"/>
              <a:gd name="connsiteY700" fmla="*/ 501725 h 6857988"/>
              <a:gd name="connsiteX701" fmla="*/ 5473768 w 6096397"/>
              <a:gd name="connsiteY701" fmla="*/ 534965 h 6857988"/>
              <a:gd name="connsiteX702" fmla="*/ 5495928 w 6096397"/>
              <a:gd name="connsiteY702" fmla="*/ 534965 h 6857988"/>
              <a:gd name="connsiteX703" fmla="*/ 5495928 w 6096397"/>
              <a:gd name="connsiteY703" fmla="*/ 529309 h 6857988"/>
              <a:gd name="connsiteX704" fmla="*/ 5480056 w 6096397"/>
              <a:gd name="connsiteY704" fmla="*/ 529309 h 6857988"/>
              <a:gd name="connsiteX705" fmla="*/ 5480056 w 6096397"/>
              <a:gd name="connsiteY705" fmla="*/ 501725 h 6857988"/>
              <a:gd name="connsiteX706" fmla="*/ 5634428 w 6096397"/>
              <a:gd name="connsiteY706" fmla="*/ 501724 h 6857988"/>
              <a:gd name="connsiteX707" fmla="*/ 5634428 w 6096397"/>
              <a:gd name="connsiteY707" fmla="*/ 534964 h 6857988"/>
              <a:gd name="connsiteX708" fmla="*/ 5640439 w 6096397"/>
              <a:gd name="connsiteY708" fmla="*/ 534964 h 6857988"/>
              <a:gd name="connsiteX709" fmla="*/ 5640439 w 6096397"/>
              <a:gd name="connsiteY709" fmla="*/ 511100 h 6857988"/>
              <a:gd name="connsiteX710" fmla="*/ 5655230 w 6096397"/>
              <a:gd name="connsiteY710" fmla="*/ 534964 h 6857988"/>
              <a:gd name="connsiteX711" fmla="*/ 5662128 w 6096397"/>
              <a:gd name="connsiteY711" fmla="*/ 534964 h 6857988"/>
              <a:gd name="connsiteX712" fmla="*/ 5662128 w 6096397"/>
              <a:gd name="connsiteY712" fmla="*/ 501724 h 6857988"/>
              <a:gd name="connsiteX713" fmla="*/ 5656173 w 6096397"/>
              <a:gd name="connsiteY713" fmla="*/ 501724 h 6857988"/>
              <a:gd name="connsiteX714" fmla="*/ 5656173 w 6096397"/>
              <a:gd name="connsiteY714" fmla="*/ 525240 h 6857988"/>
              <a:gd name="connsiteX715" fmla="*/ 5641353 w 6096397"/>
              <a:gd name="connsiteY715" fmla="*/ 501724 h 6857988"/>
              <a:gd name="connsiteX716" fmla="*/ 5613680 w 6096397"/>
              <a:gd name="connsiteY716" fmla="*/ 501724 h 6857988"/>
              <a:gd name="connsiteX717" fmla="*/ 5598418 w 6096397"/>
              <a:gd name="connsiteY717" fmla="*/ 518343 h 6857988"/>
              <a:gd name="connsiteX718" fmla="*/ 5613680 w 6096397"/>
              <a:gd name="connsiteY718" fmla="*/ 534964 h 6857988"/>
              <a:gd name="connsiteX719" fmla="*/ 5628888 w 6096397"/>
              <a:gd name="connsiteY719" fmla="*/ 518343 h 6857988"/>
              <a:gd name="connsiteX720" fmla="*/ 5613680 w 6096397"/>
              <a:gd name="connsiteY720" fmla="*/ 501724 h 6857988"/>
              <a:gd name="connsiteX721" fmla="*/ 5565178 w 6096397"/>
              <a:gd name="connsiteY721" fmla="*/ 501724 h 6857988"/>
              <a:gd name="connsiteX722" fmla="*/ 5565178 w 6096397"/>
              <a:gd name="connsiteY722" fmla="*/ 534964 h 6857988"/>
              <a:gd name="connsiteX723" fmla="*/ 5577172 w 6096397"/>
              <a:gd name="connsiteY723" fmla="*/ 534964 h 6857988"/>
              <a:gd name="connsiteX724" fmla="*/ 5592878 w 6096397"/>
              <a:gd name="connsiteY724" fmla="*/ 518343 h 6857988"/>
              <a:gd name="connsiteX725" fmla="*/ 5577172 w 6096397"/>
              <a:gd name="connsiteY725" fmla="*/ 501724 h 6857988"/>
              <a:gd name="connsiteX726" fmla="*/ 5512575 w 6096397"/>
              <a:gd name="connsiteY726" fmla="*/ 501724 h 6857988"/>
              <a:gd name="connsiteX727" fmla="*/ 5495928 w 6096397"/>
              <a:gd name="connsiteY727" fmla="*/ 518345 h 6857988"/>
              <a:gd name="connsiteX728" fmla="*/ 5512575 w 6096397"/>
              <a:gd name="connsiteY728" fmla="*/ 534965 h 6857988"/>
              <a:gd name="connsiteX729" fmla="*/ 5529168 w 6096397"/>
              <a:gd name="connsiteY729" fmla="*/ 518345 h 6857988"/>
              <a:gd name="connsiteX730" fmla="*/ 5512575 w 6096397"/>
              <a:gd name="connsiteY730" fmla="*/ 501724 h 6857988"/>
              <a:gd name="connsiteX731" fmla="*/ 5534708 w 6096397"/>
              <a:gd name="connsiteY731" fmla="*/ 501722 h 6857988"/>
              <a:gd name="connsiteX732" fmla="*/ 5534708 w 6096397"/>
              <a:gd name="connsiteY732" fmla="*/ 534962 h 6857988"/>
              <a:gd name="connsiteX733" fmla="*/ 5540110 w 6096397"/>
              <a:gd name="connsiteY733" fmla="*/ 534962 h 6857988"/>
              <a:gd name="connsiteX734" fmla="*/ 5540110 w 6096397"/>
              <a:gd name="connsiteY734" fmla="*/ 510672 h 6857988"/>
              <a:gd name="connsiteX735" fmla="*/ 5553433 w 6096397"/>
              <a:gd name="connsiteY735" fmla="*/ 534962 h 6857988"/>
              <a:gd name="connsiteX736" fmla="*/ 5559638 w 6096397"/>
              <a:gd name="connsiteY736" fmla="*/ 534962 h 6857988"/>
              <a:gd name="connsiteX737" fmla="*/ 5559638 w 6096397"/>
              <a:gd name="connsiteY737" fmla="*/ 501722 h 6857988"/>
              <a:gd name="connsiteX738" fmla="*/ 5554264 w 6096397"/>
              <a:gd name="connsiteY738" fmla="*/ 501722 h 6857988"/>
              <a:gd name="connsiteX739" fmla="*/ 5554264 w 6096397"/>
              <a:gd name="connsiteY739" fmla="*/ 525743 h 6857988"/>
              <a:gd name="connsiteX740" fmla="*/ 5540940 w 6096397"/>
              <a:gd name="connsiteY740" fmla="*/ 501722 h 6857988"/>
              <a:gd name="connsiteX741" fmla="*/ 5146909 w 6096397"/>
              <a:gd name="connsiteY741" fmla="*/ 385385 h 6857988"/>
              <a:gd name="connsiteX742" fmla="*/ 5146909 w 6096397"/>
              <a:gd name="connsiteY742" fmla="*/ 681774 h 6857988"/>
              <a:gd name="connsiteX743" fmla="*/ 5146909 w 6096397"/>
              <a:gd name="connsiteY743" fmla="*/ 681775 h 6857988"/>
              <a:gd name="connsiteX744" fmla="*/ 5146909 w 6096397"/>
              <a:gd name="connsiteY744" fmla="*/ 739944 h 6857988"/>
              <a:gd name="connsiteX745" fmla="*/ 5205078 w 6096397"/>
              <a:gd name="connsiteY745" fmla="*/ 739944 h 6857988"/>
              <a:gd name="connsiteX746" fmla="*/ 5321418 w 6096397"/>
              <a:gd name="connsiteY746" fmla="*/ 739944 h 6857988"/>
              <a:gd name="connsiteX747" fmla="*/ 5321418 w 6096397"/>
              <a:gd name="connsiteY747" fmla="*/ 681774 h 6857988"/>
              <a:gd name="connsiteX748" fmla="*/ 5205079 w 6096397"/>
              <a:gd name="connsiteY748" fmla="*/ 681774 h 6857988"/>
              <a:gd name="connsiteX749" fmla="*/ 5205079 w 6096397"/>
              <a:gd name="connsiteY749" fmla="*/ 385385 h 6857988"/>
              <a:gd name="connsiteX750" fmla="*/ 5415072 w 6096397"/>
              <a:gd name="connsiteY750" fmla="*/ 384821 h 6857988"/>
              <a:gd name="connsiteX751" fmla="*/ 5349118 w 6096397"/>
              <a:gd name="connsiteY751" fmla="*/ 440530 h 6857988"/>
              <a:gd name="connsiteX752" fmla="*/ 5340835 w 6096397"/>
              <a:gd name="connsiteY752" fmla="*/ 506225 h 6857988"/>
              <a:gd name="connsiteX753" fmla="*/ 5340808 w 6096397"/>
              <a:gd name="connsiteY753" fmla="*/ 617860 h 6857988"/>
              <a:gd name="connsiteX754" fmla="*/ 5349173 w 6096397"/>
              <a:gd name="connsiteY754" fmla="*/ 684622 h 6857988"/>
              <a:gd name="connsiteX755" fmla="*/ 5412468 w 6096397"/>
              <a:gd name="connsiteY755" fmla="*/ 739925 h 6857988"/>
              <a:gd name="connsiteX756" fmla="*/ 5494958 w 6096397"/>
              <a:gd name="connsiteY756" fmla="*/ 722186 h 6857988"/>
              <a:gd name="connsiteX757" fmla="*/ 5531938 w 6096397"/>
              <a:gd name="connsiteY757" fmla="*/ 646504 h 6857988"/>
              <a:gd name="connsiteX758" fmla="*/ 5474682 w 6096397"/>
              <a:gd name="connsiteY758" fmla="*/ 646504 h 6857988"/>
              <a:gd name="connsiteX759" fmla="*/ 5449392 w 6096397"/>
              <a:gd name="connsiteY759" fmla="*/ 681940 h 6857988"/>
              <a:gd name="connsiteX760" fmla="*/ 5408229 w 6096397"/>
              <a:gd name="connsiteY760" fmla="*/ 670556 h 6857988"/>
              <a:gd name="connsiteX761" fmla="*/ 5400169 w 6096397"/>
              <a:gd name="connsiteY761" fmla="*/ 632548 h 6857988"/>
              <a:gd name="connsiteX762" fmla="*/ 5399837 w 6096397"/>
              <a:gd name="connsiteY762" fmla="*/ 497450 h 6857988"/>
              <a:gd name="connsiteX763" fmla="*/ 5413520 w 6096397"/>
              <a:gd name="connsiteY763" fmla="*/ 449013 h 6857988"/>
              <a:gd name="connsiteX764" fmla="*/ 5453463 w 6096397"/>
              <a:gd name="connsiteY764" fmla="*/ 445305 h 6857988"/>
              <a:gd name="connsiteX765" fmla="*/ 5474848 w 6096397"/>
              <a:gd name="connsiteY765" fmla="*/ 480226 h 6857988"/>
              <a:gd name="connsiteX766" fmla="*/ 5531911 w 6096397"/>
              <a:gd name="connsiteY766" fmla="*/ 480226 h 6857988"/>
              <a:gd name="connsiteX767" fmla="*/ 5526065 w 6096397"/>
              <a:gd name="connsiteY767" fmla="*/ 445927 h 6857988"/>
              <a:gd name="connsiteX768" fmla="*/ 5500913 w 6096397"/>
              <a:gd name="connsiteY768" fmla="*/ 407445 h 6857988"/>
              <a:gd name="connsiteX769" fmla="*/ 5492410 w 6096397"/>
              <a:gd name="connsiteY769" fmla="*/ 400355 h 6857988"/>
              <a:gd name="connsiteX770" fmla="*/ 5482493 w 6096397"/>
              <a:gd name="connsiteY770" fmla="*/ 394334 h 6857988"/>
              <a:gd name="connsiteX771" fmla="*/ 5460859 w 6096397"/>
              <a:gd name="connsiteY771" fmla="*/ 385925 h 6857988"/>
              <a:gd name="connsiteX772" fmla="*/ 5415072 w 6096397"/>
              <a:gd name="connsiteY772" fmla="*/ 384821 h 6857988"/>
              <a:gd name="connsiteX773" fmla="*/ 0 w 6096397"/>
              <a:gd name="connsiteY773" fmla="*/ 0 h 6857988"/>
              <a:gd name="connsiteX774" fmla="*/ 6096397 w 6096397"/>
              <a:gd name="connsiteY774" fmla="*/ 0 h 6857988"/>
              <a:gd name="connsiteX775" fmla="*/ 6096397 w 6096397"/>
              <a:gd name="connsiteY775" fmla="*/ 6857988 h 6857988"/>
              <a:gd name="connsiteX776" fmla="*/ 0 w 6096397"/>
              <a:gd name="connsiteY776" fmla="*/ 6857988 h 6857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Lst>
            <a:rect l="l" t="t" r="r" b="b"/>
            <a:pathLst>
              <a:path w="6096397" h="6857988">
                <a:moveTo>
                  <a:pt x="4562375" y="6556957"/>
                </a:moveTo>
                <a:lnTo>
                  <a:pt x="4562235" y="6557123"/>
                </a:lnTo>
                <a:cubicBezTo>
                  <a:pt x="4557248" y="6562000"/>
                  <a:pt x="4551733" y="6566323"/>
                  <a:pt x="4545774" y="6570037"/>
                </a:cubicBezTo>
                <a:close/>
                <a:moveTo>
                  <a:pt x="5206848" y="6547007"/>
                </a:moveTo>
                <a:cubicBezTo>
                  <a:pt x="5217517" y="6547007"/>
                  <a:pt x="5224861" y="6554018"/>
                  <a:pt x="5224861" y="6567707"/>
                </a:cubicBezTo>
                <a:cubicBezTo>
                  <a:pt x="5224861" y="6581397"/>
                  <a:pt x="5217517" y="6588408"/>
                  <a:pt x="5206848" y="6588408"/>
                </a:cubicBezTo>
                <a:cubicBezTo>
                  <a:pt x="5196179" y="6588408"/>
                  <a:pt x="5188807" y="6581397"/>
                  <a:pt x="5188807" y="6567707"/>
                </a:cubicBezTo>
                <a:cubicBezTo>
                  <a:pt x="5188807" y="6553907"/>
                  <a:pt x="5196179" y="6547007"/>
                  <a:pt x="5206848" y="6547007"/>
                </a:cubicBezTo>
                <a:close/>
                <a:moveTo>
                  <a:pt x="5107084" y="6547007"/>
                </a:moveTo>
                <a:cubicBezTo>
                  <a:pt x="5117753" y="6547007"/>
                  <a:pt x="5125125" y="6554018"/>
                  <a:pt x="5125125" y="6567707"/>
                </a:cubicBezTo>
                <a:cubicBezTo>
                  <a:pt x="5125125" y="6581397"/>
                  <a:pt x="5117753" y="6588408"/>
                  <a:pt x="5107084" y="6588408"/>
                </a:cubicBezTo>
                <a:cubicBezTo>
                  <a:pt x="5096415" y="6588408"/>
                  <a:pt x="5089043" y="6581397"/>
                  <a:pt x="5089043" y="6567707"/>
                </a:cubicBezTo>
                <a:cubicBezTo>
                  <a:pt x="5089043" y="6553907"/>
                  <a:pt x="5096415" y="6547007"/>
                  <a:pt x="5107084" y="6547007"/>
                </a:cubicBezTo>
                <a:close/>
                <a:moveTo>
                  <a:pt x="5279288" y="6546729"/>
                </a:moveTo>
                <a:cubicBezTo>
                  <a:pt x="5288932" y="6546729"/>
                  <a:pt x="5297190" y="6552688"/>
                  <a:pt x="5297190" y="6566765"/>
                </a:cubicBezTo>
                <a:cubicBezTo>
                  <a:pt x="5297190" y="6580815"/>
                  <a:pt x="5288155" y="6586385"/>
                  <a:pt x="5278900" y="6586385"/>
                </a:cubicBezTo>
                <a:cubicBezTo>
                  <a:pt x="5269118" y="6586385"/>
                  <a:pt x="5260860" y="6580039"/>
                  <a:pt x="5260860" y="6566765"/>
                </a:cubicBezTo>
                <a:cubicBezTo>
                  <a:pt x="5260860" y="6552937"/>
                  <a:pt x="5269645" y="6546729"/>
                  <a:pt x="5279288" y="6546729"/>
                </a:cubicBezTo>
                <a:close/>
                <a:moveTo>
                  <a:pt x="5381075" y="6545871"/>
                </a:moveTo>
                <a:cubicBezTo>
                  <a:pt x="5391217" y="6545871"/>
                  <a:pt x="5396066" y="6551773"/>
                  <a:pt x="5396954" y="6561057"/>
                </a:cubicBezTo>
                <a:lnTo>
                  <a:pt x="5363422" y="6561057"/>
                </a:lnTo>
                <a:lnTo>
                  <a:pt x="5363395" y="6561057"/>
                </a:lnTo>
                <a:cubicBezTo>
                  <a:pt x="5365196" y="6551634"/>
                  <a:pt x="5370905" y="6545871"/>
                  <a:pt x="5381075" y="6545871"/>
                </a:cubicBezTo>
                <a:close/>
                <a:moveTo>
                  <a:pt x="4824060" y="6545871"/>
                </a:moveTo>
                <a:cubicBezTo>
                  <a:pt x="4834202" y="6545871"/>
                  <a:pt x="4839024" y="6551773"/>
                  <a:pt x="4839911" y="6561057"/>
                </a:cubicBezTo>
                <a:lnTo>
                  <a:pt x="4806379" y="6561057"/>
                </a:lnTo>
                <a:cubicBezTo>
                  <a:pt x="4808180" y="6551634"/>
                  <a:pt x="4813889" y="6545871"/>
                  <a:pt x="4824060" y="6545871"/>
                </a:cubicBezTo>
                <a:close/>
                <a:moveTo>
                  <a:pt x="5325096" y="6535451"/>
                </a:moveTo>
                <a:lnTo>
                  <a:pt x="5325096" y="6600961"/>
                </a:lnTo>
                <a:lnTo>
                  <a:pt x="5338121" y="6600961"/>
                </a:lnTo>
                <a:lnTo>
                  <a:pt x="5338121" y="6535451"/>
                </a:lnTo>
                <a:close/>
                <a:moveTo>
                  <a:pt x="5445727" y="6534453"/>
                </a:moveTo>
                <a:cubicBezTo>
                  <a:pt x="5430402" y="6534453"/>
                  <a:pt x="5420343" y="6540605"/>
                  <a:pt x="5420343" y="6553768"/>
                </a:cubicBezTo>
                <a:cubicBezTo>
                  <a:pt x="5420343" y="6566959"/>
                  <a:pt x="5430651" y="6570728"/>
                  <a:pt x="5440849" y="6572612"/>
                </a:cubicBezTo>
                <a:lnTo>
                  <a:pt x="5449496" y="6574109"/>
                </a:lnTo>
                <a:cubicBezTo>
                  <a:pt x="5456284" y="6575356"/>
                  <a:pt x="5461190" y="6577129"/>
                  <a:pt x="5461190" y="6582506"/>
                </a:cubicBezTo>
                <a:cubicBezTo>
                  <a:pt x="5461190" y="6587909"/>
                  <a:pt x="5456535" y="6590292"/>
                  <a:pt x="5448886" y="6590292"/>
                </a:cubicBezTo>
                <a:cubicBezTo>
                  <a:pt x="5440461" y="6590292"/>
                  <a:pt x="5433810" y="6587272"/>
                  <a:pt x="5432425" y="6579762"/>
                </a:cubicBezTo>
                <a:lnTo>
                  <a:pt x="5418846" y="6579762"/>
                </a:lnTo>
                <a:cubicBezTo>
                  <a:pt x="5420343" y="6594671"/>
                  <a:pt x="5434061" y="6600961"/>
                  <a:pt x="5448388" y="6600961"/>
                </a:cubicBezTo>
                <a:cubicBezTo>
                  <a:pt x="5462715" y="6600961"/>
                  <a:pt x="5474270" y="6594560"/>
                  <a:pt x="5474270" y="6581009"/>
                </a:cubicBezTo>
                <a:cubicBezTo>
                  <a:pt x="5474270" y="6568206"/>
                  <a:pt x="5463961" y="6564936"/>
                  <a:pt x="5453653" y="6563052"/>
                </a:cubicBezTo>
                <a:lnTo>
                  <a:pt x="5444729" y="6561444"/>
                </a:lnTo>
                <a:cubicBezTo>
                  <a:pt x="5438078" y="6560170"/>
                  <a:pt x="5433312" y="6558423"/>
                  <a:pt x="5433312" y="6552771"/>
                </a:cubicBezTo>
                <a:cubicBezTo>
                  <a:pt x="5433312" y="6547755"/>
                  <a:pt x="5437192" y="6544873"/>
                  <a:pt x="5445228" y="6544873"/>
                </a:cubicBezTo>
                <a:cubicBezTo>
                  <a:pt x="5453293" y="6544873"/>
                  <a:pt x="5458807" y="6547894"/>
                  <a:pt x="5459555" y="6554794"/>
                </a:cubicBezTo>
                <a:lnTo>
                  <a:pt x="5473023" y="6554794"/>
                </a:lnTo>
                <a:cubicBezTo>
                  <a:pt x="5471748" y="6541353"/>
                  <a:pt x="5461080" y="6534453"/>
                  <a:pt x="5445727" y="6534453"/>
                </a:cubicBezTo>
                <a:close/>
                <a:moveTo>
                  <a:pt x="5381075" y="6534453"/>
                </a:moveTo>
                <a:cubicBezTo>
                  <a:pt x="5361261" y="6534453"/>
                  <a:pt x="5349566" y="6548642"/>
                  <a:pt x="5349566" y="6568206"/>
                </a:cubicBezTo>
                <a:cubicBezTo>
                  <a:pt x="5349566" y="6590043"/>
                  <a:pt x="5362896" y="6600961"/>
                  <a:pt x="5381075" y="6600961"/>
                </a:cubicBezTo>
                <a:cubicBezTo>
                  <a:pt x="5395679" y="6600961"/>
                  <a:pt x="5406209" y="6594061"/>
                  <a:pt x="5410033" y="6580372"/>
                </a:cubicBezTo>
                <a:lnTo>
                  <a:pt x="5396428" y="6580372"/>
                </a:lnTo>
                <a:cubicBezTo>
                  <a:pt x="5393767" y="6586413"/>
                  <a:pt x="5389056" y="6589406"/>
                  <a:pt x="5381324" y="6589406"/>
                </a:cubicBezTo>
                <a:cubicBezTo>
                  <a:pt x="5370517" y="6589406"/>
                  <a:pt x="5364032" y="6583642"/>
                  <a:pt x="5362896" y="6571587"/>
                </a:cubicBezTo>
                <a:lnTo>
                  <a:pt x="5410533" y="6571587"/>
                </a:lnTo>
                <a:lnTo>
                  <a:pt x="5410533" y="6568345"/>
                </a:lnTo>
                <a:cubicBezTo>
                  <a:pt x="5410533" y="6548642"/>
                  <a:pt x="5400889" y="6534453"/>
                  <a:pt x="5381075" y="6534453"/>
                </a:cubicBezTo>
                <a:close/>
                <a:moveTo>
                  <a:pt x="5276877" y="6534453"/>
                </a:moveTo>
                <a:cubicBezTo>
                  <a:pt x="5261247" y="6534453"/>
                  <a:pt x="5247031" y="6545344"/>
                  <a:pt x="5247031" y="6566627"/>
                </a:cubicBezTo>
                <a:cubicBezTo>
                  <a:pt x="5247031" y="6587909"/>
                  <a:pt x="5260610" y="6598024"/>
                  <a:pt x="5275851" y="6598024"/>
                </a:cubicBezTo>
                <a:cubicBezTo>
                  <a:pt x="5285135" y="6598024"/>
                  <a:pt x="5293615" y="6593978"/>
                  <a:pt x="5297550" y="6585997"/>
                </a:cubicBezTo>
                <a:lnTo>
                  <a:pt x="5297550" y="6597913"/>
                </a:lnTo>
                <a:cubicBezTo>
                  <a:pt x="5297550" y="6609552"/>
                  <a:pt x="5290955" y="6615012"/>
                  <a:pt x="5279537" y="6615012"/>
                </a:cubicBezTo>
                <a:cubicBezTo>
                  <a:pt x="5268868" y="6615012"/>
                  <a:pt x="5263270" y="6610079"/>
                  <a:pt x="5262273" y="6603095"/>
                </a:cubicBezTo>
                <a:lnTo>
                  <a:pt x="5248555" y="6603095"/>
                </a:lnTo>
                <a:cubicBezTo>
                  <a:pt x="5250329" y="6617783"/>
                  <a:pt x="5263159" y="6625902"/>
                  <a:pt x="5279399" y="6625902"/>
                </a:cubicBezTo>
                <a:cubicBezTo>
                  <a:pt x="5297190" y="6625902"/>
                  <a:pt x="5310769" y="6616536"/>
                  <a:pt x="5310769" y="6596527"/>
                </a:cubicBezTo>
                <a:lnTo>
                  <a:pt x="5310769" y="6535589"/>
                </a:lnTo>
                <a:lnTo>
                  <a:pt x="5297439" y="6535589"/>
                </a:lnTo>
                <a:lnTo>
                  <a:pt x="5297439" y="6545095"/>
                </a:lnTo>
                <a:cubicBezTo>
                  <a:pt x="5294253" y="6539386"/>
                  <a:pt x="5287407" y="6534453"/>
                  <a:pt x="5276877" y="6534453"/>
                </a:cubicBezTo>
                <a:close/>
                <a:moveTo>
                  <a:pt x="5206848" y="6534453"/>
                </a:moveTo>
                <a:cubicBezTo>
                  <a:pt x="5187809" y="6534453"/>
                  <a:pt x="5174979" y="6547007"/>
                  <a:pt x="5174979" y="6567707"/>
                </a:cubicBezTo>
                <a:cubicBezTo>
                  <a:pt x="5174979" y="6588408"/>
                  <a:pt x="5187809" y="6600961"/>
                  <a:pt x="5206848" y="6600961"/>
                </a:cubicBezTo>
                <a:cubicBezTo>
                  <a:pt x="5225887" y="6600961"/>
                  <a:pt x="5238717" y="6588408"/>
                  <a:pt x="5238717" y="6567707"/>
                </a:cubicBezTo>
                <a:cubicBezTo>
                  <a:pt x="5238717" y="6547007"/>
                  <a:pt x="5225887" y="6534453"/>
                  <a:pt x="5206848" y="6534453"/>
                </a:cubicBezTo>
                <a:close/>
                <a:moveTo>
                  <a:pt x="5107084" y="6534453"/>
                </a:moveTo>
                <a:cubicBezTo>
                  <a:pt x="5088045" y="6534453"/>
                  <a:pt x="5075215" y="6547007"/>
                  <a:pt x="5075215" y="6567707"/>
                </a:cubicBezTo>
                <a:cubicBezTo>
                  <a:pt x="5075215" y="6588408"/>
                  <a:pt x="5088045" y="6600961"/>
                  <a:pt x="5107084" y="6600961"/>
                </a:cubicBezTo>
                <a:cubicBezTo>
                  <a:pt x="5126123" y="6600961"/>
                  <a:pt x="5138953" y="6588408"/>
                  <a:pt x="5138953" y="6567707"/>
                </a:cubicBezTo>
                <a:cubicBezTo>
                  <a:pt x="5138953" y="6547007"/>
                  <a:pt x="5126123" y="6534453"/>
                  <a:pt x="5107084" y="6534453"/>
                </a:cubicBezTo>
                <a:close/>
                <a:moveTo>
                  <a:pt x="5041683" y="6534453"/>
                </a:moveTo>
                <a:cubicBezTo>
                  <a:pt x="5030959" y="6534453"/>
                  <a:pt x="5023227" y="6539053"/>
                  <a:pt x="5019237" y="6546896"/>
                </a:cubicBezTo>
                <a:lnTo>
                  <a:pt x="5019237" y="6535617"/>
                </a:lnTo>
                <a:lnTo>
                  <a:pt x="5005935" y="6535617"/>
                </a:lnTo>
                <a:lnTo>
                  <a:pt x="5005935" y="6600961"/>
                </a:lnTo>
                <a:lnTo>
                  <a:pt x="5019736" y="6600961"/>
                </a:lnTo>
                <a:lnTo>
                  <a:pt x="5019736" y="6565851"/>
                </a:lnTo>
                <a:cubicBezTo>
                  <a:pt x="5019736" y="6553546"/>
                  <a:pt x="5027356" y="6546508"/>
                  <a:pt x="5037167" y="6546508"/>
                </a:cubicBezTo>
                <a:cubicBezTo>
                  <a:pt x="5044898" y="6546508"/>
                  <a:pt x="5050330" y="6550997"/>
                  <a:pt x="5050330" y="6559948"/>
                </a:cubicBezTo>
                <a:lnTo>
                  <a:pt x="5050330" y="6600961"/>
                </a:lnTo>
                <a:lnTo>
                  <a:pt x="5064131" y="6600961"/>
                </a:lnTo>
                <a:lnTo>
                  <a:pt x="5064131" y="6557786"/>
                </a:lnTo>
                <a:cubicBezTo>
                  <a:pt x="5064131" y="6543182"/>
                  <a:pt x="5056648" y="6534453"/>
                  <a:pt x="5041683" y="6534453"/>
                </a:cubicBezTo>
                <a:close/>
                <a:moveTo>
                  <a:pt x="4892759" y="6534453"/>
                </a:moveTo>
                <a:cubicBezTo>
                  <a:pt x="4872280" y="6534453"/>
                  <a:pt x="4861832" y="6550276"/>
                  <a:pt x="4861832" y="6568206"/>
                </a:cubicBezTo>
                <a:cubicBezTo>
                  <a:pt x="4861832" y="6586163"/>
                  <a:pt x="4871420" y="6600961"/>
                  <a:pt x="4891678" y="6600961"/>
                </a:cubicBezTo>
                <a:cubicBezTo>
                  <a:pt x="4907751" y="6600961"/>
                  <a:pt x="4918919" y="6591678"/>
                  <a:pt x="4920028" y="6576630"/>
                </a:cubicBezTo>
                <a:lnTo>
                  <a:pt x="4906642" y="6576630"/>
                </a:lnTo>
                <a:cubicBezTo>
                  <a:pt x="4905922" y="6584777"/>
                  <a:pt x="4900740" y="6589045"/>
                  <a:pt x="4892288" y="6589045"/>
                </a:cubicBezTo>
                <a:cubicBezTo>
                  <a:pt x="4880260" y="6589045"/>
                  <a:pt x="4875217" y="6579762"/>
                  <a:pt x="4875217" y="6567707"/>
                </a:cubicBezTo>
                <a:cubicBezTo>
                  <a:pt x="4875217" y="6555652"/>
                  <a:pt x="4880122" y="6546258"/>
                  <a:pt x="4892759" y="6546258"/>
                </a:cubicBezTo>
                <a:cubicBezTo>
                  <a:pt x="4900740" y="6546258"/>
                  <a:pt x="4906144" y="6550387"/>
                  <a:pt x="4906642" y="6558175"/>
                </a:cubicBezTo>
                <a:lnTo>
                  <a:pt x="4920028" y="6558175"/>
                </a:lnTo>
                <a:cubicBezTo>
                  <a:pt x="4919168" y="6543376"/>
                  <a:pt x="4908610" y="6534453"/>
                  <a:pt x="4892759" y="6534453"/>
                </a:cubicBezTo>
                <a:close/>
                <a:moveTo>
                  <a:pt x="4824060" y="6534453"/>
                </a:moveTo>
                <a:cubicBezTo>
                  <a:pt x="4804245" y="6534453"/>
                  <a:pt x="4792551" y="6548642"/>
                  <a:pt x="4792551" y="6568206"/>
                </a:cubicBezTo>
                <a:cubicBezTo>
                  <a:pt x="4792551" y="6590043"/>
                  <a:pt x="4805881" y="6600961"/>
                  <a:pt x="4824060" y="6600961"/>
                </a:cubicBezTo>
                <a:cubicBezTo>
                  <a:pt x="4838664" y="6600961"/>
                  <a:pt x="4849194" y="6594061"/>
                  <a:pt x="4853019" y="6580372"/>
                </a:cubicBezTo>
                <a:lnTo>
                  <a:pt x="4839412" y="6580372"/>
                </a:lnTo>
                <a:cubicBezTo>
                  <a:pt x="4836752" y="6586413"/>
                  <a:pt x="4832041" y="6589406"/>
                  <a:pt x="4824309" y="6589406"/>
                </a:cubicBezTo>
                <a:cubicBezTo>
                  <a:pt x="4813502" y="6589406"/>
                  <a:pt x="4807017" y="6583642"/>
                  <a:pt x="4805881" y="6571587"/>
                </a:cubicBezTo>
                <a:lnTo>
                  <a:pt x="4853518" y="6571587"/>
                </a:lnTo>
                <a:lnTo>
                  <a:pt x="4853518" y="6568345"/>
                </a:lnTo>
                <a:cubicBezTo>
                  <a:pt x="4853518" y="6548642"/>
                  <a:pt x="4843874" y="6534453"/>
                  <a:pt x="4824060" y="6534453"/>
                </a:cubicBezTo>
                <a:close/>
                <a:moveTo>
                  <a:pt x="4723271" y="6512284"/>
                </a:moveTo>
                <a:lnTo>
                  <a:pt x="4723271" y="6525336"/>
                </a:lnTo>
                <a:lnTo>
                  <a:pt x="4753838" y="6525336"/>
                </a:lnTo>
                <a:lnTo>
                  <a:pt x="4753838" y="6600962"/>
                </a:lnTo>
                <a:lnTo>
                  <a:pt x="4767527" y="6600962"/>
                </a:lnTo>
                <a:lnTo>
                  <a:pt x="4767527" y="6525336"/>
                </a:lnTo>
                <a:lnTo>
                  <a:pt x="4798094" y="6525336"/>
                </a:lnTo>
                <a:lnTo>
                  <a:pt x="4798094" y="6512284"/>
                </a:lnTo>
                <a:close/>
                <a:moveTo>
                  <a:pt x="5324625" y="6509512"/>
                </a:moveTo>
                <a:lnTo>
                  <a:pt x="5324625" y="6524532"/>
                </a:lnTo>
                <a:lnTo>
                  <a:pt x="5338481" y="6524532"/>
                </a:lnTo>
                <a:lnTo>
                  <a:pt x="5338481" y="6509512"/>
                </a:lnTo>
                <a:close/>
                <a:moveTo>
                  <a:pt x="5150038" y="6509512"/>
                </a:moveTo>
                <a:lnTo>
                  <a:pt x="5150038" y="6600961"/>
                </a:lnTo>
                <a:lnTo>
                  <a:pt x="5163894" y="6600961"/>
                </a:lnTo>
                <a:lnTo>
                  <a:pt x="5163894" y="6509512"/>
                </a:lnTo>
                <a:close/>
                <a:moveTo>
                  <a:pt x="4933883" y="6509512"/>
                </a:moveTo>
                <a:lnTo>
                  <a:pt x="4933883" y="6600961"/>
                </a:lnTo>
                <a:lnTo>
                  <a:pt x="4947019" y="6600961"/>
                </a:lnTo>
                <a:lnTo>
                  <a:pt x="4947019" y="6565712"/>
                </a:lnTo>
                <a:cubicBezTo>
                  <a:pt x="4947019" y="6553380"/>
                  <a:pt x="4954279" y="6546286"/>
                  <a:pt x="4963618" y="6546286"/>
                </a:cubicBezTo>
                <a:cubicBezTo>
                  <a:pt x="4970989" y="6546286"/>
                  <a:pt x="4976172" y="6550802"/>
                  <a:pt x="4976172" y="6559809"/>
                </a:cubicBezTo>
                <a:lnTo>
                  <a:pt x="4976172" y="6600961"/>
                </a:lnTo>
                <a:lnTo>
                  <a:pt x="4989307" y="6600961"/>
                </a:lnTo>
                <a:lnTo>
                  <a:pt x="4989307" y="6557620"/>
                </a:lnTo>
                <a:cubicBezTo>
                  <a:pt x="4989307" y="6542960"/>
                  <a:pt x="4982185" y="6534203"/>
                  <a:pt x="4967914" y="6534203"/>
                </a:cubicBezTo>
                <a:cubicBezTo>
                  <a:pt x="4957965" y="6534203"/>
                  <a:pt x="4950843" y="6538582"/>
                  <a:pt x="4947019" y="6546175"/>
                </a:cubicBezTo>
                <a:lnTo>
                  <a:pt x="4947019" y="6509512"/>
                </a:lnTo>
                <a:close/>
                <a:moveTo>
                  <a:pt x="3817943" y="6497680"/>
                </a:moveTo>
                <a:lnTo>
                  <a:pt x="3817943" y="6501671"/>
                </a:lnTo>
                <a:cubicBezTo>
                  <a:pt x="3817943" y="6511010"/>
                  <a:pt x="3810959" y="6516525"/>
                  <a:pt x="3803061" y="6516525"/>
                </a:cubicBezTo>
                <a:cubicBezTo>
                  <a:pt x="3798045" y="6516525"/>
                  <a:pt x="3794138" y="6514224"/>
                  <a:pt x="3794138" y="6508904"/>
                </a:cubicBezTo>
                <a:cubicBezTo>
                  <a:pt x="3794138" y="6502530"/>
                  <a:pt x="3799680" y="6501200"/>
                  <a:pt x="3803311" y="6500701"/>
                </a:cubicBezTo>
                <a:lnTo>
                  <a:pt x="3810128" y="6499759"/>
                </a:lnTo>
                <a:cubicBezTo>
                  <a:pt x="3814229" y="6499205"/>
                  <a:pt x="3816224" y="6498512"/>
                  <a:pt x="3817943" y="6497680"/>
                </a:cubicBezTo>
                <a:close/>
                <a:moveTo>
                  <a:pt x="3752293" y="6480666"/>
                </a:moveTo>
                <a:cubicBezTo>
                  <a:pt x="3760468" y="6480666"/>
                  <a:pt x="3767452" y="6485792"/>
                  <a:pt x="3767452" y="6497791"/>
                </a:cubicBezTo>
                <a:cubicBezTo>
                  <a:pt x="3767452" y="6509763"/>
                  <a:pt x="3759692" y="6514418"/>
                  <a:pt x="3752016" y="6514418"/>
                </a:cubicBezTo>
                <a:cubicBezTo>
                  <a:pt x="3743758" y="6514418"/>
                  <a:pt x="3736663" y="6509402"/>
                  <a:pt x="3736663" y="6497680"/>
                </a:cubicBezTo>
                <a:cubicBezTo>
                  <a:pt x="3736663" y="6485986"/>
                  <a:pt x="3744145" y="6480666"/>
                  <a:pt x="3752293" y="6480666"/>
                </a:cubicBezTo>
                <a:close/>
                <a:moveTo>
                  <a:pt x="4123746" y="6480472"/>
                </a:moveTo>
                <a:cubicBezTo>
                  <a:pt x="4134915" y="6480472"/>
                  <a:pt x="4138545" y="6488730"/>
                  <a:pt x="4138545" y="6498041"/>
                </a:cubicBezTo>
                <a:cubicBezTo>
                  <a:pt x="4138545" y="6507352"/>
                  <a:pt x="4134804" y="6516275"/>
                  <a:pt x="4123359" y="6516275"/>
                </a:cubicBezTo>
                <a:cubicBezTo>
                  <a:pt x="4112191" y="6516275"/>
                  <a:pt x="4107784" y="6507823"/>
                  <a:pt x="4107784" y="6498706"/>
                </a:cubicBezTo>
                <a:cubicBezTo>
                  <a:pt x="4107784" y="6488924"/>
                  <a:pt x="4112578" y="6480472"/>
                  <a:pt x="4123746" y="6480472"/>
                </a:cubicBezTo>
                <a:close/>
                <a:moveTo>
                  <a:pt x="3987098" y="6480444"/>
                </a:moveTo>
                <a:cubicBezTo>
                  <a:pt x="3995771" y="6480444"/>
                  <a:pt x="3999430" y="6485764"/>
                  <a:pt x="4000206" y="6493856"/>
                </a:cubicBezTo>
                <a:lnTo>
                  <a:pt x="3972161" y="6493856"/>
                </a:lnTo>
                <a:cubicBezTo>
                  <a:pt x="3973408" y="6485764"/>
                  <a:pt x="3978424" y="6480444"/>
                  <a:pt x="3987098" y="6480444"/>
                </a:cubicBezTo>
                <a:close/>
                <a:moveTo>
                  <a:pt x="4038781" y="6480194"/>
                </a:moveTo>
                <a:cubicBezTo>
                  <a:pt x="4049311" y="6480194"/>
                  <a:pt x="4053385" y="6488536"/>
                  <a:pt x="4053385" y="6497847"/>
                </a:cubicBezTo>
                <a:cubicBezTo>
                  <a:pt x="4053385" y="6507158"/>
                  <a:pt x="4049311" y="6516082"/>
                  <a:pt x="4038698" y="6516082"/>
                </a:cubicBezTo>
                <a:cubicBezTo>
                  <a:pt x="4028167" y="6516082"/>
                  <a:pt x="4024371" y="6507352"/>
                  <a:pt x="4024371" y="6498124"/>
                </a:cubicBezTo>
                <a:cubicBezTo>
                  <a:pt x="4024371" y="6488924"/>
                  <a:pt x="4028250" y="6480194"/>
                  <a:pt x="4038781" y="6480194"/>
                </a:cubicBezTo>
                <a:close/>
                <a:moveTo>
                  <a:pt x="3895288" y="6474015"/>
                </a:moveTo>
                <a:lnTo>
                  <a:pt x="3895288" y="6523370"/>
                </a:lnTo>
                <a:lnTo>
                  <a:pt x="3905153" y="6523370"/>
                </a:lnTo>
                <a:lnTo>
                  <a:pt x="3905153" y="6474015"/>
                </a:lnTo>
                <a:close/>
                <a:moveTo>
                  <a:pt x="4152401" y="6473488"/>
                </a:moveTo>
                <a:lnTo>
                  <a:pt x="4172797" y="6523036"/>
                </a:lnTo>
                <a:lnTo>
                  <a:pt x="4171522" y="6526335"/>
                </a:lnTo>
                <a:cubicBezTo>
                  <a:pt x="4169943" y="6530436"/>
                  <a:pt x="4167227" y="6532819"/>
                  <a:pt x="4161657" y="6532819"/>
                </a:cubicBezTo>
                <a:lnTo>
                  <a:pt x="4156613" y="6532819"/>
                </a:lnTo>
                <a:lnTo>
                  <a:pt x="4156613" y="6539996"/>
                </a:lnTo>
                <a:lnTo>
                  <a:pt x="4161767" y="6539996"/>
                </a:lnTo>
                <a:cubicBezTo>
                  <a:pt x="4170747" y="6539996"/>
                  <a:pt x="4175319" y="6536311"/>
                  <a:pt x="4178340" y="6528441"/>
                </a:cubicBezTo>
                <a:lnTo>
                  <a:pt x="4199512" y="6473488"/>
                </a:lnTo>
                <a:lnTo>
                  <a:pt x="4191115" y="6473488"/>
                </a:lnTo>
                <a:lnTo>
                  <a:pt x="4176594" y="6512783"/>
                </a:lnTo>
                <a:lnTo>
                  <a:pt x="4161075" y="6473488"/>
                </a:lnTo>
                <a:close/>
                <a:moveTo>
                  <a:pt x="3987098" y="6473488"/>
                </a:moveTo>
                <a:cubicBezTo>
                  <a:pt x="3973103" y="6473488"/>
                  <a:pt x="3963958" y="6483769"/>
                  <a:pt x="3963958" y="6498816"/>
                </a:cubicBezTo>
                <a:cubicBezTo>
                  <a:pt x="3963958" y="6515471"/>
                  <a:pt x="3973796" y="6523369"/>
                  <a:pt x="3986904" y="6523369"/>
                </a:cubicBezTo>
                <a:cubicBezTo>
                  <a:pt x="3997213" y="6523369"/>
                  <a:pt x="4004639" y="6518520"/>
                  <a:pt x="4007910" y="6508322"/>
                </a:cubicBezTo>
                <a:lnTo>
                  <a:pt x="3999706" y="6508322"/>
                </a:lnTo>
                <a:cubicBezTo>
                  <a:pt x="3997324" y="6513837"/>
                  <a:pt x="3993361" y="6516414"/>
                  <a:pt x="3987098" y="6516414"/>
                </a:cubicBezTo>
                <a:cubicBezTo>
                  <a:pt x="3978313" y="6516414"/>
                  <a:pt x="3972438" y="6511481"/>
                  <a:pt x="3971856" y="6500507"/>
                </a:cubicBezTo>
                <a:lnTo>
                  <a:pt x="4008297" y="6500507"/>
                </a:lnTo>
                <a:lnTo>
                  <a:pt x="4008297" y="6498816"/>
                </a:lnTo>
                <a:cubicBezTo>
                  <a:pt x="4008297" y="6483575"/>
                  <a:pt x="4001064" y="6473488"/>
                  <a:pt x="3987098" y="6473488"/>
                </a:cubicBezTo>
                <a:close/>
                <a:moveTo>
                  <a:pt x="3934278" y="6473488"/>
                </a:moveTo>
                <a:cubicBezTo>
                  <a:pt x="3923277" y="6473488"/>
                  <a:pt x="3915267" y="6478254"/>
                  <a:pt x="3915267" y="6487566"/>
                </a:cubicBezTo>
                <a:cubicBezTo>
                  <a:pt x="3915267" y="6496904"/>
                  <a:pt x="3922888" y="6499759"/>
                  <a:pt x="3930703" y="6501172"/>
                </a:cubicBezTo>
                <a:lnTo>
                  <a:pt x="3937326" y="6502419"/>
                </a:lnTo>
                <a:cubicBezTo>
                  <a:pt x="3943368" y="6503556"/>
                  <a:pt x="3947636" y="6504997"/>
                  <a:pt x="3947636" y="6509846"/>
                </a:cubicBezTo>
                <a:cubicBezTo>
                  <a:pt x="3947636" y="6514696"/>
                  <a:pt x="3943561" y="6516801"/>
                  <a:pt x="3936744" y="6516801"/>
                </a:cubicBezTo>
                <a:cubicBezTo>
                  <a:pt x="3929900" y="6516801"/>
                  <a:pt x="3923664" y="6514502"/>
                  <a:pt x="3922390" y="6507657"/>
                </a:cubicBezTo>
                <a:lnTo>
                  <a:pt x="3914076" y="6507657"/>
                </a:lnTo>
                <a:cubicBezTo>
                  <a:pt x="3915267" y="6518714"/>
                  <a:pt x="3925965" y="6523369"/>
                  <a:pt x="3936246" y="6523369"/>
                </a:cubicBezTo>
                <a:cubicBezTo>
                  <a:pt x="3946527" y="6523369"/>
                  <a:pt x="3955644" y="6518409"/>
                  <a:pt x="3955644" y="6508793"/>
                </a:cubicBezTo>
                <a:cubicBezTo>
                  <a:pt x="3955644" y="6499205"/>
                  <a:pt x="3947247" y="6497099"/>
                  <a:pt x="3939017" y="6495574"/>
                </a:cubicBezTo>
                <a:lnTo>
                  <a:pt x="3933364" y="6494522"/>
                </a:lnTo>
                <a:cubicBezTo>
                  <a:pt x="3927738" y="6493468"/>
                  <a:pt x="3923277" y="6491944"/>
                  <a:pt x="3923277" y="6486901"/>
                </a:cubicBezTo>
                <a:cubicBezTo>
                  <a:pt x="3923277" y="6482328"/>
                  <a:pt x="3927128" y="6479862"/>
                  <a:pt x="3933862" y="6479862"/>
                </a:cubicBezTo>
                <a:cubicBezTo>
                  <a:pt x="3940597" y="6479862"/>
                  <a:pt x="3945557" y="6482245"/>
                  <a:pt x="3946139" y="6488064"/>
                </a:cubicBezTo>
                <a:lnTo>
                  <a:pt x="3954453" y="6488064"/>
                </a:lnTo>
                <a:cubicBezTo>
                  <a:pt x="3953455" y="6478643"/>
                  <a:pt x="3946056" y="6473488"/>
                  <a:pt x="3934278" y="6473488"/>
                </a:cubicBezTo>
                <a:close/>
                <a:moveTo>
                  <a:pt x="3867077" y="6473488"/>
                </a:moveTo>
                <a:cubicBezTo>
                  <a:pt x="3858375" y="6473488"/>
                  <a:pt x="3852750" y="6477562"/>
                  <a:pt x="3849757" y="6483686"/>
                </a:cubicBezTo>
                <a:lnTo>
                  <a:pt x="3849757" y="6474458"/>
                </a:lnTo>
                <a:lnTo>
                  <a:pt x="3842025" y="6474458"/>
                </a:lnTo>
                <a:lnTo>
                  <a:pt x="3842025" y="6523369"/>
                </a:lnTo>
                <a:lnTo>
                  <a:pt x="3849951" y="6523369"/>
                </a:lnTo>
                <a:lnTo>
                  <a:pt x="3849951" y="6497210"/>
                </a:lnTo>
                <a:cubicBezTo>
                  <a:pt x="3849951" y="6486707"/>
                  <a:pt x="3856713" y="6480582"/>
                  <a:pt x="3864832" y="6480582"/>
                </a:cubicBezTo>
                <a:cubicBezTo>
                  <a:pt x="3871040" y="6480582"/>
                  <a:pt x="3875667" y="6484185"/>
                  <a:pt x="3875667" y="6491584"/>
                </a:cubicBezTo>
                <a:lnTo>
                  <a:pt x="3875667" y="6523369"/>
                </a:lnTo>
                <a:lnTo>
                  <a:pt x="3883593" y="6523369"/>
                </a:lnTo>
                <a:lnTo>
                  <a:pt x="3883593" y="6490309"/>
                </a:lnTo>
                <a:cubicBezTo>
                  <a:pt x="3883593" y="6479723"/>
                  <a:pt x="3877801" y="6473488"/>
                  <a:pt x="3867077" y="6473488"/>
                </a:cubicBezTo>
                <a:close/>
                <a:moveTo>
                  <a:pt x="3807855" y="6473488"/>
                </a:moveTo>
                <a:cubicBezTo>
                  <a:pt x="3796327" y="6473488"/>
                  <a:pt x="3788956" y="6478532"/>
                  <a:pt x="3787680" y="6488535"/>
                </a:cubicBezTo>
                <a:lnTo>
                  <a:pt x="3795329" y="6488535"/>
                </a:lnTo>
                <a:cubicBezTo>
                  <a:pt x="3796133" y="6482910"/>
                  <a:pt x="3800317" y="6479862"/>
                  <a:pt x="3807772" y="6479862"/>
                </a:cubicBezTo>
                <a:cubicBezTo>
                  <a:pt x="3814590" y="6479862"/>
                  <a:pt x="3817943" y="6482716"/>
                  <a:pt x="3817943" y="6487759"/>
                </a:cubicBezTo>
                <a:cubicBezTo>
                  <a:pt x="3817943" y="6492138"/>
                  <a:pt x="3815033" y="6493191"/>
                  <a:pt x="3811402" y="6493662"/>
                </a:cubicBezTo>
                <a:lnTo>
                  <a:pt x="3800595" y="6495187"/>
                </a:lnTo>
                <a:cubicBezTo>
                  <a:pt x="3793223" y="6496239"/>
                  <a:pt x="3786600" y="6499870"/>
                  <a:pt x="3786600" y="6509375"/>
                </a:cubicBezTo>
                <a:cubicBezTo>
                  <a:pt x="3786600" y="6518714"/>
                  <a:pt x="3793417" y="6523369"/>
                  <a:pt x="3801592" y="6523369"/>
                </a:cubicBezTo>
                <a:cubicBezTo>
                  <a:pt x="3809768" y="6523369"/>
                  <a:pt x="3815393" y="6519379"/>
                  <a:pt x="3818303" y="6513172"/>
                </a:cubicBezTo>
                <a:lnTo>
                  <a:pt x="3818303" y="6522317"/>
                </a:lnTo>
                <a:lnTo>
                  <a:pt x="3825397" y="6522317"/>
                </a:lnTo>
                <a:lnTo>
                  <a:pt x="3825397" y="6488924"/>
                </a:lnTo>
                <a:cubicBezTo>
                  <a:pt x="3825397" y="6478449"/>
                  <a:pt x="3819411" y="6473488"/>
                  <a:pt x="3807855" y="6473488"/>
                </a:cubicBezTo>
                <a:close/>
                <a:moveTo>
                  <a:pt x="3751212" y="6473488"/>
                </a:moveTo>
                <a:cubicBezTo>
                  <a:pt x="3739323" y="6473488"/>
                  <a:pt x="3728405" y="6481137"/>
                  <a:pt x="3728405" y="6497680"/>
                </a:cubicBezTo>
                <a:cubicBezTo>
                  <a:pt x="3728405" y="6513448"/>
                  <a:pt x="3738631" y="6521485"/>
                  <a:pt x="3750547" y="6521485"/>
                </a:cubicBezTo>
                <a:cubicBezTo>
                  <a:pt x="3757115" y="6521485"/>
                  <a:pt x="3764403" y="6518686"/>
                  <a:pt x="3767645" y="6511897"/>
                </a:cubicBezTo>
                <a:lnTo>
                  <a:pt x="3767645" y="6521679"/>
                </a:lnTo>
                <a:cubicBezTo>
                  <a:pt x="3767645" y="6531849"/>
                  <a:pt x="3761743" y="6536200"/>
                  <a:pt x="3752598" y="6536200"/>
                </a:cubicBezTo>
                <a:cubicBezTo>
                  <a:pt x="3743453" y="6536200"/>
                  <a:pt x="3738825" y="6531849"/>
                  <a:pt x="3737938" y="6525835"/>
                </a:cubicBezTo>
                <a:lnTo>
                  <a:pt x="3729874" y="6525835"/>
                </a:lnTo>
                <a:cubicBezTo>
                  <a:pt x="3730954" y="6536588"/>
                  <a:pt x="3740210" y="6542768"/>
                  <a:pt x="3752514" y="6542768"/>
                </a:cubicBezTo>
                <a:cubicBezTo>
                  <a:pt x="3766066" y="6542768"/>
                  <a:pt x="3775516" y="6535507"/>
                  <a:pt x="3775516" y="6520903"/>
                </a:cubicBezTo>
                <a:lnTo>
                  <a:pt x="3775516" y="6474458"/>
                </a:lnTo>
                <a:lnTo>
                  <a:pt x="3767645" y="6474458"/>
                </a:lnTo>
                <a:lnTo>
                  <a:pt x="3767645" y="6481996"/>
                </a:lnTo>
                <a:cubicBezTo>
                  <a:pt x="3765290" y="6477756"/>
                  <a:pt x="3759886" y="6473488"/>
                  <a:pt x="3751212" y="6473488"/>
                </a:cubicBezTo>
                <a:close/>
                <a:moveTo>
                  <a:pt x="3719427" y="6473488"/>
                </a:moveTo>
                <a:cubicBezTo>
                  <a:pt x="3712193" y="6473488"/>
                  <a:pt x="3707732" y="6477202"/>
                  <a:pt x="3705543" y="6483381"/>
                </a:cubicBezTo>
                <a:lnTo>
                  <a:pt x="3705543" y="6474070"/>
                </a:lnTo>
                <a:lnTo>
                  <a:pt x="3697922" y="6474070"/>
                </a:lnTo>
                <a:lnTo>
                  <a:pt x="3697922" y="6523369"/>
                </a:lnTo>
                <a:lnTo>
                  <a:pt x="3705737" y="6523369"/>
                </a:lnTo>
                <a:lnTo>
                  <a:pt x="3705737" y="6499066"/>
                </a:lnTo>
                <a:cubicBezTo>
                  <a:pt x="3705737" y="6488674"/>
                  <a:pt x="3709340" y="6481220"/>
                  <a:pt x="3719814" y="6481220"/>
                </a:cubicBezTo>
                <a:lnTo>
                  <a:pt x="3722863" y="6481220"/>
                </a:lnTo>
                <a:lnTo>
                  <a:pt x="3722863" y="6473488"/>
                </a:lnTo>
                <a:close/>
                <a:moveTo>
                  <a:pt x="3653583" y="6461822"/>
                </a:moveTo>
                <a:cubicBezTo>
                  <a:pt x="3670265" y="6461822"/>
                  <a:pt x="3678246" y="6474874"/>
                  <a:pt x="3678246" y="6490060"/>
                </a:cubicBezTo>
                <a:cubicBezTo>
                  <a:pt x="3678246" y="6505274"/>
                  <a:pt x="3670265" y="6518409"/>
                  <a:pt x="3653583" y="6518409"/>
                </a:cubicBezTo>
                <a:cubicBezTo>
                  <a:pt x="3636900" y="6518409"/>
                  <a:pt x="3628919" y="6505274"/>
                  <a:pt x="3628919" y="6490060"/>
                </a:cubicBezTo>
                <a:cubicBezTo>
                  <a:pt x="3628919" y="6474874"/>
                  <a:pt x="3636900" y="6461822"/>
                  <a:pt x="3653583" y="6461822"/>
                </a:cubicBezTo>
                <a:close/>
                <a:moveTo>
                  <a:pt x="4099748" y="6454090"/>
                </a:moveTo>
                <a:lnTo>
                  <a:pt x="4099748" y="6522317"/>
                </a:lnTo>
                <a:lnTo>
                  <a:pt x="4107397" y="6522317"/>
                </a:lnTo>
                <a:lnTo>
                  <a:pt x="4107397" y="6513865"/>
                </a:lnTo>
                <a:cubicBezTo>
                  <a:pt x="4110140" y="6519157"/>
                  <a:pt x="4115904" y="6523370"/>
                  <a:pt x="4124633" y="6523370"/>
                </a:cubicBezTo>
                <a:cubicBezTo>
                  <a:pt x="4140485" y="6523370"/>
                  <a:pt x="4146859" y="6510428"/>
                  <a:pt x="4146859" y="6497764"/>
                </a:cubicBezTo>
                <a:cubicBezTo>
                  <a:pt x="4146859" y="6485072"/>
                  <a:pt x="4140485" y="6473101"/>
                  <a:pt x="4125022" y="6473101"/>
                </a:cubicBezTo>
                <a:cubicBezTo>
                  <a:pt x="4115821" y="6473101"/>
                  <a:pt x="4110334" y="6477978"/>
                  <a:pt x="4107784" y="6483076"/>
                </a:cubicBezTo>
                <a:lnTo>
                  <a:pt x="4107784" y="6454090"/>
                </a:lnTo>
                <a:close/>
                <a:moveTo>
                  <a:pt x="4053385" y="6454090"/>
                </a:moveTo>
                <a:lnTo>
                  <a:pt x="4053385" y="6481913"/>
                </a:lnTo>
                <a:cubicBezTo>
                  <a:pt x="4050891" y="6476925"/>
                  <a:pt x="4045986" y="6473101"/>
                  <a:pt x="4037866" y="6473101"/>
                </a:cubicBezTo>
                <a:cubicBezTo>
                  <a:pt x="4022985" y="6473101"/>
                  <a:pt x="4016611" y="6485764"/>
                  <a:pt x="4016611" y="6498318"/>
                </a:cubicBezTo>
                <a:cubicBezTo>
                  <a:pt x="4016611" y="6510816"/>
                  <a:pt x="4022708" y="6523370"/>
                  <a:pt x="4037589" y="6523370"/>
                </a:cubicBezTo>
                <a:cubicBezTo>
                  <a:pt x="4046734" y="6523370"/>
                  <a:pt x="4051334" y="6518659"/>
                  <a:pt x="4053552" y="6512811"/>
                </a:cubicBezTo>
                <a:lnTo>
                  <a:pt x="4053552" y="6522317"/>
                </a:lnTo>
                <a:lnTo>
                  <a:pt x="4060950" y="6522317"/>
                </a:lnTo>
                <a:lnTo>
                  <a:pt x="4060950" y="6454090"/>
                </a:lnTo>
                <a:close/>
                <a:moveTo>
                  <a:pt x="3894678" y="6454090"/>
                </a:moveTo>
                <a:lnTo>
                  <a:pt x="3894678" y="6464011"/>
                </a:lnTo>
                <a:lnTo>
                  <a:pt x="3905763" y="6464011"/>
                </a:lnTo>
                <a:lnTo>
                  <a:pt x="3905763" y="6454090"/>
                </a:lnTo>
                <a:close/>
                <a:moveTo>
                  <a:pt x="3653583" y="6454090"/>
                </a:moveTo>
                <a:cubicBezTo>
                  <a:pt x="3631635" y="6454090"/>
                  <a:pt x="3620328" y="6471243"/>
                  <a:pt x="3620328" y="6490060"/>
                </a:cubicBezTo>
                <a:cubicBezTo>
                  <a:pt x="3620328" y="6508876"/>
                  <a:pt x="3631635" y="6526141"/>
                  <a:pt x="3653583" y="6526141"/>
                </a:cubicBezTo>
                <a:cubicBezTo>
                  <a:pt x="3675530" y="6526141"/>
                  <a:pt x="3686837" y="6508876"/>
                  <a:pt x="3686837" y="6490060"/>
                </a:cubicBezTo>
                <a:cubicBezTo>
                  <a:pt x="3686837" y="6471243"/>
                  <a:pt x="3675530" y="6454090"/>
                  <a:pt x="3653583" y="6454090"/>
                </a:cubicBezTo>
                <a:close/>
                <a:moveTo>
                  <a:pt x="5274798" y="6434081"/>
                </a:moveTo>
                <a:lnTo>
                  <a:pt x="5274798" y="6438265"/>
                </a:lnTo>
                <a:cubicBezTo>
                  <a:pt x="5274798" y="6449128"/>
                  <a:pt x="5266402" y="6456167"/>
                  <a:pt x="5255566" y="6456167"/>
                </a:cubicBezTo>
                <a:cubicBezTo>
                  <a:pt x="5248859" y="6456167"/>
                  <a:pt x="5244342" y="6453313"/>
                  <a:pt x="5244342" y="6447299"/>
                </a:cubicBezTo>
                <a:cubicBezTo>
                  <a:pt x="5244342" y="6439955"/>
                  <a:pt x="5250910" y="6438404"/>
                  <a:pt x="5255954" y="6437739"/>
                </a:cubicBezTo>
                <a:lnTo>
                  <a:pt x="5264599" y="6436575"/>
                </a:lnTo>
                <a:cubicBezTo>
                  <a:pt x="5269504" y="6435799"/>
                  <a:pt x="5272331" y="6435134"/>
                  <a:pt x="5274798" y="6434081"/>
                </a:cubicBezTo>
                <a:close/>
                <a:moveTo>
                  <a:pt x="5550479" y="6413990"/>
                </a:moveTo>
                <a:cubicBezTo>
                  <a:pt x="5561148" y="6413990"/>
                  <a:pt x="5568519" y="6421028"/>
                  <a:pt x="5568519" y="6434690"/>
                </a:cubicBezTo>
                <a:cubicBezTo>
                  <a:pt x="5568519" y="6448380"/>
                  <a:pt x="5561148" y="6455391"/>
                  <a:pt x="5550479" y="6455391"/>
                </a:cubicBezTo>
                <a:cubicBezTo>
                  <a:pt x="5539810" y="6455391"/>
                  <a:pt x="5532439" y="6448380"/>
                  <a:pt x="5532439" y="6434690"/>
                </a:cubicBezTo>
                <a:cubicBezTo>
                  <a:pt x="5532439" y="6420890"/>
                  <a:pt x="5539810" y="6413990"/>
                  <a:pt x="5550479" y="6413990"/>
                </a:cubicBezTo>
                <a:close/>
                <a:moveTo>
                  <a:pt x="5403604" y="6413990"/>
                </a:moveTo>
                <a:cubicBezTo>
                  <a:pt x="5414273" y="6413990"/>
                  <a:pt x="5421644" y="6421028"/>
                  <a:pt x="5421644" y="6434690"/>
                </a:cubicBezTo>
                <a:cubicBezTo>
                  <a:pt x="5421644" y="6448380"/>
                  <a:pt x="5414273" y="6455391"/>
                  <a:pt x="5403604" y="6455391"/>
                </a:cubicBezTo>
                <a:cubicBezTo>
                  <a:pt x="5392935" y="6455391"/>
                  <a:pt x="5385564" y="6448380"/>
                  <a:pt x="5385564" y="6434690"/>
                </a:cubicBezTo>
                <a:cubicBezTo>
                  <a:pt x="5385564" y="6420890"/>
                  <a:pt x="5392935" y="6413990"/>
                  <a:pt x="5403604" y="6413990"/>
                </a:cubicBezTo>
                <a:close/>
                <a:moveTo>
                  <a:pt x="5478427" y="6413906"/>
                </a:moveTo>
                <a:cubicBezTo>
                  <a:pt x="5488708" y="6413906"/>
                  <a:pt x="5496440" y="6419643"/>
                  <a:pt x="5496440" y="6433748"/>
                </a:cubicBezTo>
                <a:cubicBezTo>
                  <a:pt x="5496440" y="6447826"/>
                  <a:pt x="5488459" y="6453950"/>
                  <a:pt x="5478427" y="6453950"/>
                </a:cubicBezTo>
                <a:cubicBezTo>
                  <a:pt x="5468395" y="6453950"/>
                  <a:pt x="5460026" y="6447826"/>
                  <a:pt x="5460026" y="6433748"/>
                </a:cubicBezTo>
                <a:cubicBezTo>
                  <a:pt x="5460026" y="6419754"/>
                  <a:pt x="5468146" y="6413906"/>
                  <a:pt x="5478427" y="6413906"/>
                </a:cubicBezTo>
                <a:close/>
                <a:moveTo>
                  <a:pt x="4954668" y="6411745"/>
                </a:moveTo>
                <a:cubicBezTo>
                  <a:pt x="4965337" y="6411745"/>
                  <a:pt x="4972709" y="6419061"/>
                  <a:pt x="4972709" y="6433305"/>
                </a:cubicBezTo>
                <a:cubicBezTo>
                  <a:pt x="4972709" y="6447548"/>
                  <a:pt x="4965337" y="6454865"/>
                  <a:pt x="4954668" y="6454865"/>
                </a:cubicBezTo>
                <a:cubicBezTo>
                  <a:pt x="4943999" y="6454865"/>
                  <a:pt x="4936627" y="6447548"/>
                  <a:pt x="4936627" y="6433305"/>
                </a:cubicBezTo>
                <a:cubicBezTo>
                  <a:pt x="4936627" y="6418923"/>
                  <a:pt x="4943999" y="6411745"/>
                  <a:pt x="4954668" y="6411745"/>
                </a:cubicBezTo>
                <a:close/>
                <a:moveTo>
                  <a:pt x="5071059" y="6411301"/>
                </a:moveTo>
                <a:cubicBezTo>
                  <a:pt x="5083502" y="6411301"/>
                  <a:pt x="5089460" y="6420585"/>
                  <a:pt x="5089460" y="6432834"/>
                </a:cubicBezTo>
                <a:cubicBezTo>
                  <a:pt x="5089460" y="6445110"/>
                  <a:pt x="5083252" y="6455169"/>
                  <a:pt x="5070920" y="6455169"/>
                </a:cubicBezTo>
                <a:cubicBezTo>
                  <a:pt x="5058616" y="6455169"/>
                  <a:pt x="5053018" y="6445359"/>
                  <a:pt x="5053018" y="6433110"/>
                </a:cubicBezTo>
                <a:cubicBezTo>
                  <a:pt x="5053018" y="6421084"/>
                  <a:pt x="5058616" y="6411301"/>
                  <a:pt x="5071059" y="6411301"/>
                </a:cubicBezTo>
                <a:close/>
                <a:moveTo>
                  <a:pt x="5666510" y="6410553"/>
                </a:moveTo>
                <a:cubicBezTo>
                  <a:pt x="5676652" y="6410553"/>
                  <a:pt x="5681474" y="6416705"/>
                  <a:pt x="5682361" y="6426377"/>
                </a:cubicBezTo>
                <a:lnTo>
                  <a:pt x="5648830" y="6426377"/>
                </a:lnTo>
                <a:cubicBezTo>
                  <a:pt x="5650631" y="6416567"/>
                  <a:pt x="5656340" y="6410553"/>
                  <a:pt x="5666510" y="6410553"/>
                </a:cubicBezTo>
                <a:close/>
                <a:moveTo>
                  <a:pt x="4443517" y="6407423"/>
                </a:moveTo>
                <a:lnTo>
                  <a:pt x="4426855" y="6420549"/>
                </a:lnTo>
                <a:lnTo>
                  <a:pt x="4427056" y="6420310"/>
                </a:lnTo>
                <a:cubicBezTo>
                  <a:pt x="4432044" y="6415460"/>
                  <a:pt x="4437558" y="6411137"/>
                  <a:pt x="4443517" y="6407423"/>
                </a:cubicBezTo>
                <a:close/>
                <a:moveTo>
                  <a:pt x="5624526" y="6401436"/>
                </a:moveTo>
                <a:cubicBezTo>
                  <a:pt x="5616073" y="6401436"/>
                  <a:pt x="5610670" y="6406258"/>
                  <a:pt x="5608315" y="6413795"/>
                </a:cubicBezTo>
                <a:lnTo>
                  <a:pt x="5608315" y="6402184"/>
                </a:lnTo>
                <a:lnTo>
                  <a:pt x="5596204" y="6402184"/>
                </a:lnTo>
                <a:lnTo>
                  <a:pt x="5596204" y="6465173"/>
                </a:lnTo>
                <a:lnTo>
                  <a:pt x="5608785" y="6465173"/>
                </a:lnTo>
                <a:lnTo>
                  <a:pt x="5608785" y="6434413"/>
                </a:lnTo>
                <a:cubicBezTo>
                  <a:pt x="5608785" y="6422192"/>
                  <a:pt x="5612887" y="6414294"/>
                  <a:pt x="5624747" y="6414294"/>
                </a:cubicBezTo>
                <a:lnTo>
                  <a:pt x="5629459" y="6414294"/>
                </a:lnTo>
                <a:lnTo>
                  <a:pt x="5629459" y="6401436"/>
                </a:lnTo>
                <a:close/>
                <a:moveTo>
                  <a:pt x="5550479" y="6401436"/>
                </a:moveTo>
                <a:cubicBezTo>
                  <a:pt x="5531440" y="6401436"/>
                  <a:pt x="5518610" y="6413990"/>
                  <a:pt x="5518610" y="6434690"/>
                </a:cubicBezTo>
                <a:cubicBezTo>
                  <a:pt x="5518610" y="6455391"/>
                  <a:pt x="5531440" y="6467944"/>
                  <a:pt x="5550479" y="6467944"/>
                </a:cubicBezTo>
                <a:cubicBezTo>
                  <a:pt x="5569518" y="6467944"/>
                  <a:pt x="5582348" y="6455391"/>
                  <a:pt x="5582348" y="6434690"/>
                </a:cubicBezTo>
                <a:cubicBezTo>
                  <a:pt x="5582348" y="6413990"/>
                  <a:pt x="5569518" y="6401436"/>
                  <a:pt x="5550479" y="6401436"/>
                </a:cubicBezTo>
                <a:close/>
                <a:moveTo>
                  <a:pt x="5481476" y="6401436"/>
                </a:moveTo>
                <a:cubicBezTo>
                  <a:pt x="5470418" y="6401436"/>
                  <a:pt x="5462797" y="6406812"/>
                  <a:pt x="5459639" y="6414655"/>
                </a:cubicBezTo>
                <a:lnTo>
                  <a:pt x="5459639" y="6402544"/>
                </a:lnTo>
                <a:lnTo>
                  <a:pt x="5446558" y="6402544"/>
                </a:lnTo>
                <a:lnTo>
                  <a:pt x="5446558" y="6490114"/>
                </a:lnTo>
                <a:lnTo>
                  <a:pt x="5460137" y="6490114"/>
                </a:lnTo>
                <a:lnTo>
                  <a:pt x="5460137" y="6455696"/>
                </a:lnTo>
                <a:cubicBezTo>
                  <a:pt x="5463574" y="6461294"/>
                  <a:pt x="5469920" y="6466171"/>
                  <a:pt x="5480976" y="6466171"/>
                </a:cubicBezTo>
                <a:cubicBezTo>
                  <a:pt x="5496966" y="6466171"/>
                  <a:pt x="5510296" y="6455696"/>
                  <a:pt x="5510296" y="6433748"/>
                </a:cubicBezTo>
                <a:cubicBezTo>
                  <a:pt x="5510296" y="6411800"/>
                  <a:pt x="5497215" y="6401436"/>
                  <a:pt x="5481476" y="6401436"/>
                </a:cubicBezTo>
                <a:close/>
                <a:moveTo>
                  <a:pt x="5403604" y="6401436"/>
                </a:moveTo>
                <a:cubicBezTo>
                  <a:pt x="5384565" y="6401436"/>
                  <a:pt x="5371735" y="6413990"/>
                  <a:pt x="5371735" y="6434690"/>
                </a:cubicBezTo>
                <a:cubicBezTo>
                  <a:pt x="5371735" y="6455391"/>
                  <a:pt x="5384565" y="6467944"/>
                  <a:pt x="5403604" y="6467944"/>
                </a:cubicBezTo>
                <a:cubicBezTo>
                  <a:pt x="5422643" y="6467944"/>
                  <a:pt x="5435473" y="6455391"/>
                  <a:pt x="5435473" y="6434690"/>
                </a:cubicBezTo>
                <a:cubicBezTo>
                  <a:pt x="5435473" y="6413990"/>
                  <a:pt x="5422643" y="6401436"/>
                  <a:pt x="5403604" y="6401436"/>
                </a:cubicBezTo>
                <a:close/>
                <a:moveTo>
                  <a:pt x="5338203" y="6401436"/>
                </a:moveTo>
                <a:cubicBezTo>
                  <a:pt x="5327478" y="6401436"/>
                  <a:pt x="5319748" y="6405842"/>
                  <a:pt x="5315756" y="6413352"/>
                </a:cubicBezTo>
                <a:lnTo>
                  <a:pt x="5315756" y="6402544"/>
                </a:lnTo>
                <a:lnTo>
                  <a:pt x="5302455" y="6402544"/>
                </a:lnTo>
                <a:lnTo>
                  <a:pt x="5302455" y="6465173"/>
                </a:lnTo>
                <a:lnTo>
                  <a:pt x="5316256" y="6465173"/>
                </a:lnTo>
                <a:lnTo>
                  <a:pt x="5316256" y="6431531"/>
                </a:lnTo>
                <a:cubicBezTo>
                  <a:pt x="5316256" y="6419726"/>
                  <a:pt x="5323876" y="6412992"/>
                  <a:pt x="5333687" y="6412992"/>
                </a:cubicBezTo>
                <a:cubicBezTo>
                  <a:pt x="5341418" y="6412992"/>
                  <a:pt x="5346850" y="6417287"/>
                  <a:pt x="5346850" y="6425878"/>
                </a:cubicBezTo>
                <a:lnTo>
                  <a:pt x="5346850" y="6465173"/>
                </a:lnTo>
                <a:lnTo>
                  <a:pt x="5360651" y="6465173"/>
                </a:lnTo>
                <a:lnTo>
                  <a:pt x="5360651" y="6423800"/>
                </a:lnTo>
                <a:cubicBezTo>
                  <a:pt x="5360651" y="6409777"/>
                  <a:pt x="5353168" y="6401436"/>
                  <a:pt x="5338203" y="6401436"/>
                </a:cubicBezTo>
                <a:close/>
                <a:moveTo>
                  <a:pt x="4813225" y="6401436"/>
                </a:moveTo>
                <a:lnTo>
                  <a:pt x="4837113" y="6432418"/>
                </a:lnTo>
                <a:lnTo>
                  <a:pt x="4811950" y="6465173"/>
                </a:lnTo>
                <a:lnTo>
                  <a:pt x="4828771" y="6465173"/>
                </a:lnTo>
                <a:lnTo>
                  <a:pt x="4845205" y="6442671"/>
                </a:lnTo>
                <a:lnTo>
                  <a:pt x="4861638" y="6465173"/>
                </a:lnTo>
                <a:lnTo>
                  <a:pt x="4878459" y="6465173"/>
                </a:lnTo>
                <a:lnTo>
                  <a:pt x="4853296" y="6432418"/>
                </a:lnTo>
                <a:lnTo>
                  <a:pt x="4877185" y="6401436"/>
                </a:lnTo>
                <a:lnTo>
                  <a:pt x="4860502" y="6401436"/>
                </a:lnTo>
                <a:lnTo>
                  <a:pt x="4845205" y="6422303"/>
                </a:lnTo>
                <a:lnTo>
                  <a:pt x="4829907" y="6401436"/>
                </a:lnTo>
                <a:close/>
                <a:moveTo>
                  <a:pt x="4494618" y="6401410"/>
                </a:moveTo>
                <a:cubicBezTo>
                  <a:pt x="4543059" y="6401410"/>
                  <a:pt x="4582493" y="6440594"/>
                  <a:pt x="4582493" y="6488730"/>
                </a:cubicBezTo>
                <a:cubicBezTo>
                  <a:pt x="4582493" y="6536838"/>
                  <a:pt x="4543059" y="6576050"/>
                  <a:pt x="4494618" y="6576050"/>
                </a:cubicBezTo>
                <a:cubicBezTo>
                  <a:pt x="4446177" y="6576050"/>
                  <a:pt x="4406743" y="6536866"/>
                  <a:pt x="4406743" y="6488730"/>
                </a:cubicBezTo>
                <a:cubicBezTo>
                  <a:pt x="4406743" y="6440539"/>
                  <a:pt x="4446177" y="6401410"/>
                  <a:pt x="4494618" y="6401410"/>
                </a:cubicBezTo>
                <a:close/>
                <a:moveTo>
                  <a:pt x="5666510" y="6398665"/>
                </a:moveTo>
                <a:cubicBezTo>
                  <a:pt x="5646696" y="6398665"/>
                  <a:pt x="5635001" y="6413436"/>
                  <a:pt x="5635001" y="6433831"/>
                </a:cubicBezTo>
                <a:cubicBezTo>
                  <a:pt x="5635001" y="6456583"/>
                  <a:pt x="5648331" y="6467945"/>
                  <a:pt x="5666510" y="6467945"/>
                </a:cubicBezTo>
                <a:cubicBezTo>
                  <a:pt x="5681114" y="6467945"/>
                  <a:pt x="5691644" y="6460767"/>
                  <a:pt x="5695468" y="6446496"/>
                </a:cubicBezTo>
                <a:lnTo>
                  <a:pt x="5681863" y="6446496"/>
                </a:lnTo>
                <a:cubicBezTo>
                  <a:pt x="5679202" y="6452786"/>
                  <a:pt x="5674491" y="6455917"/>
                  <a:pt x="5666759" y="6455917"/>
                </a:cubicBezTo>
                <a:cubicBezTo>
                  <a:pt x="5655952" y="6455917"/>
                  <a:pt x="5649467" y="6449904"/>
                  <a:pt x="5648331" y="6437351"/>
                </a:cubicBezTo>
                <a:lnTo>
                  <a:pt x="5695968" y="6437351"/>
                </a:lnTo>
                <a:lnTo>
                  <a:pt x="5695968" y="6433970"/>
                </a:lnTo>
                <a:cubicBezTo>
                  <a:pt x="5695968" y="6413436"/>
                  <a:pt x="5686324" y="6398665"/>
                  <a:pt x="5666510" y="6398665"/>
                </a:cubicBezTo>
                <a:close/>
                <a:moveTo>
                  <a:pt x="5262272" y="6398665"/>
                </a:moveTo>
                <a:cubicBezTo>
                  <a:pt x="5245118" y="6398665"/>
                  <a:pt x="5233895" y="6405593"/>
                  <a:pt x="5231816" y="6420364"/>
                </a:cubicBezTo>
                <a:lnTo>
                  <a:pt x="5245506" y="6420364"/>
                </a:lnTo>
                <a:cubicBezTo>
                  <a:pt x="5246781" y="6413685"/>
                  <a:pt x="5251824" y="6409777"/>
                  <a:pt x="5261746" y="6409777"/>
                </a:cubicBezTo>
                <a:cubicBezTo>
                  <a:pt x="5270530" y="6409777"/>
                  <a:pt x="5274798" y="6413047"/>
                  <a:pt x="5274798" y="6419061"/>
                </a:cubicBezTo>
                <a:cubicBezTo>
                  <a:pt x="5274798" y="6424548"/>
                  <a:pt x="5270808" y="6425712"/>
                  <a:pt x="5266013" y="6426377"/>
                </a:cubicBezTo>
                <a:lnTo>
                  <a:pt x="5251436" y="6428344"/>
                </a:lnTo>
                <a:cubicBezTo>
                  <a:pt x="5241238" y="6429785"/>
                  <a:pt x="5230403" y="6434220"/>
                  <a:pt x="5230403" y="6448324"/>
                </a:cubicBezTo>
                <a:cubicBezTo>
                  <a:pt x="5230403" y="6461155"/>
                  <a:pt x="5239687" y="6467945"/>
                  <a:pt x="5252213" y="6467945"/>
                </a:cubicBezTo>
                <a:cubicBezTo>
                  <a:pt x="5263575" y="6467945"/>
                  <a:pt x="5271445" y="6462707"/>
                  <a:pt x="5275684" y="6454476"/>
                </a:cubicBezTo>
                <a:lnTo>
                  <a:pt x="5275684" y="6466504"/>
                </a:lnTo>
                <a:lnTo>
                  <a:pt x="5288599" y="6466504"/>
                </a:lnTo>
                <a:lnTo>
                  <a:pt x="5288599" y="6420751"/>
                </a:lnTo>
                <a:cubicBezTo>
                  <a:pt x="5288599" y="6405732"/>
                  <a:pt x="5279426" y="6398665"/>
                  <a:pt x="5262272" y="6398665"/>
                </a:cubicBezTo>
                <a:close/>
                <a:moveTo>
                  <a:pt x="5028299" y="6398665"/>
                </a:moveTo>
                <a:cubicBezTo>
                  <a:pt x="5019126" y="6398665"/>
                  <a:pt x="5013278" y="6403681"/>
                  <a:pt x="5010729" y="6411551"/>
                </a:cubicBezTo>
                <a:lnTo>
                  <a:pt x="5010729" y="6399441"/>
                </a:lnTo>
                <a:lnTo>
                  <a:pt x="4997621" y="6399441"/>
                </a:lnTo>
                <a:lnTo>
                  <a:pt x="4997621" y="6465173"/>
                </a:lnTo>
                <a:lnTo>
                  <a:pt x="5011227" y="6465173"/>
                </a:lnTo>
                <a:lnTo>
                  <a:pt x="5011227" y="6433083"/>
                </a:lnTo>
                <a:cubicBezTo>
                  <a:pt x="5011227" y="6420308"/>
                  <a:pt x="5015689" y="6412078"/>
                  <a:pt x="5028548" y="6412078"/>
                </a:cubicBezTo>
                <a:lnTo>
                  <a:pt x="5033647" y="6412078"/>
                </a:lnTo>
                <a:lnTo>
                  <a:pt x="5033647" y="6398665"/>
                </a:lnTo>
                <a:close/>
                <a:moveTo>
                  <a:pt x="4954668" y="6398665"/>
                </a:moveTo>
                <a:cubicBezTo>
                  <a:pt x="4935629" y="6398665"/>
                  <a:pt x="4922799" y="6411745"/>
                  <a:pt x="4922799" y="6433305"/>
                </a:cubicBezTo>
                <a:cubicBezTo>
                  <a:pt x="4922799" y="6454865"/>
                  <a:pt x="4935629" y="6467945"/>
                  <a:pt x="4954668" y="6467945"/>
                </a:cubicBezTo>
                <a:cubicBezTo>
                  <a:pt x="4973707" y="6467945"/>
                  <a:pt x="4986537" y="6454865"/>
                  <a:pt x="4986537" y="6433305"/>
                </a:cubicBezTo>
                <a:cubicBezTo>
                  <a:pt x="4986537" y="6411745"/>
                  <a:pt x="4973707" y="6398665"/>
                  <a:pt x="4954668" y="6398665"/>
                </a:cubicBezTo>
                <a:close/>
                <a:moveTo>
                  <a:pt x="4763398" y="6386804"/>
                </a:moveTo>
                <a:cubicBezTo>
                  <a:pt x="4782769" y="6386804"/>
                  <a:pt x="4792274" y="6401796"/>
                  <a:pt x="4792274" y="6420779"/>
                </a:cubicBezTo>
                <a:cubicBezTo>
                  <a:pt x="4792274" y="6439734"/>
                  <a:pt x="4782658" y="6454864"/>
                  <a:pt x="4763398" y="6454864"/>
                </a:cubicBezTo>
                <a:cubicBezTo>
                  <a:pt x="4744139" y="6454864"/>
                  <a:pt x="4734633" y="6439734"/>
                  <a:pt x="4734633" y="6420779"/>
                </a:cubicBezTo>
                <a:cubicBezTo>
                  <a:pt x="4734633" y="6401796"/>
                  <a:pt x="4744000" y="6386804"/>
                  <a:pt x="4763398" y="6386804"/>
                </a:cubicBezTo>
                <a:close/>
                <a:moveTo>
                  <a:pt x="5144496" y="6376495"/>
                </a:moveTo>
                <a:lnTo>
                  <a:pt x="5144496" y="6465173"/>
                </a:lnTo>
                <a:lnTo>
                  <a:pt x="5158352" y="6465173"/>
                </a:lnTo>
                <a:lnTo>
                  <a:pt x="5158352" y="6397029"/>
                </a:lnTo>
                <a:lnTo>
                  <a:pt x="5200530" y="6465173"/>
                </a:lnTo>
                <a:lnTo>
                  <a:pt x="5216548" y="6465173"/>
                </a:lnTo>
                <a:lnTo>
                  <a:pt x="5216548" y="6376495"/>
                </a:lnTo>
                <a:lnTo>
                  <a:pt x="5202581" y="6376495"/>
                </a:lnTo>
                <a:lnTo>
                  <a:pt x="5202581" y="6443890"/>
                </a:lnTo>
                <a:lnTo>
                  <a:pt x="5161151" y="6376495"/>
                </a:lnTo>
                <a:close/>
                <a:moveTo>
                  <a:pt x="5089349" y="6373724"/>
                </a:moveTo>
                <a:lnTo>
                  <a:pt x="5089349" y="6409999"/>
                </a:lnTo>
                <a:cubicBezTo>
                  <a:pt x="5085913" y="6403209"/>
                  <a:pt x="5078929" y="6398776"/>
                  <a:pt x="5068648" y="6398776"/>
                </a:cubicBezTo>
                <a:cubicBezTo>
                  <a:pt x="5049360" y="6398776"/>
                  <a:pt x="5039190" y="6414184"/>
                  <a:pt x="5039190" y="6433360"/>
                </a:cubicBezTo>
                <a:cubicBezTo>
                  <a:pt x="5039190" y="6452536"/>
                  <a:pt x="5049222" y="6467944"/>
                  <a:pt x="5068399" y="6467944"/>
                </a:cubicBezTo>
                <a:cubicBezTo>
                  <a:pt x="5080592" y="6467944"/>
                  <a:pt x="5087188" y="6461820"/>
                  <a:pt x="5090098" y="6454366"/>
                </a:cubicBezTo>
                <a:lnTo>
                  <a:pt x="5090098" y="6466503"/>
                </a:lnTo>
                <a:lnTo>
                  <a:pt x="5102928" y="6466503"/>
                </a:lnTo>
                <a:lnTo>
                  <a:pt x="5102928" y="6373724"/>
                </a:lnTo>
                <a:close/>
                <a:moveTo>
                  <a:pt x="4908637" y="6373724"/>
                </a:moveTo>
                <a:cubicBezTo>
                  <a:pt x="4897497" y="6373724"/>
                  <a:pt x="4891594" y="6379516"/>
                  <a:pt x="4891594" y="6392124"/>
                </a:cubicBezTo>
                <a:lnTo>
                  <a:pt x="4891594" y="6399579"/>
                </a:lnTo>
                <a:lnTo>
                  <a:pt x="4881230" y="6399579"/>
                </a:lnTo>
                <a:lnTo>
                  <a:pt x="4881230" y="6411661"/>
                </a:lnTo>
                <a:lnTo>
                  <a:pt x="4891594" y="6411661"/>
                </a:lnTo>
                <a:lnTo>
                  <a:pt x="4891594" y="6465173"/>
                </a:lnTo>
                <a:lnTo>
                  <a:pt x="4905312" y="6465173"/>
                </a:lnTo>
                <a:lnTo>
                  <a:pt x="4905312" y="6411661"/>
                </a:lnTo>
                <a:lnTo>
                  <a:pt x="4918364" y="6411661"/>
                </a:lnTo>
                <a:lnTo>
                  <a:pt x="4918364" y="6399579"/>
                </a:lnTo>
                <a:lnTo>
                  <a:pt x="4905312" y="6399579"/>
                </a:lnTo>
                <a:lnTo>
                  <a:pt x="4905312" y="6392762"/>
                </a:lnTo>
                <a:cubicBezTo>
                  <a:pt x="4905312" y="6387608"/>
                  <a:pt x="4906975" y="6385418"/>
                  <a:pt x="4912101" y="6385418"/>
                </a:cubicBezTo>
                <a:lnTo>
                  <a:pt x="4920027" y="6385418"/>
                </a:lnTo>
                <a:lnTo>
                  <a:pt x="4920027" y="6373724"/>
                </a:lnTo>
                <a:close/>
                <a:moveTo>
                  <a:pt x="4763398" y="6373724"/>
                </a:moveTo>
                <a:cubicBezTo>
                  <a:pt x="4735382" y="6373724"/>
                  <a:pt x="4720500" y="6395506"/>
                  <a:pt x="4720500" y="6420779"/>
                </a:cubicBezTo>
                <a:cubicBezTo>
                  <a:pt x="4720500" y="6446024"/>
                  <a:pt x="4735382" y="6467944"/>
                  <a:pt x="4763398" y="6467944"/>
                </a:cubicBezTo>
                <a:cubicBezTo>
                  <a:pt x="4791526" y="6467944"/>
                  <a:pt x="4806408" y="6446024"/>
                  <a:pt x="4806408" y="6420779"/>
                </a:cubicBezTo>
                <a:cubicBezTo>
                  <a:pt x="4806408" y="6395506"/>
                  <a:pt x="4791416" y="6373724"/>
                  <a:pt x="4763398" y="6373724"/>
                </a:cubicBezTo>
                <a:close/>
                <a:moveTo>
                  <a:pt x="4266021" y="6334929"/>
                </a:moveTo>
                <a:lnTo>
                  <a:pt x="4266021" y="6642531"/>
                </a:lnTo>
                <a:lnTo>
                  <a:pt x="4271563" y="6642531"/>
                </a:lnTo>
                <a:lnTo>
                  <a:pt x="4271563" y="6334929"/>
                </a:lnTo>
                <a:close/>
                <a:moveTo>
                  <a:pt x="4516150" y="6332158"/>
                </a:moveTo>
                <a:lnTo>
                  <a:pt x="4504539" y="6347372"/>
                </a:lnTo>
                <a:lnTo>
                  <a:pt x="4505675" y="6347926"/>
                </a:lnTo>
                <a:cubicBezTo>
                  <a:pt x="4552370" y="6370760"/>
                  <a:pt x="4582715" y="6415543"/>
                  <a:pt x="4588257" y="6465812"/>
                </a:cubicBezTo>
                <a:cubicBezTo>
                  <a:pt x="4586539" y="6458884"/>
                  <a:pt x="4584045" y="6452234"/>
                  <a:pt x="4580913" y="6445971"/>
                </a:cubicBezTo>
                <a:cubicBezTo>
                  <a:pt x="4554310" y="6383369"/>
                  <a:pt x="4489768" y="6344545"/>
                  <a:pt x="4420405" y="6349367"/>
                </a:cubicBezTo>
                <a:lnTo>
                  <a:pt x="4419435" y="6349450"/>
                </a:lnTo>
                <a:lnTo>
                  <a:pt x="4419047" y="6368571"/>
                </a:lnTo>
                <a:lnTo>
                  <a:pt x="4420321" y="6368350"/>
                </a:lnTo>
                <a:cubicBezTo>
                  <a:pt x="4471644" y="6359537"/>
                  <a:pt x="4522773" y="6378104"/>
                  <a:pt x="4556998" y="6415654"/>
                </a:cubicBezTo>
                <a:cubicBezTo>
                  <a:pt x="4551539" y="6411054"/>
                  <a:pt x="4545580" y="6407091"/>
                  <a:pt x="4539207" y="6403766"/>
                </a:cubicBezTo>
                <a:cubicBezTo>
                  <a:pt x="4480568" y="6368710"/>
                  <a:pt x="4405385" y="6374973"/>
                  <a:pt x="4352178" y="6419339"/>
                </a:cubicBezTo>
                <a:lnTo>
                  <a:pt x="4351457" y="6419977"/>
                </a:lnTo>
                <a:lnTo>
                  <a:pt x="4362431" y="6435662"/>
                </a:lnTo>
                <a:lnTo>
                  <a:pt x="4363318" y="6434720"/>
                </a:lnTo>
                <a:cubicBezTo>
                  <a:pt x="4399537" y="6397724"/>
                  <a:pt x="4451720" y="6382899"/>
                  <a:pt x="4501490" y="6393152"/>
                </a:cubicBezTo>
                <a:cubicBezTo>
                  <a:pt x="4499218" y="6392985"/>
                  <a:pt x="4496946" y="6392902"/>
                  <a:pt x="4494618" y="6392902"/>
                </a:cubicBezTo>
                <a:cubicBezTo>
                  <a:pt x="4489768" y="6392902"/>
                  <a:pt x="4485030" y="6393291"/>
                  <a:pt x="4480402" y="6393956"/>
                </a:cubicBezTo>
                <a:cubicBezTo>
                  <a:pt x="4412230" y="6399802"/>
                  <a:pt x="4355142" y="6448770"/>
                  <a:pt x="4338322" y="6515777"/>
                </a:cubicBezTo>
                <a:lnTo>
                  <a:pt x="4338072" y="6516719"/>
                </a:lnTo>
                <a:lnTo>
                  <a:pt x="4356251" y="6522982"/>
                </a:lnTo>
                <a:lnTo>
                  <a:pt x="4356418" y="6521707"/>
                </a:lnTo>
                <a:cubicBezTo>
                  <a:pt x="4360131" y="6496171"/>
                  <a:pt x="4370336" y="6472796"/>
                  <a:pt x="4385398" y="6453207"/>
                </a:cubicBezTo>
                <a:lnTo>
                  <a:pt x="4426855" y="6420549"/>
                </a:lnTo>
                <a:lnTo>
                  <a:pt x="4394894" y="6458481"/>
                </a:lnTo>
                <a:cubicBezTo>
                  <a:pt x="4369471" y="6500818"/>
                  <a:pt x="4364675" y="6553895"/>
                  <a:pt x="4384212" y="6601906"/>
                </a:cubicBezTo>
                <a:lnTo>
                  <a:pt x="4384573" y="6602792"/>
                </a:lnTo>
                <a:lnTo>
                  <a:pt x="4402974" y="6597249"/>
                </a:lnTo>
                <a:lnTo>
                  <a:pt x="4402364" y="6596113"/>
                </a:lnTo>
                <a:cubicBezTo>
                  <a:pt x="4378199" y="6550500"/>
                  <a:pt x="4380083" y="6496684"/>
                  <a:pt x="4405191" y="6452871"/>
                </a:cubicBezTo>
                <a:cubicBezTo>
                  <a:pt x="4402641" y="6459217"/>
                  <a:pt x="4400702" y="6465895"/>
                  <a:pt x="4399537" y="6472851"/>
                </a:cubicBezTo>
                <a:cubicBezTo>
                  <a:pt x="4384102" y="6539082"/>
                  <a:pt x="4413338" y="6608196"/>
                  <a:pt x="4472282" y="6644776"/>
                </a:cubicBezTo>
                <a:lnTo>
                  <a:pt x="4473113" y="6645302"/>
                </a:lnTo>
                <a:lnTo>
                  <a:pt x="4484724" y="6630088"/>
                </a:lnTo>
                <a:lnTo>
                  <a:pt x="4483561" y="6629534"/>
                </a:lnTo>
                <a:cubicBezTo>
                  <a:pt x="4436893" y="6606700"/>
                  <a:pt x="4406521" y="6561917"/>
                  <a:pt x="4401006" y="6511648"/>
                </a:cubicBezTo>
                <a:cubicBezTo>
                  <a:pt x="4402725" y="6518603"/>
                  <a:pt x="4405191" y="6525226"/>
                  <a:pt x="4408323" y="6531489"/>
                </a:cubicBezTo>
                <a:cubicBezTo>
                  <a:pt x="4433540" y="6590627"/>
                  <a:pt x="4492484" y="6628508"/>
                  <a:pt x="4557303" y="6628508"/>
                </a:cubicBezTo>
                <a:cubicBezTo>
                  <a:pt x="4561155" y="6628508"/>
                  <a:pt x="4565007" y="6628398"/>
                  <a:pt x="4568887" y="6628149"/>
                </a:cubicBezTo>
                <a:lnTo>
                  <a:pt x="4569856" y="6628065"/>
                </a:lnTo>
                <a:lnTo>
                  <a:pt x="4570244" y="6608944"/>
                </a:lnTo>
                <a:lnTo>
                  <a:pt x="4568970" y="6609138"/>
                </a:lnTo>
                <a:cubicBezTo>
                  <a:pt x="4517647" y="6617950"/>
                  <a:pt x="4466518" y="6599383"/>
                  <a:pt x="4432293" y="6561861"/>
                </a:cubicBezTo>
                <a:cubicBezTo>
                  <a:pt x="4437753" y="6566462"/>
                  <a:pt x="4443711" y="6570425"/>
                  <a:pt x="4450084" y="6573750"/>
                </a:cubicBezTo>
                <a:cubicBezTo>
                  <a:pt x="4475386" y="6588880"/>
                  <a:pt x="4503763" y="6596335"/>
                  <a:pt x="4532140" y="6596335"/>
                </a:cubicBezTo>
                <a:cubicBezTo>
                  <a:pt x="4569524" y="6596335"/>
                  <a:pt x="4606908" y="6583421"/>
                  <a:pt x="4637169" y="6558176"/>
                </a:cubicBezTo>
                <a:lnTo>
                  <a:pt x="4637890" y="6557511"/>
                </a:lnTo>
                <a:lnTo>
                  <a:pt x="4626916" y="6541853"/>
                </a:lnTo>
                <a:lnTo>
                  <a:pt x="4626029" y="6542796"/>
                </a:lnTo>
                <a:cubicBezTo>
                  <a:pt x="4589782" y="6579791"/>
                  <a:pt x="4537627" y="6594617"/>
                  <a:pt x="4487801" y="6584364"/>
                </a:cubicBezTo>
                <a:cubicBezTo>
                  <a:pt x="4490073" y="6584530"/>
                  <a:pt x="4492345" y="6584613"/>
                  <a:pt x="4494673" y="6584613"/>
                </a:cubicBezTo>
                <a:cubicBezTo>
                  <a:pt x="4499523" y="6584613"/>
                  <a:pt x="4504262" y="6584225"/>
                  <a:pt x="4508889" y="6583560"/>
                </a:cubicBezTo>
                <a:lnTo>
                  <a:pt x="4508862" y="6583560"/>
                </a:lnTo>
                <a:lnTo>
                  <a:pt x="4508862" y="6583532"/>
                </a:lnTo>
                <a:cubicBezTo>
                  <a:pt x="4577062" y="6577658"/>
                  <a:pt x="4634149" y="6528690"/>
                  <a:pt x="4650970" y="6461683"/>
                </a:cubicBezTo>
                <a:lnTo>
                  <a:pt x="4651219" y="6460741"/>
                </a:lnTo>
                <a:lnTo>
                  <a:pt x="4633040" y="6454478"/>
                </a:lnTo>
                <a:lnTo>
                  <a:pt x="4632874" y="6455753"/>
                </a:lnTo>
                <a:cubicBezTo>
                  <a:pt x="4629160" y="6481276"/>
                  <a:pt x="4618955" y="6504651"/>
                  <a:pt x="4603894" y="6524243"/>
                </a:cubicBezTo>
                <a:lnTo>
                  <a:pt x="4562375" y="6556957"/>
                </a:lnTo>
                <a:lnTo>
                  <a:pt x="4594385" y="6518968"/>
                </a:lnTo>
                <a:cubicBezTo>
                  <a:pt x="4619806" y="6476643"/>
                  <a:pt x="4624623" y="6423566"/>
                  <a:pt x="4605107" y="6375555"/>
                </a:cubicBezTo>
                <a:lnTo>
                  <a:pt x="4604718" y="6374668"/>
                </a:lnTo>
                <a:lnTo>
                  <a:pt x="4586290" y="6380211"/>
                </a:lnTo>
                <a:lnTo>
                  <a:pt x="4586872" y="6381347"/>
                </a:lnTo>
                <a:cubicBezTo>
                  <a:pt x="4611064" y="6426932"/>
                  <a:pt x="4609180" y="6480749"/>
                  <a:pt x="4584045" y="6524589"/>
                </a:cubicBezTo>
                <a:cubicBezTo>
                  <a:pt x="4586622" y="6518243"/>
                  <a:pt x="4588562" y="6511565"/>
                  <a:pt x="4589698" y="6504609"/>
                </a:cubicBezTo>
                <a:cubicBezTo>
                  <a:pt x="4605134" y="6438378"/>
                  <a:pt x="4575898" y="6369264"/>
                  <a:pt x="4516954" y="6332657"/>
                </a:cubicBezTo>
                <a:close/>
                <a:moveTo>
                  <a:pt x="5513960" y="595982"/>
                </a:moveTo>
                <a:cubicBezTo>
                  <a:pt x="5518005" y="595982"/>
                  <a:pt x="5519999" y="599520"/>
                  <a:pt x="5519999" y="606963"/>
                </a:cubicBezTo>
                <a:cubicBezTo>
                  <a:pt x="5519999" y="614483"/>
                  <a:pt x="5518005" y="618057"/>
                  <a:pt x="5513960" y="618057"/>
                </a:cubicBezTo>
                <a:cubicBezTo>
                  <a:pt x="5509944" y="618057"/>
                  <a:pt x="5507922" y="614408"/>
                  <a:pt x="5507922" y="606963"/>
                </a:cubicBezTo>
                <a:cubicBezTo>
                  <a:pt x="5507922" y="599520"/>
                  <a:pt x="5509944" y="595982"/>
                  <a:pt x="5513960" y="595982"/>
                </a:cubicBezTo>
                <a:close/>
                <a:moveTo>
                  <a:pt x="5563516" y="593133"/>
                </a:moveTo>
                <a:lnTo>
                  <a:pt x="5560579" y="609012"/>
                </a:lnTo>
                <a:lnTo>
                  <a:pt x="5566701" y="609852"/>
                </a:lnTo>
                <a:cubicBezTo>
                  <a:pt x="5568197" y="608663"/>
                  <a:pt x="5569721" y="608037"/>
                  <a:pt x="5571799" y="608037"/>
                </a:cubicBezTo>
                <a:cubicBezTo>
                  <a:pt x="5575981" y="608037"/>
                  <a:pt x="5578003" y="610375"/>
                  <a:pt x="5578003" y="613131"/>
                </a:cubicBezTo>
                <a:cubicBezTo>
                  <a:pt x="5578003" y="616065"/>
                  <a:pt x="5575732" y="618334"/>
                  <a:pt x="5571992" y="618334"/>
                </a:cubicBezTo>
                <a:cubicBezTo>
                  <a:pt x="5569056" y="618334"/>
                  <a:pt x="5566923" y="617007"/>
                  <a:pt x="5566203" y="614528"/>
                </a:cubicBezTo>
                <a:lnTo>
                  <a:pt x="5559665" y="615018"/>
                </a:lnTo>
                <a:lnTo>
                  <a:pt x="5559638" y="615018"/>
                </a:lnTo>
                <a:cubicBezTo>
                  <a:pt x="5560524" y="620322"/>
                  <a:pt x="5565260" y="623602"/>
                  <a:pt x="5571965" y="623602"/>
                </a:cubicBezTo>
                <a:cubicBezTo>
                  <a:pt x="5579443" y="623602"/>
                  <a:pt x="5584568" y="619065"/>
                  <a:pt x="5584568" y="612888"/>
                </a:cubicBezTo>
                <a:cubicBezTo>
                  <a:pt x="5584568" y="606711"/>
                  <a:pt x="5579858" y="602799"/>
                  <a:pt x="5573792" y="602799"/>
                </a:cubicBezTo>
                <a:cubicBezTo>
                  <a:pt x="5571328" y="602799"/>
                  <a:pt x="5569084" y="603428"/>
                  <a:pt x="5567449" y="604406"/>
                </a:cubicBezTo>
                <a:lnTo>
                  <a:pt x="5567366" y="604406"/>
                </a:lnTo>
                <a:lnTo>
                  <a:pt x="5568447" y="598578"/>
                </a:lnTo>
                <a:lnTo>
                  <a:pt x="5582490" y="598578"/>
                </a:lnTo>
                <a:lnTo>
                  <a:pt x="5582490" y="593133"/>
                </a:lnTo>
                <a:close/>
                <a:moveTo>
                  <a:pt x="5544265" y="590363"/>
                </a:moveTo>
                <a:cubicBezTo>
                  <a:pt x="5536758" y="590363"/>
                  <a:pt x="5532242" y="594662"/>
                  <a:pt x="5532242" y="601925"/>
                </a:cubicBezTo>
                <a:lnTo>
                  <a:pt x="5532242" y="602533"/>
                </a:lnTo>
                <a:lnTo>
                  <a:pt x="5539056" y="602533"/>
                </a:lnTo>
                <a:lnTo>
                  <a:pt x="5539056" y="601619"/>
                </a:lnTo>
                <a:cubicBezTo>
                  <a:pt x="5539056" y="597781"/>
                  <a:pt x="5541023" y="595991"/>
                  <a:pt x="5544099" y="595991"/>
                </a:cubicBezTo>
                <a:cubicBezTo>
                  <a:pt x="5547035" y="595991"/>
                  <a:pt x="5549113" y="597703"/>
                  <a:pt x="5549113" y="600935"/>
                </a:cubicBezTo>
                <a:cubicBezTo>
                  <a:pt x="5549113" y="603522"/>
                  <a:pt x="5547783" y="605119"/>
                  <a:pt x="5545400" y="606794"/>
                </a:cubicBezTo>
                <a:lnTo>
                  <a:pt x="5538974" y="611356"/>
                </a:lnTo>
                <a:lnTo>
                  <a:pt x="5539056" y="611317"/>
                </a:lnTo>
                <a:cubicBezTo>
                  <a:pt x="5533988" y="614932"/>
                  <a:pt x="5531938" y="618392"/>
                  <a:pt x="5531938" y="623602"/>
                </a:cubicBezTo>
                <a:lnTo>
                  <a:pt x="5556868" y="623602"/>
                </a:lnTo>
                <a:lnTo>
                  <a:pt x="5556868" y="617935"/>
                </a:lnTo>
                <a:lnTo>
                  <a:pt x="5540996" y="617935"/>
                </a:lnTo>
                <a:cubicBezTo>
                  <a:pt x="5541051" y="617176"/>
                  <a:pt x="5541495" y="616527"/>
                  <a:pt x="5543904" y="614971"/>
                </a:cubicBezTo>
                <a:lnTo>
                  <a:pt x="5549639" y="611317"/>
                </a:lnTo>
                <a:cubicBezTo>
                  <a:pt x="5553987" y="608542"/>
                  <a:pt x="5556508" y="604965"/>
                  <a:pt x="5556508" y="600592"/>
                </a:cubicBezTo>
                <a:cubicBezTo>
                  <a:pt x="5556508" y="594471"/>
                  <a:pt x="5551772" y="590363"/>
                  <a:pt x="5544265" y="590363"/>
                </a:cubicBezTo>
                <a:close/>
                <a:moveTo>
                  <a:pt x="5513933" y="590363"/>
                </a:moveTo>
                <a:cubicBezTo>
                  <a:pt x="5505927" y="590363"/>
                  <a:pt x="5501468" y="596503"/>
                  <a:pt x="5501468" y="606816"/>
                </a:cubicBezTo>
                <a:cubicBezTo>
                  <a:pt x="5501468" y="617350"/>
                  <a:pt x="5505927" y="623602"/>
                  <a:pt x="5513933" y="623602"/>
                </a:cubicBezTo>
                <a:cubicBezTo>
                  <a:pt x="5521939" y="623602"/>
                  <a:pt x="5526398" y="617162"/>
                  <a:pt x="5526398" y="606816"/>
                </a:cubicBezTo>
                <a:cubicBezTo>
                  <a:pt x="5526398" y="596467"/>
                  <a:pt x="5521939" y="590363"/>
                  <a:pt x="5513933" y="590363"/>
                </a:cubicBezTo>
                <a:close/>
                <a:moveTo>
                  <a:pt x="5486095" y="590363"/>
                </a:moveTo>
                <a:cubicBezTo>
                  <a:pt x="5478588" y="590363"/>
                  <a:pt x="5474072" y="594662"/>
                  <a:pt x="5474072" y="601925"/>
                </a:cubicBezTo>
                <a:lnTo>
                  <a:pt x="5474072" y="602533"/>
                </a:lnTo>
                <a:lnTo>
                  <a:pt x="5480886" y="602533"/>
                </a:lnTo>
                <a:lnTo>
                  <a:pt x="5480886" y="601619"/>
                </a:lnTo>
                <a:cubicBezTo>
                  <a:pt x="5480886" y="597781"/>
                  <a:pt x="5483019" y="595991"/>
                  <a:pt x="5485929" y="595991"/>
                </a:cubicBezTo>
                <a:cubicBezTo>
                  <a:pt x="5488865" y="595991"/>
                  <a:pt x="5490943" y="597703"/>
                  <a:pt x="5490943" y="600935"/>
                </a:cubicBezTo>
                <a:cubicBezTo>
                  <a:pt x="5490943" y="603522"/>
                  <a:pt x="5489613" y="605119"/>
                  <a:pt x="5487230" y="606794"/>
                </a:cubicBezTo>
                <a:lnTo>
                  <a:pt x="5480804" y="611356"/>
                </a:lnTo>
                <a:lnTo>
                  <a:pt x="5480886" y="611317"/>
                </a:lnTo>
                <a:cubicBezTo>
                  <a:pt x="5475818" y="614932"/>
                  <a:pt x="5473768" y="618392"/>
                  <a:pt x="5473768" y="623602"/>
                </a:cubicBezTo>
                <a:lnTo>
                  <a:pt x="5498698" y="623602"/>
                </a:lnTo>
                <a:lnTo>
                  <a:pt x="5498698" y="617935"/>
                </a:lnTo>
                <a:lnTo>
                  <a:pt x="5482826" y="617935"/>
                </a:lnTo>
                <a:cubicBezTo>
                  <a:pt x="5482881" y="617176"/>
                  <a:pt x="5483325" y="616527"/>
                  <a:pt x="5485734" y="614971"/>
                </a:cubicBezTo>
                <a:lnTo>
                  <a:pt x="5491469" y="611317"/>
                </a:lnTo>
                <a:cubicBezTo>
                  <a:pt x="5495817" y="608542"/>
                  <a:pt x="5498338" y="604965"/>
                  <a:pt x="5498338" y="600592"/>
                </a:cubicBezTo>
                <a:cubicBezTo>
                  <a:pt x="5498338" y="594471"/>
                  <a:pt x="5493602" y="590363"/>
                  <a:pt x="5486095" y="590363"/>
                </a:cubicBezTo>
                <a:close/>
                <a:moveTo>
                  <a:pt x="5519307" y="553890"/>
                </a:moveTo>
                <a:cubicBezTo>
                  <a:pt x="5520554" y="557478"/>
                  <a:pt x="5522021" y="561563"/>
                  <a:pt x="5523102" y="564333"/>
                </a:cubicBezTo>
                <a:lnTo>
                  <a:pt x="5524320" y="567636"/>
                </a:lnTo>
                <a:lnTo>
                  <a:pt x="5524265" y="567636"/>
                </a:lnTo>
                <a:lnTo>
                  <a:pt x="5514348" y="567636"/>
                </a:lnTo>
                <a:lnTo>
                  <a:pt x="5515540" y="564333"/>
                </a:lnTo>
                <a:cubicBezTo>
                  <a:pt x="5516565" y="561563"/>
                  <a:pt x="5518033" y="557478"/>
                  <a:pt x="5519307" y="553890"/>
                </a:cubicBezTo>
                <a:close/>
                <a:moveTo>
                  <a:pt x="5601188" y="548813"/>
                </a:moveTo>
                <a:lnTo>
                  <a:pt x="5601188" y="579283"/>
                </a:lnTo>
                <a:lnTo>
                  <a:pt x="5606590" y="579283"/>
                </a:lnTo>
                <a:lnTo>
                  <a:pt x="5606590" y="556983"/>
                </a:lnTo>
                <a:lnTo>
                  <a:pt x="5619885" y="579283"/>
                </a:lnTo>
                <a:lnTo>
                  <a:pt x="5626118" y="579283"/>
                </a:lnTo>
                <a:lnTo>
                  <a:pt x="5626118" y="548813"/>
                </a:lnTo>
                <a:lnTo>
                  <a:pt x="5620716" y="548813"/>
                </a:lnTo>
                <a:lnTo>
                  <a:pt x="5620716" y="570797"/>
                </a:lnTo>
                <a:lnTo>
                  <a:pt x="5607420" y="548813"/>
                </a:lnTo>
                <a:close/>
                <a:moveTo>
                  <a:pt x="5587338" y="548813"/>
                </a:moveTo>
                <a:lnTo>
                  <a:pt x="5587338" y="579283"/>
                </a:lnTo>
                <a:lnTo>
                  <a:pt x="5595648" y="579283"/>
                </a:lnTo>
                <a:lnTo>
                  <a:pt x="5595648" y="548813"/>
                </a:lnTo>
                <a:close/>
                <a:moveTo>
                  <a:pt x="5565178" y="548813"/>
                </a:moveTo>
                <a:lnTo>
                  <a:pt x="5565178" y="579283"/>
                </a:lnTo>
                <a:lnTo>
                  <a:pt x="5584568" y="579283"/>
                </a:lnTo>
                <a:lnTo>
                  <a:pt x="5584568" y="574098"/>
                </a:lnTo>
                <a:lnTo>
                  <a:pt x="5571162" y="574098"/>
                </a:lnTo>
                <a:lnTo>
                  <a:pt x="5571162" y="548813"/>
                </a:lnTo>
                <a:close/>
                <a:moveTo>
                  <a:pt x="5540248" y="548813"/>
                </a:moveTo>
                <a:lnTo>
                  <a:pt x="5540248" y="579283"/>
                </a:lnTo>
                <a:lnTo>
                  <a:pt x="5559638" y="579283"/>
                </a:lnTo>
                <a:lnTo>
                  <a:pt x="5559638" y="574098"/>
                </a:lnTo>
                <a:lnTo>
                  <a:pt x="5546203" y="574098"/>
                </a:lnTo>
                <a:lnTo>
                  <a:pt x="5546203" y="548813"/>
                </a:lnTo>
                <a:close/>
                <a:moveTo>
                  <a:pt x="5515955" y="548813"/>
                </a:moveTo>
                <a:lnTo>
                  <a:pt x="5504238" y="579283"/>
                </a:lnTo>
                <a:lnTo>
                  <a:pt x="5510222" y="579283"/>
                </a:lnTo>
                <a:lnTo>
                  <a:pt x="5512603" y="572571"/>
                </a:lnTo>
                <a:lnTo>
                  <a:pt x="5526065" y="572571"/>
                </a:lnTo>
                <a:lnTo>
                  <a:pt x="5526094" y="572571"/>
                </a:lnTo>
                <a:lnTo>
                  <a:pt x="5528531" y="579283"/>
                </a:lnTo>
                <a:lnTo>
                  <a:pt x="5534708" y="579283"/>
                </a:lnTo>
                <a:lnTo>
                  <a:pt x="5522769" y="548813"/>
                </a:lnTo>
                <a:close/>
                <a:moveTo>
                  <a:pt x="5647197" y="546043"/>
                </a:moveTo>
                <a:cubicBezTo>
                  <a:pt x="5637642" y="546043"/>
                  <a:pt x="5631658" y="552602"/>
                  <a:pt x="5631658" y="562644"/>
                </a:cubicBezTo>
                <a:cubicBezTo>
                  <a:pt x="5631658" y="572688"/>
                  <a:pt x="5637642" y="579283"/>
                  <a:pt x="5646700" y="579283"/>
                </a:cubicBezTo>
                <a:cubicBezTo>
                  <a:pt x="5651130" y="579283"/>
                  <a:pt x="5654759" y="577506"/>
                  <a:pt x="5656948" y="574355"/>
                </a:cubicBezTo>
                <a:lnTo>
                  <a:pt x="5657807" y="578541"/>
                </a:lnTo>
                <a:lnTo>
                  <a:pt x="5662128" y="578541"/>
                </a:lnTo>
                <a:lnTo>
                  <a:pt x="5662128" y="561384"/>
                </a:lnTo>
                <a:lnTo>
                  <a:pt x="5662101" y="561422"/>
                </a:lnTo>
                <a:lnTo>
                  <a:pt x="5648056" y="561422"/>
                </a:lnTo>
                <a:lnTo>
                  <a:pt x="5648056" y="566275"/>
                </a:lnTo>
                <a:lnTo>
                  <a:pt x="5656255" y="566275"/>
                </a:lnTo>
                <a:cubicBezTo>
                  <a:pt x="5655923" y="570909"/>
                  <a:pt x="5652129" y="573984"/>
                  <a:pt x="5647475" y="573984"/>
                </a:cubicBezTo>
                <a:cubicBezTo>
                  <a:pt x="5641546" y="573984"/>
                  <a:pt x="5637890" y="569650"/>
                  <a:pt x="5637890" y="562644"/>
                </a:cubicBezTo>
                <a:cubicBezTo>
                  <a:pt x="5637890" y="555641"/>
                  <a:pt x="5641435" y="551306"/>
                  <a:pt x="5647253" y="551306"/>
                </a:cubicBezTo>
                <a:cubicBezTo>
                  <a:pt x="5651574" y="551306"/>
                  <a:pt x="5654732" y="553638"/>
                  <a:pt x="5655591" y="557345"/>
                </a:cubicBezTo>
                <a:lnTo>
                  <a:pt x="5661713" y="557345"/>
                </a:lnTo>
                <a:cubicBezTo>
                  <a:pt x="5660687" y="550453"/>
                  <a:pt x="5655148" y="546043"/>
                  <a:pt x="5647197" y="546043"/>
                </a:cubicBezTo>
                <a:close/>
                <a:moveTo>
                  <a:pt x="5489447" y="546043"/>
                </a:moveTo>
                <a:cubicBezTo>
                  <a:pt x="5480083" y="546043"/>
                  <a:pt x="5473768" y="552387"/>
                  <a:pt x="5473768" y="562663"/>
                </a:cubicBezTo>
                <a:cubicBezTo>
                  <a:pt x="5473768" y="572941"/>
                  <a:pt x="5480222" y="579283"/>
                  <a:pt x="5489447" y="579283"/>
                </a:cubicBezTo>
                <a:cubicBezTo>
                  <a:pt x="5496842" y="579283"/>
                  <a:pt x="5503324" y="574981"/>
                  <a:pt x="5504238" y="566597"/>
                </a:cubicBezTo>
                <a:lnTo>
                  <a:pt x="5498088" y="566597"/>
                </a:lnTo>
                <a:cubicBezTo>
                  <a:pt x="5497395" y="571605"/>
                  <a:pt x="5493546" y="574015"/>
                  <a:pt x="5489447" y="574015"/>
                </a:cubicBezTo>
                <a:cubicBezTo>
                  <a:pt x="5483685" y="574015"/>
                  <a:pt x="5480167" y="569749"/>
                  <a:pt x="5480167" y="562663"/>
                </a:cubicBezTo>
                <a:cubicBezTo>
                  <a:pt x="5480167" y="555577"/>
                  <a:pt x="5483685" y="551312"/>
                  <a:pt x="5489447" y="551312"/>
                </a:cubicBezTo>
                <a:cubicBezTo>
                  <a:pt x="5493380" y="551312"/>
                  <a:pt x="5496731" y="553240"/>
                  <a:pt x="5497867" y="557730"/>
                </a:cubicBezTo>
                <a:lnTo>
                  <a:pt x="5504100" y="557730"/>
                </a:lnTo>
                <a:cubicBezTo>
                  <a:pt x="5502687" y="549864"/>
                  <a:pt x="5496593" y="546043"/>
                  <a:pt x="5489447" y="546043"/>
                </a:cubicBezTo>
                <a:close/>
                <a:moveTo>
                  <a:pt x="5571133" y="507147"/>
                </a:moveTo>
                <a:lnTo>
                  <a:pt x="5577088" y="507147"/>
                </a:lnTo>
                <a:cubicBezTo>
                  <a:pt x="5583156" y="507147"/>
                  <a:pt x="5586728" y="510984"/>
                  <a:pt x="5586728" y="518343"/>
                </a:cubicBezTo>
                <a:cubicBezTo>
                  <a:pt x="5586728" y="525703"/>
                  <a:pt x="5583156" y="529539"/>
                  <a:pt x="5577088" y="529539"/>
                </a:cubicBezTo>
                <a:lnTo>
                  <a:pt x="5571133" y="529539"/>
                </a:lnTo>
                <a:close/>
                <a:moveTo>
                  <a:pt x="5613680" y="507028"/>
                </a:moveTo>
                <a:cubicBezTo>
                  <a:pt x="5619248" y="507028"/>
                  <a:pt x="5622877" y="511333"/>
                  <a:pt x="5622877" y="518343"/>
                </a:cubicBezTo>
                <a:cubicBezTo>
                  <a:pt x="5622877" y="525354"/>
                  <a:pt x="5619248" y="529660"/>
                  <a:pt x="5613680" y="529660"/>
                </a:cubicBezTo>
                <a:cubicBezTo>
                  <a:pt x="5608086" y="529660"/>
                  <a:pt x="5604457" y="525354"/>
                  <a:pt x="5604457" y="518343"/>
                </a:cubicBezTo>
                <a:cubicBezTo>
                  <a:pt x="5604457" y="511333"/>
                  <a:pt x="5608086" y="507028"/>
                  <a:pt x="5613680" y="507028"/>
                </a:cubicBezTo>
                <a:close/>
                <a:moveTo>
                  <a:pt x="5512575" y="507028"/>
                </a:moveTo>
                <a:cubicBezTo>
                  <a:pt x="5518614" y="507028"/>
                  <a:pt x="5522603" y="511333"/>
                  <a:pt x="5522603" y="518345"/>
                </a:cubicBezTo>
                <a:cubicBezTo>
                  <a:pt x="5522603" y="525356"/>
                  <a:pt x="5518670" y="529660"/>
                  <a:pt x="5512575" y="529660"/>
                </a:cubicBezTo>
                <a:cubicBezTo>
                  <a:pt x="5506482" y="529660"/>
                  <a:pt x="5502520" y="525356"/>
                  <a:pt x="5502520" y="518345"/>
                </a:cubicBezTo>
                <a:cubicBezTo>
                  <a:pt x="5502520" y="511333"/>
                  <a:pt x="5506509" y="507028"/>
                  <a:pt x="5512575" y="507028"/>
                </a:cubicBezTo>
                <a:close/>
                <a:moveTo>
                  <a:pt x="5473768" y="501725"/>
                </a:moveTo>
                <a:lnTo>
                  <a:pt x="5473768" y="534965"/>
                </a:lnTo>
                <a:lnTo>
                  <a:pt x="5495928" y="534965"/>
                </a:lnTo>
                <a:lnTo>
                  <a:pt x="5495928" y="529309"/>
                </a:lnTo>
                <a:lnTo>
                  <a:pt x="5480056" y="529309"/>
                </a:lnTo>
                <a:lnTo>
                  <a:pt x="5480056" y="501725"/>
                </a:lnTo>
                <a:close/>
                <a:moveTo>
                  <a:pt x="5634428" y="501724"/>
                </a:moveTo>
                <a:lnTo>
                  <a:pt x="5634428" y="534964"/>
                </a:lnTo>
                <a:lnTo>
                  <a:pt x="5640439" y="534964"/>
                </a:lnTo>
                <a:lnTo>
                  <a:pt x="5640439" y="511100"/>
                </a:lnTo>
                <a:lnTo>
                  <a:pt x="5655230" y="534964"/>
                </a:lnTo>
                <a:lnTo>
                  <a:pt x="5662128" y="534964"/>
                </a:lnTo>
                <a:lnTo>
                  <a:pt x="5662128" y="501724"/>
                </a:lnTo>
                <a:lnTo>
                  <a:pt x="5656173" y="501724"/>
                </a:lnTo>
                <a:lnTo>
                  <a:pt x="5656173" y="525240"/>
                </a:lnTo>
                <a:lnTo>
                  <a:pt x="5641353" y="501724"/>
                </a:lnTo>
                <a:close/>
                <a:moveTo>
                  <a:pt x="5613680" y="501724"/>
                </a:moveTo>
                <a:cubicBezTo>
                  <a:pt x="5604484" y="501724"/>
                  <a:pt x="5598418" y="508327"/>
                  <a:pt x="5598418" y="518343"/>
                </a:cubicBezTo>
                <a:cubicBezTo>
                  <a:pt x="5598418" y="528359"/>
                  <a:pt x="5604540" y="534964"/>
                  <a:pt x="5613680" y="534964"/>
                </a:cubicBezTo>
                <a:cubicBezTo>
                  <a:pt x="5622822" y="534964"/>
                  <a:pt x="5628888" y="528323"/>
                  <a:pt x="5628888" y="518343"/>
                </a:cubicBezTo>
                <a:cubicBezTo>
                  <a:pt x="5628888" y="508364"/>
                  <a:pt x="5622849" y="501724"/>
                  <a:pt x="5613680" y="501724"/>
                </a:cubicBezTo>
                <a:close/>
                <a:moveTo>
                  <a:pt x="5565178" y="501724"/>
                </a:moveTo>
                <a:lnTo>
                  <a:pt x="5565178" y="534964"/>
                </a:lnTo>
                <a:lnTo>
                  <a:pt x="5577172" y="534964"/>
                </a:lnTo>
                <a:cubicBezTo>
                  <a:pt x="5587365" y="534964"/>
                  <a:pt x="5592878" y="528493"/>
                  <a:pt x="5592878" y="518343"/>
                </a:cubicBezTo>
                <a:cubicBezTo>
                  <a:pt x="5592878" y="508195"/>
                  <a:pt x="5587393" y="501724"/>
                  <a:pt x="5577172" y="501724"/>
                </a:cubicBezTo>
                <a:close/>
                <a:moveTo>
                  <a:pt x="5512575" y="501724"/>
                </a:moveTo>
                <a:cubicBezTo>
                  <a:pt x="5502549" y="501724"/>
                  <a:pt x="5495928" y="508328"/>
                  <a:pt x="5495928" y="518345"/>
                </a:cubicBezTo>
                <a:cubicBezTo>
                  <a:pt x="5495928" y="528360"/>
                  <a:pt x="5502604" y="534965"/>
                  <a:pt x="5512575" y="534965"/>
                </a:cubicBezTo>
                <a:cubicBezTo>
                  <a:pt x="5522547" y="534965"/>
                  <a:pt x="5529168" y="528325"/>
                  <a:pt x="5529168" y="518345"/>
                </a:cubicBezTo>
                <a:cubicBezTo>
                  <a:pt x="5529168" y="508364"/>
                  <a:pt x="5522576" y="501724"/>
                  <a:pt x="5512575" y="501724"/>
                </a:cubicBezTo>
                <a:close/>
                <a:moveTo>
                  <a:pt x="5534708" y="501722"/>
                </a:moveTo>
                <a:lnTo>
                  <a:pt x="5534708" y="534962"/>
                </a:lnTo>
                <a:lnTo>
                  <a:pt x="5540110" y="534962"/>
                </a:lnTo>
                <a:lnTo>
                  <a:pt x="5540110" y="510672"/>
                </a:lnTo>
                <a:lnTo>
                  <a:pt x="5553433" y="534962"/>
                </a:lnTo>
                <a:lnTo>
                  <a:pt x="5559638" y="534962"/>
                </a:lnTo>
                <a:lnTo>
                  <a:pt x="5559638" y="501722"/>
                </a:lnTo>
                <a:lnTo>
                  <a:pt x="5554264" y="501722"/>
                </a:lnTo>
                <a:lnTo>
                  <a:pt x="5554264" y="525743"/>
                </a:lnTo>
                <a:lnTo>
                  <a:pt x="5540940" y="501722"/>
                </a:lnTo>
                <a:close/>
                <a:moveTo>
                  <a:pt x="5146909" y="385385"/>
                </a:moveTo>
                <a:lnTo>
                  <a:pt x="5146909" y="681774"/>
                </a:lnTo>
                <a:lnTo>
                  <a:pt x="5146909" y="681775"/>
                </a:lnTo>
                <a:lnTo>
                  <a:pt x="5146909" y="739944"/>
                </a:lnTo>
                <a:lnTo>
                  <a:pt x="5205078" y="739944"/>
                </a:lnTo>
                <a:lnTo>
                  <a:pt x="5321418" y="739944"/>
                </a:lnTo>
                <a:lnTo>
                  <a:pt x="5321418" y="681774"/>
                </a:lnTo>
                <a:lnTo>
                  <a:pt x="5205079" y="681774"/>
                </a:lnTo>
                <a:lnTo>
                  <a:pt x="5205079" y="385385"/>
                </a:lnTo>
                <a:close/>
                <a:moveTo>
                  <a:pt x="5415072" y="384821"/>
                </a:moveTo>
                <a:cubicBezTo>
                  <a:pt x="5385793" y="391359"/>
                  <a:pt x="5360060" y="412732"/>
                  <a:pt x="5349118" y="440530"/>
                </a:cubicBezTo>
                <a:cubicBezTo>
                  <a:pt x="5340946" y="461204"/>
                  <a:pt x="5340835" y="484010"/>
                  <a:pt x="5340835" y="506225"/>
                </a:cubicBezTo>
                <a:cubicBezTo>
                  <a:pt x="5340808" y="543423"/>
                  <a:pt x="5340808" y="580662"/>
                  <a:pt x="5340808" y="617860"/>
                </a:cubicBezTo>
                <a:cubicBezTo>
                  <a:pt x="5340808" y="640443"/>
                  <a:pt x="5340919" y="663617"/>
                  <a:pt x="5349173" y="684622"/>
                </a:cubicBezTo>
                <a:cubicBezTo>
                  <a:pt x="5359838" y="711610"/>
                  <a:pt x="5384214" y="732762"/>
                  <a:pt x="5412468" y="739925"/>
                </a:cubicBezTo>
                <a:cubicBezTo>
                  <a:pt x="5440721" y="747085"/>
                  <a:pt x="5472134" y="740219"/>
                  <a:pt x="5494958" y="722186"/>
                </a:cubicBezTo>
                <a:cubicBezTo>
                  <a:pt x="5517810" y="704195"/>
                  <a:pt x="5531689" y="675514"/>
                  <a:pt x="5531938" y="646504"/>
                </a:cubicBezTo>
                <a:cubicBezTo>
                  <a:pt x="5512852" y="646504"/>
                  <a:pt x="5493739" y="646504"/>
                  <a:pt x="5474682" y="646504"/>
                </a:cubicBezTo>
                <a:cubicBezTo>
                  <a:pt x="5471717" y="661487"/>
                  <a:pt x="5463851" y="675772"/>
                  <a:pt x="5449392" y="681940"/>
                </a:cubicBezTo>
                <a:cubicBezTo>
                  <a:pt x="5435265" y="687926"/>
                  <a:pt x="5417121" y="683004"/>
                  <a:pt x="5408229" y="670556"/>
                </a:cubicBezTo>
                <a:cubicBezTo>
                  <a:pt x="5400556" y="659833"/>
                  <a:pt x="5400169" y="645695"/>
                  <a:pt x="5400169" y="632548"/>
                </a:cubicBezTo>
                <a:cubicBezTo>
                  <a:pt x="5400059" y="587527"/>
                  <a:pt x="5399948" y="542471"/>
                  <a:pt x="5399837" y="497450"/>
                </a:cubicBezTo>
                <a:cubicBezTo>
                  <a:pt x="5399781" y="480154"/>
                  <a:pt x="5400667" y="460653"/>
                  <a:pt x="5413520" y="449013"/>
                </a:cubicBezTo>
                <a:cubicBezTo>
                  <a:pt x="5424074" y="439465"/>
                  <a:pt x="5440998" y="438400"/>
                  <a:pt x="5453463" y="445305"/>
                </a:cubicBezTo>
                <a:cubicBezTo>
                  <a:pt x="5465928" y="452207"/>
                  <a:pt x="5473795" y="466052"/>
                  <a:pt x="5474848" y="480226"/>
                </a:cubicBezTo>
                <a:cubicBezTo>
                  <a:pt x="5493906" y="480226"/>
                  <a:pt x="5512907" y="480226"/>
                  <a:pt x="5531911" y="480226"/>
                </a:cubicBezTo>
                <a:cubicBezTo>
                  <a:pt x="5532076" y="468547"/>
                  <a:pt x="5530027" y="456909"/>
                  <a:pt x="5526065" y="445927"/>
                </a:cubicBezTo>
                <a:cubicBezTo>
                  <a:pt x="5520831" y="431385"/>
                  <a:pt x="5512188" y="418020"/>
                  <a:pt x="5500913" y="407445"/>
                </a:cubicBezTo>
                <a:cubicBezTo>
                  <a:pt x="5498172" y="404873"/>
                  <a:pt x="5495568" y="402522"/>
                  <a:pt x="5492410" y="400355"/>
                </a:cubicBezTo>
                <a:cubicBezTo>
                  <a:pt x="5489252" y="398154"/>
                  <a:pt x="5485928" y="396135"/>
                  <a:pt x="5482493" y="394334"/>
                </a:cubicBezTo>
                <a:cubicBezTo>
                  <a:pt x="5475679" y="390736"/>
                  <a:pt x="5468366" y="387907"/>
                  <a:pt x="5460859" y="385925"/>
                </a:cubicBezTo>
                <a:cubicBezTo>
                  <a:pt x="5445957" y="381996"/>
                  <a:pt x="5430140" y="381482"/>
                  <a:pt x="5415072" y="384821"/>
                </a:cubicBezTo>
                <a:close/>
                <a:moveTo>
                  <a:pt x="0" y="0"/>
                </a:moveTo>
                <a:lnTo>
                  <a:pt x="6096397" y="0"/>
                </a:lnTo>
                <a:lnTo>
                  <a:pt x="6096397" y="6857988"/>
                </a:lnTo>
                <a:lnTo>
                  <a:pt x="0" y="6857988"/>
                </a:lnTo>
                <a:close/>
              </a:path>
            </a:pathLst>
          </a:custGeom>
          <a:noFill/>
        </p:spPr>
        <p:txBody>
          <a:bodyPr vert="horz" wrap="square" lIns="0" tIns="0" rIns="0" bIns="0" rtlCol="0">
            <a:noAutofit/>
          </a:bodyPr>
          <a:lstStyle>
            <a:lvl1pPr>
              <a:defRPr lang="en-GB" sz="900"/>
            </a:lvl1pPr>
          </a:lstStyle>
          <a:p>
            <a:pPr marL="186457" marR="0" lvl="0" indent="-3174" algn="l" defTabSz="914034" rtl="0" eaLnBrk="1" fontAlgn="auto" latinLnBrk="0" hangingPunct="1">
              <a:lnSpc>
                <a:spcPct val="100000"/>
              </a:lnSpc>
              <a:spcBef>
                <a:spcPts val="0"/>
              </a:spcBef>
              <a:spcAft>
                <a:spcPts val="900"/>
              </a:spcAft>
              <a:buClrTx/>
              <a:buSzPct val="130000"/>
              <a:buFont typeface="+mj-lt"/>
              <a:buNone/>
              <a:tabLst/>
              <a:defRPr/>
            </a:pPr>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pic>
        <p:nvPicPr>
          <p:cNvPr id="33" name="Graphic 32" hidden="1">
            <a:extLst>
              <a:ext uri="{FF2B5EF4-FFF2-40B4-BE49-F238E27FC236}">
                <a16:creationId xmlns:a16="http://schemas.microsoft.com/office/drawing/2014/main" id="{4745574C-FDAA-A58C-AD2F-F4C608C0CF6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4" b="14"/>
          <a:stretch/>
        </p:blipFill>
        <p:spPr>
          <a:xfrm>
            <a:off x="11246571" y="382753"/>
            <a:ext cx="515219" cy="360000"/>
          </a:xfrm>
          <a:prstGeom prst="rect">
            <a:avLst/>
          </a:prstGeom>
        </p:spPr>
      </p:pic>
      <p:sp>
        <p:nvSpPr>
          <p:cNvPr id="34" name="Slide Number Placeholder 33">
            <a:extLst>
              <a:ext uri="{FF2B5EF4-FFF2-40B4-BE49-F238E27FC236}">
                <a16:creationId xmlns:a16="http://schemas.microsoft.com/office/drawing/2014/main" id="{B8EB377C-AE70-5AB2-8FD3-E9114978B840}"/>
              </a:ext>
            </a:extLst>
          </p:cNvPr>
          <p:cNvSpPr>
            <a:spLocks noGrp="1"/>
          </p:cNvSpPr>
          <p:nvPr>
            <p:ph type="sldNum" sz="quarter" idx="20"/>
          </p:nvPr>
        </p:nvSpPr>
        <p:spPr/>
        <p:txBody>
          <a:bodyPr/>
          <a:lstStyle>
            <a:lvl1pPr algn="r">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3431575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image &amp; text, headers 2">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A0BE532D-1A10-F61F-4E25-4D3A0FC2CFEA}"/>
              </a:ext>
            </a:extLst>
          </p:cNvPr>
          <p:cNvSpPr/>
          <p:nvPr userDrawn="1"/>
        </p:nvSpPr>
        <p:spPr>
          <a:xfrm>
            <a:off x="5796366" y="0"/>
            <a:ext cx="6395634" cy="6857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pic>
        <p:nvPicPr>
          <p:cNvPr id="292" name="Graphic 291">
            <a:extLst>
              <a:ext uri="{FF2B5EF4-FFF2-40B4-BE49-F238E27FC236}">
                <a16:creationId xmlns:a16="http://schemas.microsoft.com/office/drawing/2014/main" id="{14CF80CB-CE3E-03FC-7794-B643896C604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a:xfrm>
            <a:off x="430211" y="365125"/>
            <a:ext cx="5358557" cy="377628"/>
          </a:xfrm>
        </p:spPr>
        <p:txBody>
          <a:bodyPr>
            <a:noAutofit/>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3" y="899913"/>
            <a:ext cx="5358557"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2248210"/>
            <a:ext cx="5390295" cy="3709877"/>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3"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6" name="Content Placeholder 2">
            <a:extLst>
              <a:ext uri="{FF2B5EF4-FFF2-40B4-BE49-F238E27FC236}">
                <a16:creationId xmlns:a16="http://schemas.microsoft.com/office/drawing/2014/main" id="{D1328FA4-746F-F709-452D-23313398CBB8}"/>
              </a:ext>
            </a:extLst>
          </p:cNvPr>
          <p:cNvSpPr>
            <a:spLocks noGrp="1"/>
          </p:cNvSpPr>
          <p:nvPr>
            <p:ph idx="17" hasCustomPrompt="1"/>
          </p:nvPr>
        </p:nvSpPr>
        <p:spPr>
          <a:xfrm>
            <a:off x="430213" y="1854308"/>
            <a:ext cx="5390295"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9" name="Rectangle 8">
            <a:extLst>
              <a:ext uri="{FF2B5EF4-FFF2-40B4-BE49-F238E27FC236}">
                <a16:creationId xmlns:a16="http://schemas.microsoft.com/office/drawing/2014/main" id="{52DEFCC8-F1E9-43DE-1ECF-7F58A1DA7808}"/>
              </a:ext>
            </a:extLst>
          </p:cNvPr>
          <p:cNvSpPr/>
          <p:nvPr/>
        </p:nvSpPr>
        <p:spPr>
          <a:xfrm>
            <a:off x="5796366" y="0"/>
            <a:ext cx="6395634" cy="6857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pic>
        <p:nvPicPr>
          <p:cNvPr id="7" name="Graphic 6">
            <a:extLst>
              <a:ext uri="{FF2B5EF4-FFF2-40B4-BE49-F238E27FC236}">
                <a16:creationId xmlns:a16="http://schemas.microsoft.com/office/drawing/2014/main" id="{95CF7089-B28F-C062-3EF6-066AFDF39CD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57" name="Slide Number Placeholder 56">
            <a:extLst>
              <a:ext uri="{FF2B5EF4-FFF2-40B4-BE49-F238E27FC236}">
                <a16:creationId xmlns:a16="http://schemas.microsoft.com/office/drawing/2014/main" id="{7B541C9B-038E-0570-E3DB-F7B4C642DB14}"/>
              </a:ext>
            </a:extLst>
          </p:cNvPr>
          <p:cNvSpPr>
            <a:spLocks noGrp="1"/>
          </p:cNvSpPr>
          <p:nvPr>
            <p:ph type="sldNum" sz="quarter" idx="20"/>
          </p:nvPr>
        </p:nvSpPr>
        <p:spPr/>
        <p:txBody>
          <a:bodyPr/>
          <a:lstStyle>
            <a:lvl1pPr algn="r">
              <a:defRPr/>
            </a:lvl1pPr>
          </a:lstStyle>
          <a:p>
            <a:fld id="{B70ABF48-9EEA-4187-85C1-AD7A92F0F57C}" type="slidenum">
              <a:rPr lang="en-GB" smtClean="0"/>
              <a:pPr/>
              <a:t>‹#›</a:t>
            </a:fld>
            <a:endParaRPr lang="en-GB" dirty="0"/>
          </a:p>
        </p:txBody>
      </p:sp>
      <p:grpSp>
        <p:nvGrpSpPr>
          <p:cNvPr id="5" name="Group 4">
            <a:extLst>
              <a:ext uri="{FF2B5EF4-FFF2-40B4-BE49-F238E27FC236}">
                <a16:creationId xmlns:a16="http://schemas.microsoft.com/office/drawing/2014/main" id="{083C5EF4-7114-F752-ED14-702096E12B0A}"/>
              </a:ext>
            </a:extLst>
          </p:cNvPr>
          <p:cNvGrpSpPr>
            <a:grpSpLocks noChangeAspect="1"/>
          </p:cNvGrpSpPr>
          <p:nvPr userDrawn="1"/>
        </p:nvGrpSpPr>
        <p:grpSpPr>
          <a:xfrm>
            <a:off x="11246536" y="382753"/>
            <a:ext cx="515287" cy="360000"/>
            <a:chOff x="4756785" y="2495320"/>
            <a:chExt cx="2673667" cy="1867931"/>
          </a:xfrm>
        </p:grpSpPr>
        <p:sp>
          <p:nvSpPr>
            <p:cNvPr id="10" name="Free-form: Shape 9">
              <a:extLst>
                <a:ext uri="{FF2B5EF4-FFF2-40B4-BE49-F238E27FC236}">
                  <a16:creationId xmlns:a16="http://schemas.microsoft.com/office/drawing/2014/main" id="{09232791-0B71-C882-CD28-574FDF15BFA3}"/>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11" name="Rectangle 10">
              <a:extLst>
                <a:ext uri="{FF2B5EF4-FFF2-40B4-BE49-F238E27FC236}">
                  <a16:creationId xmlns:a16="http://schemas.microsoft.com/office/drawing/2014/main" id="{77F82647-A452-5E2B-F0E6-27D6BDCC4ED3}"/>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sp>
        <p:nvSpPr>
          <p:cNvPr id="58" name="Picture Placeholder 57">
            <a:extLst>
              <a:ext uri="{FF2B5EF4-FFF2-40B4-BE49-F238E27FC236}">
                <a16:creationId xmlns:a16="http://schemas.microsoft.com/office/drawing/2014/main" id="{88F9B64A-9D55-6B84-0392-585FA6B18759}"/>
              </a:ext>
            </a:extLst>
          </p:cNvPr>
          <p:cNvSpPr>
            <a:spLocks noGrp="1"/>
          </p:cNvSpPr>
          <p:nvPr>
            <p:ph type="pic" sz="quarter" idx="19" hasCustomPrompt="1"/>
          </p:nvPr>
        </p:nvSpPr>
        <p:spPr>
          <a:xfrm>
            <a:off x="6095603" y="7"/>
            <a:ext cx="6096397" cy="6857988"/>
          </a:xfrm>
          <a:custGeom>
            <a:avLst/>
            <a:gdLst>
              <a:gd name="csX0" fmla="*/ 4562375 w 6096397"/>
              <a:gd name="csY0" fmla="*/ 6556957 h 6857988"/>
              <a:gd name="csX1" fmla="*/ 4562235 w 6096397"/>
              <a:gd name="csY1" fmla="*/ 6557123 h 6857988"/>
              <a:gd name="csX2" fmla="*/ 4545774 w 6096397"/>
              <a:gd name="csY2" fmla="*/ 6570037 h 6857988"/>
              <a:gd name="csX3" fmla="*/ 5206848 w 6096397"/>
              <a:gd name="csY3" fmla="*/ 6547007 h 6857988"/>
              <a:gd name="csX4" fmla="*/ 5224861 w 6096397"/>
              <a:gd name="csY4" fmla="*/ 6567707 h 6857988"/>
              <a:gd name="csX5" fmla="*/ 5206848 w 6096397"/>
              <a:gd name="csY5" fmla="*/ 6588408 h 6857988"/>
              <a:gd name="csX6" fmla="*/ 5188807 w 6096397"/>
              <a:gd name="csY6" fmla="*/ 6567707 h 6857988"/>
              <a:gd name="csX7" fmla="*/ 5206848 w 6096397"/>
              <a:gd name="csY7" fmla="*/ 6547007 h 6857988"/>
              <a:gd name="csX8" fmla="*/ 5107084 w 6096397"/>
              <a:gd name="csY8" fmla="*/ 6547007 h 6857988"/>
              <a:gd name="csX9" fmla="*/ 5125125 w 6096397"/>
              <a:gd name="csY9" fmla="*/ 6567707 h 6857988"/>
              <a:gd name="csX10" fmla="*/ 5107084 w 6096397"/>
              <a:gd name="csY10" fmla="*/ 6588408 h 6857988"/>
              <a:gd name="csX11" fmla="*/ 5089043 w 6096397"/>
              <a:gd name="csY11" fmla="*/ 6567707 h 6857988"/>
              <a:gd name="csX12" fmla="*/ 5107084 w 6096397"/>
              <a:gd name="csY12" fmla="*/ 6547007 h 6857988"/>
              <a:gd name="csX13" fmla="*/ 5279288 w 6096397"/>
              <a:gd name="csY13" fmla="*/ 6546729 h 6857988"/>
              <a:gd name="csX14" fmla="*/ 5297190 w 6096397"/>
              <a:gd name="csY14" fmla="*/ 6566765 h 6857988"/>
              <a:gd name="csX15" fmla="*/ 5278900 w 6096397"/>
              <a:gd name="csY15" fmla="*/ 6586385 h 6857988"/>
              <a:gd name="csX16" fmla="*/ 5260860 w 6096397"/>
              <a:gd name="csY16" fmla="*/ 6566765 h 6857988"/>
              <a:gd name="csX17" fmla="*/ 5279288 w 6096397"/>
              <a:gd name="csY17" fmla="*/ 6546729 h 6857988"/>
              <a:gd name="csX18" fmla="*/ 5381075 w 6096397"/>
              <a:gd name="csY18" fmla="*/ 6545871 h 6857988"/>
              <a:gd name="csX19" fmla="*/ 5396954 w 6096397"/>
              <a:gd name="csY19" fmla="*/ 6561057 h 6857988"/>
              <a:gd name="csX20" fmla="*/ 5363422 w 6096397"/>
              <a:gd name="csY20" fmla="*/ 6561057 h 6857988"/>
              <a:gd name="csX21" fmla="*/ 5363395 w 6096397"/>
              <a:gd name="csY21" fmla="*/ 6561057 h 6857988"/>
              <a:gd name="csX22" fmla="*/ 5381075 w 6096397"/>
              <a:gd name="csY22" fmla="*/ 6545871 h 6857988"/>
              <a:gd name="csX23" fmla="*/ 4824060 w 6096397"/>
              <a:gd name="csY23" fmla="*/ 6545871 h 6857988"/>
              <a:gd name="csX24" fmla="*/ 4839911 w 6096397"/>
              <a:gd name="csY24" fmla="*/ 6561057 h 6857988"/>
              <a:gd name="csX25" fmla="*/ 4806379 w 6096397"/>
              <a:gd name="csY25" fmla="*/ 6561057 h 6857988"/>
              <a:gd name="csX26" fmla="*/ 4824060 w 6096397"/>
              <a:gd name="csY26" fmla="*/ 6545871 h 6857988"/>
              <a:gd name="csX27" fmla="*/ 5325096 w 6096397"/>
              <a:gd name="csY27" fmla="*/ 6535451 h 6857988"/>
              <a:gd name="csX28" fmla="*/ 5325096 w 6096397"/>
              <a:gd name="csY28" fmla="*/ 6600961 h 6857988"/>
              <a:gd name="csX29" fmla="*/ 5338121 w 6096397"/>
              <a:gd name="csY29" fmla="*/ 6600961 h 6857988"/>
              <a:gd name="csX30" fmla="*/ 5338121 w 6096397"/>
              <a:gd name="csY30" fmla="*/ 6535451 h 6857988"/>
              <a:gd name="csX31" fmla="*/ 5445727 w 6096397"/>
              <a:gd name="csY31" fmla="*/ 6534453 h 6857988"/>
              <a:gd name="csX32" fmla="*/ 5420343 w 6096397"/>
              <a:gd name="csY32" fmla="*/ 6553768 h 6857988"/>
              <a:gd name="csX33" fmla="*/ 5440849 w 6096397"/>
              <a:gd name="csY33" fmla="*/ 6572612 h 6857988"/>
              <a:gd name="csX34" fmla="*/ 5449496 w 6096397"/>
              <a:gd name="csY34" fmla="*/ 6574109 h 6857988"/>
              <a:gd name="csX35" fmla="*/ 5461190 w 6096397"/>
              <a:gd name="csY35" fmla="*/ 6582506 h 6857988"/>
              <a:gd name="csX36" fmla="*/ 5448886 w 6096397"/>
              <a:gd name="csY36" fmla="*/ 6590292 h 6857988"/>
              <a:gd name="csX37" fmla="*/ 5432425 w 6096397"/>
              <a:gd name="csY37" fmla="*/ 6579762 h 6857988"/>
              <a:gd name="csX38" fmla="*/ 5418846 w 6096397"/>
              <a:gd name="csY38" fmla="*/ 6579762 h 6857988"/>
              <a:gd name="csX39" fmla="*/ 5448388 w 6096397"/>
              <a:gd name="csY39" fmla="*/ 6600961 h 6857988"/>
              <a:gd name="csX40" fmla="*/ 5474270 w 6096397"/>
              <a:gd name="csY40" fmla="*/ 6581009 h 6857988"/>
              <a:gd name="csX41" fmla="*/ 5453653 w 6096397"/>
              <a:gd name="csY41" fmla="*/ 6563052 h 6857988"/>
              <a:gd name="csX42" fmla="*/ 5444729 w 6096397"/>
              <a:gd name="csY42" fmla="*/ 6561444 h 6857988"/>
              <a:gd name="csX43" fmla="*/ 5433312 w 6096397"/>
              <a:gd name="csY43" fmla="*/ 6552771 h 6857988"/>
              <a:gd name="csX44" fmla="*/ 5445228 w 6096397"/>
              <a:gd name="csY44" fmla="*/ 6544873 h 6857988"/>
              <a:gd name="csX45" fmla="*/ 5459555 w 6096397"/>
              <a:gd name="csY45" fmla="*/ 6554794 h 6857988"/>
              <a:gd name="csX46" fmla="*/ 5473023 w 6096397"/>
              <a:gd name="csY46" fmla="*/ 6554794 h 6857988"/>
              <a:gd name="csX47" fmla="*/ 5445727 w 6096397"/>
              <a:gd name="csY47" fmla="*/ 6534453 h 6857988"/>
              <a:gd name="csX48" fmla="*/ 5381075 w 6096397"/>
              <a:gd name="csY48" fmla="*/ 6534453 h 6857988"/>
              <a:gd name="csX49" fmla="*/ 5349566 w 6096397"/>
              <a:gd name="csY49" fmla="*/ 6568206 h 6857988"/>
              <a:gd name="csX50" fmla="*/ 5381075 w 6096397"/>
              <a:gd name="csY50" fmla="*/ 6600961 h 6857988"/>
              <a:gd name="csX51" fmla="*/ 5410033 w 6096397"/>
              <a:gd name="csY51" fmla="*/ 6580372 h 6857988"/>
              <a:gd name="csX52" fmla="*/ 5396428 w 6096397"/>
              <a:gd name="csY52" fmla="*/ 6580372 h 6857988"/>
              <a:gd name="csX53" fmla="*/ 5381324 w 6096397"/>
              <a:gd name="csY53" fmla="*/ 6589406 h 6857988"/>
              <a:gd name="csX54" fmla="*/ 5362896 w 6096397"/>
              <a:gd name="csY54" fmla="*/ 6571587 h 6857988"/>
              <a:gd name="csX55" fmla="*/ 5410533 w 6096397"/>
              <a:gd name="csY55" fmla="*/ 6571587 h 6857988"/>
              <a:gd name="csX56" fmla="*/ 5410533 w 6096397"/>
              <a:gd name="csY56" fmla="*/ 6568345 h 6857988"/>
              <a:gd name="csX57" fmla="*/ 5381075 w 6096397"/>
              <a:gd name="csY57" fmla="*/ 6534453 h 6857988"/>
              <a:gd name="csX58" fmla="*/ 5276877 w 6096397"/>
              <a:gd name="csY58" fmla="*/ 6534453 h 6857988"/>
              <a:gd name="csX59" fmla="*/ 5247031 w 6096397"/>
              <a:gd name="csY59" fmla="*/ 6566627 h 6857988"/>
              <a:gd name="csX60" fmla="*/ 5275851 w 6096397"/>
              <a:gd name="csY60" fmla="*/ 6598024 h 6857988"/>
              <a:gd name="csX61" fmla="*/ 5297550 w 6096397"/>
              <a:gd name="csY61" fmla="*/ 6585997 h 6857988"/>
              <a:gd name="csX62" fmla="*/ 5297550 w 6096397"/>
              <a:gd name="csY62" fmla="*/ 6597913 h 6857988"/>
              <a:gd name="csX63" fmla="*/ 5279537 w 6096397"/>
              <a:gd name="csY63" fmla="*/ 6615012 h 6857988"/>
              <a:gd name="csX64" fmla="*/ 5262273 w 6096397"/>
              <a:gd name="csY64" fmla="*/ 6603095 h 6857988"/>
              <a:gd name="csX65" fmla="*/ 5248555 w 6096397"/>
              <a:gd name="csY65" fmla="*/ 6603095 h 6857988"/>
              <a:gd name="csX66" fmla="*/ 5279399 w 6096397"/>
              <a:gd name="csY66" fmla="*/ 6625902 h 6857988"/>
              <a:gd name="csX67" fmla="*/ 5310769 w 6096397"/>
              <a:gd name="csY67" fmla="*/ 6596527 h 6857988"/>
              <a:gd name="csX68" fmla="*/ 5310769 w 6096397"/>
              <a:gd name="csY68" fmla="*/ 6535589 h 6857988"/>
              <a:gd name="csX69" fmla="*/ 5297439 w 6096397"/>
              <a:gd name="csY69" fmla="*/ 6535589 h 6857988"/>
              <a:gd name="csX70" fmla="*/ 5297439 w 6096397"/>
              <a:gd name="csY70" fmla="*/ 6545095 h 6857988"/>
              <a:gd name="csX71" fmla="*/ 5276877 w 6096397"/>
              <a:gd name="csY71" fmla="*/ 6534453 h 6857988"/>
              <a:gd name="csX72" fmla="*/ 5206848 w 6096397"/>
              <a:gd name="csY72" fmla="*/ 6534453 h 6857988"/>
              <a:gd name="csX73" fmla="*/ 5174979 w 6096397"/>
              <a:gd name="csY73" fmla="*/ 6567707 h 6857988"/>
              <a:gd name="csX74" fmla="*/ 5206848 w 6096397"/>
              <a:gd name="csY74" fmla="*/ 6600961 h 6857988"/>
              <a:gd name="csX75" fmla="*/ 5238717 w 6096397"/>
              <a:gd name="csY75" fmla="*/ 6567707 h 6857988"/>
              <a:gd name="csX76" fmla="*/ 5206848 w 6096397"/>
              <a:gd name="csY76" fmla="*/ 6534453 h 6857988"/>
              <a:gd name="csX77" fmla="*/ 5107084 w 6096397"/>
              <a:gd name="csY77" fmla="*/ 6534453 h 6857988"/>
              <a:gd name="csX78" fmla="*/ 5075215 w 6096397"/>
              <a:gd name="csY78" fmla="*/ 6567707 h 6857988"/>
              <a:gd name="csX79" fmla="*/ 5107084 w 6096397"/>
              <a:gd name="csY79" fmla="*/ 6600961 h 6857988"/>
              <a:gd name="csX80" fmla="*/ 5138953 w 6096397"/>
              <a:gd name="csY80" fmla="*/ 6567707 h 6857988"/>
              <a:gd name="csX81" fmla="*/ 5107084 w 6096397"/>
              <a:gd name="csY81" fmla="*/ 6534453 h 6857988"/>
              <a:gd name="csX82" fmla="*/ 5041683 w 6096397"/>
              <a:gd name="csY82" fmla="*/ 6534453 h 6857988"/>
              <a:gd name="csX83" fmla="*/ 5019237 w 6096397"/>
              <a:gd name="csY83" fmla="*/ 6546896 h 6857988"/>
              <a:gd name="csX84" fmla="*/ 5019237 w 6096397"/>
              <a:gd name="csY84" fmla="*/ 6535617 h 6857988"/>
              <a:gd name="csX85" fmla="*/ 5005935 w 6096397"/>
              <a:gd name="csY85" fmla="*/ 6535617 h 6857988"/>
              <a:gd name="csX86" fmla="*/ 5005935 w 6096397"/>
              <a:gd name="csY86" fmla="*/ 6600961 h 6857988"/>
              <a:gd name="csX87" fmla="*/ 5019736 w 6096397"/>
              <a:gd name="csY87" fmla="*/ 6600961 h 6857988"/>
              <a:gd name="csX88" fmla="*/ 5019736 w 6096397"/>
              <a:gd name="csY88" fmla="*/ 6565851 h 6857988"/>
              <a:gd name="csX89" fmla="*/ 5037167 w 6096397"/>
              <a:gd name="csY89" fmla="*/ 6546508 h 6857988"/>
              <a:gd name="csX90" fmla="*/ 5050330 w 6096397"/>
              <a:gd name="csY90" fmla="*/ 6559948 h 6857988"/>
              <a:gd name="csX91" fmla="*/ 5050330 w 6096397"/>
              <a:gd name="csY91" fmla="*/ 6600961 h 6857988"/>
              <a:gd name="csX92" fmla="*/ 5064131 w 6096397"/>
              <a:gd name="csY92" fmla="*/ 6600961 h 6857988"/>
              <a:gd name="csX93" fmla="*/ 5064131 w 6096397"/>
              <a:gd name="csY93" fmla="*/ 6557786 h 6857988"/>
              <a:gd name="csX94" fmla="*/ 5041683 w 6096397"/>
              <a:gd name="csY94" fmla="*/ 6534453 h 6857988"/>
              <a:gd name="csX95" fmla="*/ 4892759 w 6096397"/>
              <a:gd name="csY95" fmla="*/ 6534453 h 6857988"/>
              <a:gd name="csX96" fmla="*/ 4861832 w 6096397"/>
              <a:gd name="csY96" fmla="*/ 6568206 h 6857988"/>
              <a:gd name="csX97" fmla="*/ 4891678 w 6096397"/>
              <a:gd name="csY97" fmla="*/ 6600961 h 6857988"/>
              <a:gd name="csX98" fmla="*/ 4920028 w 6096397"/>
              <a:gd name="csY98" fmla="*/ 6576630 h 6857988"/>
              <a:gd name="csX99" fmla="*/ 4906642 w 6096397"/>
              <a:gd name="csY99" fmla="*/ 6576630 h 6857988"/>
              <a:gd name="csX100" fmla="*/ 4892288 w 6096397"/>
              <a:gd name="csY100" fmla="*/ 6589045 h 6857988"/>
              <a:gd name="csX101" fmla="*/ 4875217 w 6096397"/>
              <a:gd name="csY101" fmla="*/ 6567707 h 6857988"/>
              <a:gd name="csX102" fmla="*/ 4892759 w 6096397"/>
              <a:gd name="csY102" fmla="*/ 6546258 h 6857988"/>
              <a:gd name="csX103" fmla="*/ 4906642 w 6096397"/>
              <a:gd name="csY103" fmla="*/ 6558175 h 6857988"/>
              <a:gd name="csX104" fmla="*/ 4920028 w 6096397"/>
              <a:gd name="csY104" fmla="*/ 6558175 h 6857988"/>
              <a:gd name="csX105" fmla="*/ 4892759 w 6096397"/>
              <a:gd name="csY105" fmla="*/ 6534453 h 6857988"/>
              <a:gd name="csX106" fmla="*/ 4824060 w 6096397"/>
              <a:gd name="csY106" fmla="*/ 6534453 h 6857988"/>
              <a:gd name="csX107" fmla="*/ 4792551 w 6096397"/>
              <a:gd name="csY107" fmla="*/ 6568206 h 6857988"/>
              <a:gd name="csX108" fmla="*/ 4824060 w 6096397"/>
              <a:gd name="csY108" fmla="*/ 6600961 h 6857988"/>
              <a:gd name="csX109" fmla="*/ 4853019 w 6096397"/>
              <a:gd name="csY109" fmla="*/ 6580372 h 6857988"/>
              <a:gd name="csX110" fmla="*/ 4839412 w 6096397"/>
              <a:gd name="csY110" fmla="*/ 6580372 h 6857988"/>
              <a:gd name="csX111" fmla="*/ 4824309 w 6096397"/>
              <a:gd name="csY111" fmla="*/ 6589406 h 6857988"/>
              <a:gd name="csX112" fmla="*/ 4805881 w 6096397"/>
              <a:gd name="csY112" fmla="*/ 6571587 h 6857988"/>
              <a:gd name="csX113" fmla="*/ 4853518 w 6096397"/>
              <a:gd name="csY113" fmla="*/ 6571587 h 6857988"/>
              <a:gd name="csX114" fmla="*/ 4853518 w 6096397"/>
              <a:gd name="csY114" fmla="*/ 6568345 h 6857988"/>
              <a:gd name="csX115" fmla="*/ 4824060 w 6096397"/>
              <a:gd name="csY115" fmla="*/ 6534453 h 6857988"/>
              <a:gd name="csX116" fmla="*/ 4723271 w 6096397"/>
              <a:gd name="csY116" fmla="*/ 6512284 h 6857988"/>
              <a:gd name="csX117" fmla="*/ 4723271 w 6096397"/>
              <a:gd name="csY117" fmla="*/ 6525336 h 6857988"/>
              <a:gd name="csX118" fmla="*/ 4753838 w 6096397"/>
              <a:gd name="csY118" fmla="*/ 6525336 h 6857988"/>
              <a:gd name="csX119" fmla="*/ 4753838 w 6096397"/>
              <a:gd name="csY119" fmla="*/ 6600962 h 6857988"/>
              <a:gd name="csX120" fmla="*/ 4767527 w 6096397"/>
              <a:gd name="csY120" fmla="*/ 6600962 h 6857988"/>
              <a:gd name="csX121" fmla="*/ 4767527 w 6096397"/>
              <a:gd name="csY121" fmla="*/ 6525336 h 6857988"/>
              <a:gd name="csX122" fmla="*/ 4798094 w 6096397"/>
              <a:gd name="csY122" fmla="*/ 6525336 h 6857988"/>
              <a:gd name="csX123" fmla="*/ 4798094 w 6096397"/>
              <a:gd name="csY123" fmla="*/ 6512284 h 6857988"/>
              <a:gd name="csX124" fmla="*/ 5324625 w 6096397"/>
              <a:gd name="csY124" fmla="*/ 6509512 h 6857988"/>
              <a:gd name="csX125" fmla="*/ 5324625 w 6096397"/>
              <a:gd name="csY125" fmla="*/ 6524532 h 6857988"/>
              <a:gd name="csX126" fmla="*/ 5338481 w 6096397"/>
              <a:gd name="csY126" fmla="*/ 6524532 h 6857988"/>
              <a:gd name="csX127" fmla="*/ 5338481 w 6096397"/>
              <a:gd name="csY127" fmla="*/ 6509512 h 6857988"/>
              <a:gd name="csX128" fmla="*/ 5150038 w 6096397"/>
              <a:gd name="csY128" fmla="*/ 6509512 h 6857988"/>
              <a:gd name="csX129" fmla="*/ 5150038 w 6096397"/>
              <a:gd name="csY129" fmla="*/ 6600961 h 6857988"/>
              <a:gd name="csX130" fmla="*/ 5163894 w 6096397"/>
              <a:gd name="csY130" fmla="*/ 6600961 h 6857988"/>
              <a:gd name="csX131" fmla="*/ 5163894 w 6096397"/>
              <a:gd name="csY131" fmla="*/ 6509512 h 6857988"/>
              <a:gd name="csX132" fmla="*/ 4933883 w 6096397"/>
              <a:gd name="csY132" fmla="*/ 6509512 h 6857988"/>
              <a:gd name="csX133" fmla="*/ 4933883 w 6096397"/>
              <a:gd name="csY133" fmla="*/ 6600961 h 6857988"/>
              <a:gd name="csX134" fmla="*/ 4947019 w 6096397"/>
              <a:gd name="csY134" fmla="*/ 6600961 h 6857988"/>
              <a:gd name="csX135" fmla="*/ 4947019 w 6096397"/>
              <a:gd name="csY135" fmla="*/ 6565712 h 6857988"/>
              <a:gd name="csX136" fmla="*/ 4963618 w 6096397"/>
              <a:gd name="csY136" fmla="*/ 6546286 h 6857988"/>
              <a:gd name="csX137" fmla="*/ 4976172 w 6096397"/>
              <a:gd name="csY137" fmla="*/ 6559809 h 6857988"/>
              <a:gd name="csX138" fmla="*/ 4976172 w 6096397"/>
              <a:gd name="csY138" fmla="*/ 6600961 h 6857988"/>
              <a:gd name="csX139" fmla="*/ 4989307 w 6096397"/>
              <a:gd name="csY139" fmla="*/ 6600961 h 6857988"/>
              <a:gd name="csX140" fmla="*/ 4989307 w 6096397"/>
              <a:gd name="csY140" fmla="*/ 6557620 h 6857988"/>
              <a:gd name="csX141" fmla="*/ 4967914 w 6096397"/>
              <a:gd name="csY141" fmla="*/ 6534203 h 6857988"/>
              <a:gd name="csX142" fmla="*/ 4947019 w 6096397"/>
              <a:gd name="csY142" fmla="*/ 6546175 h 6857988"/>
              <a:gd name="csX143" fmla="*/ 4947019 w 6096397"/>
              <a:gd name="csY143" fmla="*/ 6509512 h 6857988"/>
              <a:gd name="csX144" fmla="*/ 3817943 w 6096397"/>
              <a:gd name="csY144" fmla="*/ 6497680 h 6857988"/>
              <a:gd name="csX145" fmla="*/ 3817943 w 6096397"/>
              <a:gd name="csY145" fmla="*/ 6501671 h 6857988"/>
              <a:gd name="csX146" fmla="*/ 3803061 w 6096397"/>
              <a:gd name="csY146" fmla="*/ 6516525 h 6857988"/>
              <a:gd name="csX147" fmla="*/ 3794138 w 6096397"/>
              <a:gd name="csY147" fmla="*/ 6508904 h 6857988"/>
              <a:gd name="csX148" fmla="*/ 3803311 w 6096397"/>
              <a:gd name="csY148" fmla="*/ 6500701 h 6857988"/>
              <a:gd name="csX149" fmla="*/ 3810128 w 6096397"/>
              <a:gd name="csY149" fmla="*/ 6499759 h 6857988"/>
              <a:gd name="csX150" fmla="*/ 3817943 w 6096397"/>
              <a:gd name="csY150" fmla="*/ 6497680 h 6857988"/>
              <a:gd name="csX151" fmla="*/ 3752293 w 6096397"/>
              <a:gd name="csY151" fmla="*/ 6480666 h 6857988"/>
              <a:gd name="csX152" fmla="*/ 3767452 w 6096397"/>
              <a:gd name="csY152" fmla="*/ 6497791 h 6857988"/>
              <a:gd name="csX153" fmla="*/ 3752016 w 6096397"/>
              <a:gd name="csY153" fmla="*/ 6514418 h 6857988"/>
              <a:gd name="csX154" fmla="*/ 3736663 w 6096397"/>
              <a:gd name="csY154" fmla="*/ 6497680 h 6857988"/>
              <a:gd name="csX155" fmla="*/ 3752293 w 6096397"/>
              <a:gd name="csY155" fmla="*/ 6480666 h 6857988"/>
              <a:gd name="csX156" fmla="*/ 4123746 w 6096397"/>
              <a:gd name="csY156" fmla="*/ 6480472 h 6857988"/>
              <a:gd name="csX157" fmla="*/ 4138545 w 6096397"/>
              <a:gd name="csY157" fmla="*/ 6498041 h 6857988"/>
              <a:gd name="csX158" fmla="*/ 4123359 w 6096397"/>
              <a:gd name="csY158" fmla="*/ 6516275 h 6857988"/>
              <a:gd name="csX159" fmla="*/ 4107784 w 6096397"/>
              <a:gd name="csY159" fmla="*/ 6498706 h 6857988"/>
              <a:gd name="csX160" fmla="*/ 4123746 w 6096397"/>
              <a:gd name="csY160" fmla="*/ 6480472 h 6857988"/>
              <a:gd name="csX161" fmla="*/ 3987098 w 6096397"/>
              <a:gd name="csY161" fmla="*/ 6480444 h 6857988"/>
              <a:gd name="csX162" fmla="*/ 4000206 w 6096397"/>
              <a:gd name="csY162" fmla="*/ 6493856 h 6857988"/>
              <a:gd name="csX163" fmla="*/ 3972161 w 6096397"/>
              <a:gd name="csY163" fmla="*/ 6493856 h 6857988"/>
              <a:gd name="csX164" fmla="*/ 3987098 w 6096397"/>
              <a:gd name="csY164" fmla="*/ 6480444 h 6857988"/>
              <a:gd name="csX165" fmla="*/ 4038781 w 6096397"/>
              <a:gd name="csY165" fmla="*/ 6480194 h 6857988"/>
              <a:gd name="csX166" fmla="*/ 4053385 w 6096397"/>
              <a:gd name="csY166" fmla="*/ 6497847 h 6857988"/>
              <a:gd name="csX167" fmla="*/ 4038698 w 6096397"/>
              <a:gd name="csY167" fmla="*/ 6516082 h 6857988"/>
              <a:gd name="csX168" fmla="*/ 4024371 w 6096397"/>
              <a:gd name="csY168" fmla="*/ 6498124 h 6857988"/>
              <a:gd name="csX169" fmla="*/ 4038781 w 6096397"/>
              <a:gd name="csY169" fmla="*/ 6480194 h 6857988"/>
              <a:gd name="csX170" fmla="*/ 3895288 w 6096397"/>
              <a:gd name="csY170" fmla="*/ 6474015 h 6857988"/>
              <a:gd name="csX171" fmla="*/ 3895288 w 6096397"/>
              <a:gd name="csY171" fmla="*/ 6523370 h 6857988"/>
              <a:gd name="csX172" fmla="*/ 3905153 w 6096397"/>
              <a:gd name="csY172" fmla="*/ 6523370 h 6857988"/>
              <a:gd name="csX173" fmla="*/ 3905153 w 6096397"/>
              <a:gd name="csY173" fmla="*/ 6474015 h 6857988"/>
              <a:gd name="csX174" fmla="*/ 4152401 w 6096397"/>
              <a:gd name="csY174" fmla="*/ 6473488 h 6857988"/>
              <a:gd name="csX175" fmla="*/ 4172797 w 6096397"/>
              <a:gd name="csY175" fmla="*/ 6523036 h 6857988"/>
              <a:gd name="csX176" fmla="*/ 4171522 w 6096397"/>
              <a:gd name="csY176" fmla="*/ 6526335 h 6857988"/>
              <a:gd name="csX177" fmla="*/ 4161657 w 6096397"/>
              <a:gd name="csY177" fmla="*/ 6532819 h 6857988"/>
              <a:gd name="csX178" fmla="*/ 4156613 w 6096397"/>
              <a:gd name="csY178" fmla="*/ 6532819 h 6857988"/>
              <a:gd name="csX179" fmla="*/ 4156613 w 6096397"/>
              <a:gd name="csY179" fmla="*/ 6539996 h 6857988"/>
              <a:gd name="csX180" fmla="*/ 4161767 w 6096397"/>
              <a:gd name="csY180" fmla="*/ 6539996 h 6857988"/>
              <a:gd name="csX181" fmla="*/ 4178340 w 6096397"/>
              <a:gd name="csY181" fmla="*/ 6528441 h 6857988"/>
              <a:gd name="csX182" fmla="*/ 4199512 w 6096397"/>
              <a:gd name="csY182" fmla="*/ 6473488 h 6857988"/>
              <a:gd name="csX183" fmla="*/ 4191115 w 6096397"/>
              <a:gd name="csY183" fmla="*/ 6473488 h 6857988"/>
              <a:gd name="csX184" fmla="*/ 4176594 w 6096397"/>
              <a:gd name="csY184" fmla="*/ 6512783 h 6857988"/>
              <a:gd name="csX185" fmla="*/ 4161075 w 6096397"/>
              <a:gd name="csY185" fmla="*/ 6473488 h 6857988"/>
              <a:gd name="csX186" fmla="*/ 3987098 w 6096397"/>
              <a:gd name="csY186" fmla="*/ 6473488 h 6857988"/>
              <a:gd name="csX187" fmla="*/ 3963958 w 6096397"/>
              <a:gd name="csY187" fmla="*/ 6498816 h 6857988"/>
              <a:gd name="csX188" fmla="*/ 3986904 w 6096397"/>
              <a:gd name="csY188" fmla="*/ 6523369 h 6857988"/>
              <a:gd name="csX189" fmla="*/ 4007910 w 6096397"/>
              <a:gd name="csY189" fmla="*/ 6508322 h 6857988"/>
              <a:gd name="csX190" fmla="*/ 3999706 w 6096397"/>
              <a:gd name="csY190" fmla="*/ 6508322 h 6857988"/>
              <a:gd name="csX191" fmla="*/ 3987098 w 6096397"/>
              <a:gd name="csY191" fmla="*/ 6516414 h 6857988"/>
              <a:gd name="csX192" fmla="*/ 3971856 w 6096397"/>
              <a:gd name="csY192" fmla="*/ 6500507 h 6857988"/>
              <a:gd name="csX193" fmla="*/ 4008297 w 6096397"/>
              <a:gd name="csY193" fmla="*/ 6500507 h 6857988"/>
              <a:gd name="csX194" fmla="*/ 4008297 w 6096397"/>
              <a:gd name="csY194" fmla="*/ 6498816 h 6857988"/>
              <a:gd name="csX195" fmla="*/ 3987098 w 6096397"/>
              <a:gd name="csY195" fmla="*/ 6473488 h 6857988"/>
              <a:gd name="csX196" fmla="*/ 3934278 w 6096397"/>
              <a:gd name="csY196" fmla="*/ 6473488 h 6857988"/>
              <a:gd name="csX197" fmla="*/ 3915267 w 6096397"/>
              <a:gd name="csY197" fmla="*/ 6487566 h 6857988"/>
              <a:gd name="csX198" fmla="*/ 3930703 w 6096397"/>
              <a:gd name="csY198" fmla="*/ 6501172 h 6857988"/>
              <a:gd name="csX199" fmla="*/ 3937326 w 6096397"/>
              <a:gd name="csY199" fmla="*/ 6502419 h 6857988"/>
              <a:gd name="csX200" fmla="*/ 3947636 w 6096397"/>
              <a:gd name="csY200" fmla="*/ 6509846 h 6857988"/>
              <a:gd name="csX201" fmla="*/ 3936744 w 6096397"/>
              <a:gd name="csY201" fmla="*/ 6516801 h 6857988"/>
              <a:gd name="csX202" fmla="*/ 3922390 w 6096397"/>
              <a:gd name="csY202" fmla="*/ 6507657 h 6857988"/>
              <a:gd name="csX203" fmla="*/ 3914076 w 6096397"/>
              <a:gd name="csY203" fmla="*/ 6507657 h 6857988"/>
              <a:gd name="csX204" fmla="*/ 3936246 w 6096397"/>
              <a:gd name="csY204" fmla="*/ 6523369 h 6857988"/>
              <a:gd name="csX205" fmla="*/ 3955644 w 6096397"/>
              <a:gd name="csY205" fmla="*/ 6508793 h 6857988"/>
              <a:gd name="csX206" fmla="*/ 3939017 w 6096397"/>
              <a:gd name="csY206" fmla="*/ 6495574 h 6857988"/>
              <a:gd name="csX207" fmla="*/ 3933364 w 6096397"/>
              <a:gd name="csY207" fmla="*/ 6494522 h 6857988"/>
              <a:gd name="csX208" fmla="*/ 3923277 w 6096397"/>
              <a:gd name="csY208" fmla="*/ 6486901 h 6857988"/>
              <a:gd name="csX209" fmla="*/ 3933862 w 6096397"/>
              <a:gd name="csY209" fmla="*/ 6479862 h 6857988"/>
              <a:gd name="csX210" fmla="*/ 3946139 w 6096397"/>
              <a:gd name="csY210" fmla="*/ 6488064 h 6857988"/>
              <a:gd name="csX211" fmla="*/ 3954453 w 6096397"/>
              <a:gd name="csY211" fmla="*/ 6488064 h 6857988"/>
              <a:gd name="csX212" fmla="*/ 3934278 w 6096397"/>
              <a:gd name="csY212" fmla="*/ 6473488 h 6857988"/>
              <a:gd name="csX213" fmla="*/ 3867077 w 6096397"/>
              <a:gd name="csY213" fmla="*/ 6473488 h 6857988"/>
              <a:gd name="csX214" fmla="*/ 3849757 w 6096397"/>
              <a:gd name="csY214" fmla="*/ 6483686 h 6857988"/>
              <a:gd name="csX215" fmla="*/ 3849757 w 6096397"/>
              <a:gd name="csY215" fmla="*/ 6474458 h 6857988"/>
              <a:gd name="csX216" fmla="*/ 3842025 w 6096397"/>
              <a:gd name="csY216" fmla="*/ 6474458 h 6857988"/>
              <a:gd name="csX217" fmla="*/ 3842025 w 6096397"/>
              <a:gd name="csY217" fmla="*/ 6523369 h 6857988"/>
              <a:gd name="csX218" fmla="*/ 3849951 w 6096397"/>
              <a:gd name="csY218" fmla="*/ 6523369 h 6857988"/>
              <a:gd name="csX219" fmla="*/ 3849951 w 6096397"/>
              <a:gd name="csY219" fmla="*/ 6497210 h 6857988"/>
              <a:gd name="csX220" fmla="*/ 3864832 w 6096397"/>
              <a:gd name="csY220" fmla="*/ 6480582 h 6857988"/>
              <a:gd name="csX221" fmla="*/ 3875667 w 6096397"/>
              <a:gd name="csY221" fmla="*/ 6491584 h 6857988"/>
              <a:gd name="csX222" fmla="*/ 3875667 w 6096397"/>
              <a:gd name="csY222" fmla="*/ 6523369 h 6857988"/>
              <a:gd name="csX223" fmla="*/ 3883593 w 6096397"/>
              <a:gd name="csY223" fmla="*/ 6523369 h 6857988"/>
              <a:gd name="csX224" fmla="*/ 3883593 w 6096397"/>
              <a:gd name="csY224" fmla="*/ 6490309 h 6857988"/>
              <a:gd name="csX225" fmla="*/ 3867077 w 6096397"/>
              <a:gd name="csY225" fmla="*/ 6473488 h 6857988"/>
              <a:gd name="csX226" fmla="*/ 3807855 w 6096397"/>
              <a:gd name="csY226" fmla="*/ 6473488 h 6857988"/>
              <a:gd name="csX227" fmla="*/ 3787680 w 6096397"/>
              <a:gd name="csY227" fmla="*/ 6488535 h 6857988"/>
              <a:gd name="csX228" fmla="*/ 3795329 w 6096397"/>
              <a:gd name="csY228" fmla="*/ 6488535 h 6857988"/>
              <a:gd name="csX229" fmla="*/ 3807772 w 6096397"/>
              <a:gd name="csY229" fmla="*/ 6479862 h 6857988"/>
              <a:gd name="csX230" fmla="*/ 3817943 w 6096397"/>
              <a:gd name="csY230" fmla="*/ 6487759 h 6857988"/>
              <a:gd name="csX231" fmla="*/ 3811402 w 6096397"/>
              <a:gd name="csY231" fmla="*/ 6493662 h 6857988"/>
              <a:gd name="csX232" fmla="*/ 3800595 w 6096397"/>
              <a:gd name="csY232" fmla="*/ 6495187 h 6857988"/>
              <a:gd name="csX233" fmla="*/ 3786600 w 6096397"/>
              <a:gd name="csY233" fmla="*/ 6509375 h 6857988"/>
              <a:gd name="csX234" fmla="*/ 3801592 w 6096397"/>
              <a:gd name="csY234" fmla="*/ 6523369 h 6857988"/>
              <a:gd name="csX235" fmla="*/ 3818303 w 6096397"/>
              <a:gd name="csY235" fmla="*/ 6513172 h 6857988"/>
              <a:gd name="csX236" fmla="*/ 3818303 w 6096397"/>
              <a:gd name="csY236" fmla="*/ 6522317 h 6857988"/>
              <a:gd name="csX237" fmla="*/ 3825397 w 6096397"/>
              <a:gd name="csY237" fmla="*/ 6522317 h 6857988"/>
              <a:gd name="csX238" fmla="*/ 3825397 w 6096397"/>
              <a:gd name="csY238" fmla="*/ 6488924 h 6857988"/>
              <a:gd name="csX239" fmla="*/ 3807855 w 6096397"/>
              <a:gd name="csY239" fmla="*/ 6473488 h 6857988"/>
              <a:gd name="csX240" fmla="*/ 3751212 w 6096397"/>
              <a:gd name="csY240" fmla="*/ 6473488 h 6857988"/>
              <a:gd name="csX241" fmla="*/ 3728405 w 6096397"/>
              <a:gd name="csY241" fmla="*/ 6497680 h 6857988"/>
              <a:gd name="csX242" fmla="*/ 3750547 w 6096397"/>
              <a:gd name="csY242" fmla="*/ 6521485 h 6857988"/>
              <a:gd name="csX243" fmla="*/ 3767645 w 6096397"/>
              <a:gd name="csY243" fmla="*/ 6511897 h 6857988"/>
              <a:gd name="csX244" fmla="*/ 3767645 w 6096397"/>
              <a:gd name="csY244" fmla="*/ 6521679 h 6857988"/>
              <a:gd name="csX245" fmla="*/ 3752598 w 6096397"/>
              <a:gd name="csY245" fmla="*/ 6536200 h 6857988"/>
              <a:gd name="csX246" fmla="*/ 3737938 w 6096397"/>
              <a:gd name="csY246" fmla="*/ 6525835 h 6857988"/>
              <a:gd name="csX247" fmla="*/ 3729874 w 6096397"/>
              <a:gd name="csY247" fmla="*/ 6525835 h 6857988"/>
              <a:gd name="csX248" fmla="*/ 3752514 w 6096397"/>
              <a:gd name="csY248" fmla="*/ 6542768 h 6857988"/>
              <a:gd name="csX249" fmla="*/ 3775516 w 6096397"/>
              <a:gd name="csY249" fmla="*/ 6520903 h 6857988"/>
              <a:gd name="csX250" fmla="*/ 3775516 w 6096397"/>
              <a:gd name="csY250" fmla="*/ 6474458 h 6857988"/>
              <a:gd name="csX251" fmla="*/ 3767645 w 6096397"/>
              <a:gd name="csY251" fmla="*/ 6474458 h 6857988"/>
              <a:gd name="csX252" fmla="*/ 3767645 w 6096397"/>
              <a:gd name="csY252" fmla="*/ 6481996 h 6857988"/>
              <a:gd name="csX253" fmla="*/ 3751212 w 6096397"/>
              <a:gd name="csY253" fmla="*/ 6473488 h 6857988"/>
              <a:gd name="csX254" fmla="*/ 3719427 w 6096397"/>
              <a:gd name="csY254" fmla="*/ 6473488 h 6857988"/>
              <a:gd name="csX255" fmla="*/ 3705543 w 6096397"/>
              <a:gd name="csY255" fmla="*/ 6483381 h 6857988"/>
              <a:gd name="csX256" fmla="*/ 3705543 w 6096397"/>
              <a:gd name="csY256" fmla="*/ 6474070 h 6857988"/>
              <a:gd name="csX257" fmla="*/ 3697922 w 6096397"/>
              <a:gd name="csY257" fmla="*/ 6474070 h 6857988"/>
              <a:gd name="csX258" fmla="*/ 3697922 w 6096397"/>
              <a:gd name="csY258" fmla="*/ 6523369 h 6857988"/>
              <a:gd name="csX259" fmla="*/ 3705737 w 6096397"/>
              <a:gd name="csY259" fmla="*/ 6523369 h 6857988"/>
              <a:gd name="csX260" fmla="*/ 3705737 w 6096397"/>
              <a:gd name="csY260" fmla="*/ 6499066 h 6857988"/>
              <a:gd name="csX261" fmla="*/ 3719814 w 6096397"/>
              <a:gd name="csY261" fmla="*/ 6481220 h 6857988"/>
              <a:gd name="csX262" fmla="*/ 3722863 w 6096397"/>
              <a:gd name="csY262" fmla="*/ 6481220 h 6857988"/>
              <a:gd name="csX263" fmla="*/ 3722863 w 6096397"/>
              <a:gd name="csY263" fmla="*/ 6473488 h 6857988"/>
              <a:gd name="csX264" fmla="*/ 3653583 w 6096397"/>
              <a:gd name="csY264" fmla="*/ 6461822 h 6857988"/>
              <a:gd name="csX265" fmla="*/ 3678246 w 6096397"/>
              <a:gd name="csY265" fmla="*/ 6490060 h 6857988"/>
              <a:gd name="csX266" fmla="*/ 3653583 w 6096397"/>
              <a:gd name="csY266" fmla="*/ 6518409 h 6857988"/>
              <a:gd name="csX267" fmla="*/ 3628919 w 6096397"/>
              <a:gd name="csY267" fmla="*/ 6490060 h 6857988"/>
              <a:gd name="csX268" fmla="*/ 3653583 w 6096397"/>
              <a:gd name="csY268" fmla="*/ 6461822 h 6857988"/>
              <a:gd name="csX269" fmla="*/ 4099748 w 6096397"/>
              <a:gd name="csY269" fmla="*/ 6454090 h 6857988"/>
              <a:gd name="csX270" fmla="*/ 4099748 w 6096397"/>
              <a:gd name="csY270" fmla="*/ 6522317 h 6857988"/>
              <a:gd name="csX271" fmla="*/ 4107397 w 6096397"/>
              <a:gd name="csY271" fmla="*/ 6522317 h 6857988"/>
              <a:gd name="csX272" fmla="*/ 4107397 w 6096397"/>
              <a:gd name="csY272" fmla="*/ 6513865 h 6857988"/>
              <a:gd name="csX273" fmla="*/ 4124633 w 6096397"/>
              <a:gd name="csY273" fmla="*/ 6523370 h 6857988"/>
              <a:gd name="csX274" fmla="*/ 4146859 w 6096397"/>
              <a:gd name="csY274" fmla="*/ 6497764 h 6857988"/>
              <a:gd name="csX275" fmla="*/ 4125022 w 6096397"/>
              <a:gd name="csY275" fmla="*/ 6473101 h 6857988"/>
              <a:gd name="csX276" fmla="*/ 4107784 w 6096397"/>
              <a:gd name="csY276" fmla="*/ 6483076 h 6857988"/>
              <a:gd name="csX277" fmla="*/ 4107784 w 6096397"/>
              <a:gd name="csY277" fmla="*/ 6454090 h 6857988"/>
              <a:gd name="csX278" fmla="*/ 4053385 w 6096397"/>
              <a:gd name="csY278" fmla="*/ 6454090 h 6857988"/>
              <a:gd name="csX279" fmla="*/ 4053385 w 6096397"/>
              <a:gd name="csY279" fmla="*/ 6481913 h 6857988"/>
              <a:gd name="csX280" fmla="*/ 4037866 w 6096397"/>
              <a:gd name="csY280" fmla="*/ 6473101 h 6857988"/>
              <a:gd name="csX281" fmla="*/ 4016611 w 6096397"/>
              <a:gd name="csY281" fmla="*/ 6498318 h 6857988"/>
              <a:gd name="csX282" fmla="*/ 4037589 w 6096397"/>
              <a:gd name="csY282" fmla="*/ 6523370 h 6857988"/>
              <a:gd name="csX283" fmla="*/ 4053552 w 6096397"/>
              <a:gd name="csY283" fmla="*/ 6512811 h 6857988"/>
              <a:gd name="csX284" fmla="*/ 4053552 w 6096397"/>
              <a:gd name="csY284" fmla="*/ 6522317 h 6857988"/>
              <a:gd name="csX285" fmla="*/ 4060950 w 6096397"/>
              <a:gd name="csY285" fmla="*/ 6522317 h 6857988"/>
              <a:gd name="csX286" fmla="*/ 4060950 w 6096397"/>
              <a:gd name="csY286" fmla="*/ 6454090 h 6857988"/>
              <a:gd name="csX287" fmla="*/ 3894678 w 6096397"/>
              <a:gd name="csY287" fmla="*/ 6454090 h 6857988"/>
              <a:gd name="csX288" fmla="*/ 3894678 w 6096397"/>
              <a:gd name="csY288" fmla="*/ 6464011 h 6857988"/>
              <a:gd name="csX289" fmla="*/ 3905763 w 6096397"/>
              <a:gd name="csY289" fmla="*/ 6464011 h 6857988"/>
              <a:gd name="csX290" fmla="*/ 3905763 w 6096397"/>
              <a:gd name="csY290" fmla="*/ 6454090 h 6857988"/>
              <a:gd name="csX291" fmla="*/ 3653583 w 6096397"/>
              <a:gd name="csY291" fmla="*/ 6454090 h 6857988"/>
              <a:gd name="csX292" fmla="*/ 3620328 w 6096397"/>
              <a:gd name="csY292" fmla="*/ 6490060 h 6857988"/>
              <a:gd name="csX293" fmla="*/ 3653583 w 6096397"/>
              <a:gd name="csY293" fmla="*/ 6526141 h 6857988"/>
              <a:gd name="csX294" fmla="*/ 3686837 w 6096397"/>
              <a:gd name="csY294" fmla="*/ 6490060 h 6857988"/>
              <a:gd name="csX295" fmla="*/ 3653583 w 6096397"/>
              <a:gd name="csY295" fmla="*/ 6454090 h 6857988"/>
              <a:gd name="csX296" fmla="*/ 5274798 w 6096397"/>
              <a:gd name="csY296" fmla="*/ 6434081 h 6857988"/>
              <a:gd name="csX297" fmla="*/ 5274798 w 6096397"/>
              <a:gd name="csY297" fmla="*/ 6438265 h 6857988"/>
              <a:gd name="csX298" fmla="*/ 5255566 w 6096397"/>
              <a:gd name="csY298" fmla="*/ 6456167 h 6857988"/>
              <a:gd name="csX299" fmla="*/ 5244342 w 6096397"/>
              <a:gd name="csY299" fmla="*/ 6447299 h 6857988"/>
              <a:gd name="csX300" fmla="*/ 5255954 w 6096397"/>
              <a:gd name="csY300" fmla="*/ 6437739 h 6857988"/>
              <a:gd name="csX301" fmla="*/ 5264599 w 6096397"/>
              <a:gd name="csY301" fmla="*/ 6436575 h 6857988"/>
              <a:gd name="csX302" fmla="*/ 5274798 w 6096397"/>
              <a:gd name="csY302" fmla="*/ 6434081 h 6857988"/>
              <a:gd name="csX303" fmla="*/ 5550479 w 6096397"/>
              <a:gd name="csY303" fmla="*/ 6413990 h 6857988"/>
              <a:gd name="csX304" fmla="*/ 5568519 w 6096397"/>
              <a:gd name="csY304" fmla="*/ 6434690 h 6857988"/>
              <a:gd name="csX305" fmla="*/ 5550479 w 6096397"/>
              <a:gd name="csY305" fmla="*/ 6455391 h 6857988"/>
              <a:gd name="csX306" fmla="*/ 5532439 w 6096397"/>
              <a:gd name="csY306" fmla="*/ 6434690 h 6857988"/>
              <a:gd name="csX307" fmla="*/ 5550479 w 6096397"/>
              <a:gd name="csY307" fmla="*/ 6413990 h 6857988"/>
              <a:gd name="csX308" fmla="*/ 5403604 w 6096397"/>
              <a:gd name="csY308" fmla="*/ 6413990 h 6857988"/>
              <a:gd name="csX309" fmla="*/ 5421644 w 6096397"/>
              <a:gd name="csY309" fmla="*/ 6434690 h 6857988"/>
              <a:gd name="csX310" fmla="*/ 5403604 w 6096397"/>
              <a:gd name="csY310" fmla="*/ 6455391 h 6857988"/>
              <a:gd name="csX311" fmla="*/ 5385564 w 6096397"/>
              <a:gd name="csY311" fmla="*/ 6434690 h 6857988"/>
              <a:gd name="csX312" fmla="*/ 5403604 w 6096397"/>
              <a:gd name="csY312" fmla="*/ 6413990 h 6857988"/>
              <a:gd name="csX313" fmla="*/ 5478427 w 6096397"/>
              <a:gd name="csY313" fmla="*/ 6413906 h 6857988"/>
              <a:gd name="csX314" fmla="*/ 5496440 w 6096397"/>
              <a:gd name="csY314" fmla="*/ 6433748 h 6857988"/>
              <a:gd name="csX315" fmla="*/ 5478427 w 6096397"/>
              <a:gd name="csY315" fmla="*/ 6453950 h 6857988"/>
              <a:gd name="csX316" fmla="*/ 5460026 w 6096397"/>
              <a:gd name="csY316" fmla="*/ 6433748 h 6857988"/>
              <a:gd name="csX317" fmla="*/ 5478427 w 6096397"/>
              <a:gd name="csY317" fmla="*/ 6413906 h 6857988"/>
              <a:gd name="csX318" fmla="*/ 4954668 w 6096397"/>
              <a:gd name="csY318" fmla="*/ 6411745 h 6857988"/>
              <a:gd name="csX319" fmla="*/ 4972709 w 6096397"/>
              <a:gd name="csY319" fmla="*/ 6433305 h 6857988"/>
              <a:gd name="csX320" fmla="*/ 4954668 w 6096397"/>
              <a:gd name="csY320" fmla="*/ 6454865 h 6857988"/>
              <a:gd name="csX321" fmla="*/ 4936627 w 6096397"/>
              <a:gd name="csY321" fmla="*/ 6433305 h 6857988"/>
              <a:gd name="csX322" fmla="*/ 4954668 w 6096397"/>
              <a:gd name="csY322" fmla="*/ 6411745 h 6857988"/>
              <a:gd name="csX323" fmla="*/ 5071059 w 6096397"/>
              <a:gd name="csY323" fmla="*/ 6411301 h 6857988"/>
              <a:gd name="csX324" fmla="*/ 5089460 w 6096397"/>
              <a:gd name="csY324" fmla="*/ 6432834 h 6857988"/>
              <a:gd name="csX325" fmla="*/ 5070920 w 6096397"/>
              <a:gd name="csY325" fmla="*/ 6455169 h 6857988"/>
              <a:gd name="csX326" fmla="*/ 5053018 w 6096397"/>
              <a:gd name="csY326" fmla="*/ 6433110 h 6857988"/>
              <a:gd name="csX327" fmla="*/ 5071059 w 6096397"/>
              <a:gd name="csY327" fmla="*/ 6411301 h 6857988"/>
              <a:gd name="csX328" fmla="*/ 5666510 w 6096397"/>
              <a:gd name="csY328" fmla="*/ 6410553 h 6857988"/>
              <a:gd name="csX329" fmla="*/ 5682361 w 6096397"/>
              <a:gd name="csY329" fmla="*/ 6426377 h 6857988"/>
              <a:gd name="csX330" fmla="*/ 5648830 w 6096397"/>
              <a:gd name="csY330" fmla="*/ 6426377 h 6857988"/>
              <a:gd name="csX331" fmla="*/ 5666510 w 6096397"/>
              <a:gd name="csY331" fmla="*/ 6410553 h 6857988"/>
              <a:gd name="csX332" fmla="*/ 4443517 w 6096397"/>
              <a:gd name="csY332" fmla="*/ 6407423 h 6857988"/>
              <a:gd name="csX333" fmla="*/ 4426855 w 6096397"/>
              <a:gd name="csY333" fmla="*/ 6420549 h 6857988"/>
              <a:gd name="csX334" fmla="*/ 4427056 w 6096397"/>
              <a:gd name="csY334" fmla="*/ 6420310 h 6857988"/>
              <a:gd name="csX335" fmla="*/ 4443517 w 6096397"/>
              <a:gd name="csY335" fmla="*/ 6407423 h 6857988"/>
              <a:gd name="csX336" fmla="*/ 5624526 w 6096397"/>
              <a:gd name="csY336" fmla="*/ 6401436 h 6857988"/>
              <a:gd name="csX337" fmla="*/ 5608315 w 6096397"/>
              <a:gd name="csY337" fmla="*/ 6413795 h 6857988"/>
              <a:gd name="csX338" fmla="*/ 5608315 w 6096397"/>
              <a:gd name="csY338" fmla="*/ 6402184 h 6857988"/>
              <a:gd name="csX339" fmla="*/ 5596204 w 6096397"/>
              <a:gd name="csY339" fmla="*/ 6402184 h 6857988"/>
              <a:gd name="csX340" fmla="*/ 5596204 w 6096397"/>
              <a:gd name="csY340" fmla="*/ 6465173 h 6857988"/>
              <a:gd name="csX341" fmla="*/ 5608785 w 6096397"/>
              <a:gd name="csY341" fmla="*/ 6465173 h 6857988"/>
              <a:gd name="csX342" fmla="*/ 5608785 w 6096397"/>
              <a:gd name="csY342" fmla="*/ 6434413 h 6857988"/>
              <a:gd name="csX343" fmla="*/ 5624747 w 6096397"/>
              <a:gd name="csY343" fmla="*/ 6414294 h 6857988"/>
              <a:gd name="csX344" fmla="*/ 5629459 w 6096397"/>
              <a:gd name="csY344" fmla="*/ 6414294 h 6857988"/>
              <a:gd name="csX345" fmla="*/ 5629459 w 6096397"/>
              <a:gd name="csY345" fmla="*/ 6401436 h 6857988"/>
              <a:gd name="csX346" fmla="*/ 5550479 w 6096397"/>
              <a:gd name="csY346" fmla="*/ 6401436 h 6857988"/>
              <a:gd name="csX347" fmla="*/ 5518610 w 6096397"/>
              <a:gd name="csY347" fmla="*/ 6434690 h 6857988"/>
              <a:gd name="csX348" fmla="*/ 5550479 w 6096397"/>
              <a:gd name="csY348" fmla="*/ 6467944 h 6857988"/>
              <a:gd name="csX349" fmla="*/ 5582348 w 6096397"/>
              <a:gd name="csY349" fmla="*/ 6434690 h 6857988"/>
              <a:gd name="csX350" fmla="*/ 5550479 w 6096397"/>
              <a:gd name="csY350" fmla="*/ 6401436 h 6857988"/>
              <a:gd name="csX351" fmla="*/ 5481476 w 6096397"/>
              <a:gd name="csY351" fmla="*/ 6401436 h 6857988"/>
              <a:gd name="csX352" fmla="*/ 5459639 w 6096397"/>
              <a:gd name="csY352" fmla="*/ 6414655 h 6857988"/>
              <a:gd name="csX353" fmla="*/ 5459639 w 6096397"/>
              <a:gd name="csY353" fmla="*/ 6402544 h 6857988"/>
              <a:gd name="csX354" fmla="*/ 5446558 w 6096397"/>
              <a:gd name="csY354" fmla="*/ 6402544 h 6857988"/>
              <a:gd name="csX355" fmla="*/ 5446558 w 6096397"/>
              <a:gd name="csY355" fmla="*/ 6490114 h 6857988"/>
              <a:gd name="csX356" fmla="*/ 5460137 w 6096397"/>
              <a:gd name="csY356" fmla="*/ 6490114 h 6857988"/>
              <a:gd name="csX357" fmla="*/ 5460137 w 6096397"/>
              <a:gd name="csY357" fmla="*/ 6455696 h 6857988"/>
              <a:gd name="csX358" fmla="*/ 5480976 w 6096397"/>
              <a:gd name="csY358" fmla="*/ 6466171 h 6857988"/>
              <a:gd name="csX359" fmla="*/ 5510296 w 6096397"/>
              <a:gd name="csY359" fmla="*/ 6433748 h 6857988"/>
              <a:gd name="csX360" fmla="*/ 5481476 w 6096397"/>
              <a:gd name="csY360" fmla="*/ 6401436 h 6857988"/>
              <a:gd name="csX361" fmla="*/ 5403604 w 6096397"/>
              <a:gd name="csY361" fmla="*/ 6401436 h 6857988"/>
              <a:gd name="csX362" fmla="*/ 5371735 w 6096397"/>
              <a:gd name="csY362" fmla="*/ 6434690 h 6857988"/>
              <a:gd name="csX363" fmla="*/ 5403604 w 6096397"/>
              <a:gd name="csY363" fmla="*/ 6467944 h 6857988"/>
              <a:gd name="csX364" fmla="*/ 5435473 w 6096397"/>
              <a:gd name="csY364" fmla="*/ 6434690 h 6857988"/>
              <a:gd name="csX365" fmla="*/ 5403604 w 6096397"/>
              <a:gd name="csY365" fmla="*/ 6401436 h 6857988"/>
              <a:gd name="csX366" fmla="*/ 5338203 w 6096397"/>
              <a:gd name="csY366" fmla="*/ 6401436 h 6857988"/>
              <a:gd name="csX367" fmla="*/ 5315756 w 6096397"/>
              <a:gd name="csY367" fmla="*/ 6413352 h 6857988"/>
              <a:gd name="csX368" fmla="*/ 5315756 w 6096397"/>
              <a:gd name="csY368" fmla="*/ 6402544 h 6857988"/>
              <a:gd name="csX369" fmla="*/ 5302455 w 6096397"/>
              <a:gd name="csY369" fmla="*/ 6402544 h 6857988"/>
              <a:gd name="csX370" fmla="*/ 5302455 w 6096397"/>
              <a:gd name="csY370" fmla="*/ 6465173 h 6857988"/>
              <a:gd name="csX371" fmla="*/ 5316256 w 6096397"/>
              <a:gd name="csY371" fmla="*/ 6465173 h 6857988"/>
              <a:gd name="csX372" fmla="*/ 5316256 w 6096397"/>
              <a:gd name="csY372" fmla="*/ 6431531 h 6857988"/>
              <a:gd name="csX373" fmla="*/ 5333687 w 6096397"/>
              <a:gd name="csY373" fmla="*/ 6412992 h 6857988"/>
              <a:gd name="csX374" fmla="*/ 5346850 w 6096397"/>
              <a:gd name="csY374" fmla="*/ 6425878 h 6857988"/>
              <a:gd name="csX375" fmla="*/ 5346850 w 6096397"/>
              <a:gd name="csY375" fmla="*/ 6465173 h 6857988"/>
              <a:gd name="csX376" fmla="*/ 5360651 w 6096397"/>
              <a:gd name="csY376" fmla="*/ 6465173 h 6857988"/>
              <a:gd name="csX377" fmla="*/ 5360651 w 6096397"/>
              <a:gd name="csY377" fmla="*/ 6423800 h 6857988"/>
              <a:gd name="csX378" fmla="*/ 5338203 w 6096397"/>
              <a:gd name="csY378" fmla="*/ 6401436 h 6857988"/>
              <a:gd name="csX379" fmla="*/ 4813225 w 6096397"/>
              <a:gd name="csY379" fmla="*/ 6401436 h 6857988"/>
              <a:gd name="csX380" fmla="*/ 4837113 w 6096397"/>
              <a:gd name="csY380" fmla="*/ 6432418 h 6857988"/>
              <a:gd name="csX381" fmla="*/ 4811950 w 6096397"/>
              <a:gd name="csY381" fmla="*/ 6465173 h 6857988"/>
              <a:gd name="csX382" fmla="*/ 4828771 w 6096397"/>
              <a:gd name="csY382" fmla="*/ 6465173 h 6857988"/>
              <a:gd name="csX383" fmla="*/ 4845205 w 6096397"/>
              <a:gd name="csY383" fmla="*/ 6442671 h 6857988"/>
              <a:gd name="csX384" fmla="*/ 4861638 w 6096397"/>
              <a:gd name="csY384" fmla="*/ 6465173 h 6857988"/>
              <a:gd name="csX385" fmla="*/ 4878459 w 6096397"/>
              <a:gd name="csY385" fmla="*/ 6465173 h 6857988"/>
              <a:gd name="csX386" fmla="*/ 4853296 w 6096397"/>
              <a:gd name="csY386" fmla="*/ 6432418 h 6857988"/>
              <a:gd name="csX387" fmla="*/ 4877185 w 6096397"/>
              <a:gd name="csY387" fmla="*/ 6401436 h 6857988"/>
              <a:gd name="csX388" fmla="*/ 4860502 w 6096397"/>
              <a:gd name="csY388" fmla="*/ 6401436 h 6857988"/>
              <a:gd name="csX389" fmla="*/ 4845205 w 6096397"/>
              <a:gd name="csY389" fmla="*/ 6422303 h 6857988"/>
              <a:gd name="csX390" fmla="*/ 4829907 w 6096397"/>
              <a:gd name="csY390" fmla="*/ 6401436 h 6857988"/>
              <a:gd name="csX391" fmla="*/ 4494618 w 6096397"/>
              <a:gd name="csY391" fmla="*/ 6401410 h 6857988"/>
              <a:gd name="csX392" fmla="*/ 4582493 w 6096397"/>
              <a:gd name="csY392" fmla="*/ 6488730 h 6857988"/>
              <a:gd name="csX393" fmla="*/ 4494618 w 6096397"/>
              <a:gd name="csY393" fmla="*/ 6576050 h 6857988"/>
              <a:gd name="csX394" fmla="*/ 4406743 w 6096397"/>
              <a:gd name="csY394" fmla="*/ 6488730 h 6857988"/>
              <a:gd name="csX395" fmla="*/ 4494618 w 6096397"/>
              <a:gd name="csY395" fmla="*/ 6401410 h 6857988"/>
              <a:gd name="csX396" fmla="*/ 5666510 w 6096397"/>
              <a:gd name="csY396" fmla="*/ 6398665 h 6857988"/>
              <a:gd name="csX397" fmla="*/ 5635001 w 6096397"/>
              <a:gd name="csY397" fmla="*/ 6433831 h 6857988"/>
              <a:gd name="csX398" fmla="*/ 5666510 w 6096397"/>
              <a:gd name="csY398" fmla="*/ 6467945 h 6857988"/>
              <a:gd name="csX399" fmla="*/ 5695468 w 6096397"/>
              <a:gd name="csY399" fmla="*/ 6446496 h 6857988"/>
              <a:gd name="csX400" fmla="*/ 5681863 w 6096397"/>
              <a:gd name="csY400" fmla="*/ 6446496 h 6857988"/>
              <a:gd name="csX401" fmla="*/ 5666759 w 6096397"/>
              <a:gd name="csY401" fmla="*/ 6455917 h 6857988"/>
              <a:gd name="csX402" fmla="*/ 5648331 w 6096397"/>
              <a:gd name="csY402" fmla="*/ 6437351 h 6857988"/>
              <a:gd name="csX403" fmla="*/ 5695968 w 6096397"/>
              <a:gd name="csY403" fmla="*/ 6437351 h 6857988"/>
              <a:gd name="csX404" fmla="*/ 5695968 w 6096397"/>
              <a:gd name="csY404" fmla="*/ 6433970 h 6857988"/>
              <a:gd name="csX405" fmla="*/ 5666510 w 6096397"/>
              <a:gd name="csY405" fmla="*/ 6398665 h 6857988"/>
              <a:gd name="csX406" fmla="*/ 5262272 w 6096397"/>
              <a:gd name="csY406" fmla="*/ 6398665 h 6857988"/>
              <a:gd name="csX407" fmla="*/ 5231816 w 6096397"/>
              <a:gd name="csY407" fmla="*/ 6420364 h 6857988"/>
              <a:gd name="csX408" fmla="*/ 5245506 w 6096397"/>
              <a:gd name="csY408" fmla="*/ 6420364 h 6857988"/>
              <a:gd name="csX409" fmla="*/ 5261746 w 6096397"/>
              <a:gd name="csY409" fmla="*/ 6409777 h 6857988"/>
              <a:gd name="csX410" fmla="*/ 5274798 w 6096397"/>
              <a:gd name="csY410" fmla="*/ 6419061 h 6857988"/>
              <a:gd name="csX411" fmla="*/ 5266013 w 6096397"/>
              <a:gd name="csY411" fmla="*/ 6426377 h 6857988"/>
              <a:gd name="csX412" fmla="*/ 5251436 w 6096397"/>
              <a:gd name="csY412" fmla="*/ 6428344 h 6857988"/>
              <a:gd name="csX413" fmla="*/ 5230403 w 6096397"/>
              <a:gd name="csY413" fmla="*/ 6448324 h 6857988"/>
              <a:gd name="csX414" fmla="*/ 5252213 w 6096397"/>
              <a:gd name="csY414" fmla="*/ 6467945 h 6857988"/>
              <a:gd name="csX415" fmla="*/ 5275684 w 6096397"/>
              <a:gd name="csY415" fmla="*/ 6454476 h 6857988"/>
              <a:gd name="csX416" fmla="*/ 5275684 w 6096397"/>
              <a:gd name="csY416" fmla="*/ 6466504 h 6857988"/>
              <a:gd name="csX417" fmla="*/ 5288599 w 6096397"/>
              <a:gd name="csY417" fmla="*/ 6466504 h 6857988"/>
              <a:gd name="csX418" fmla="*/ 5288599 w 6096397"/>
              <a:gd name="csY418" fmla="*/ 6420751 h 6857988"/>
              <a:gd name="csX419" fmla="*/ 5262272 w 6096397"/>
              <a:gd name="csY419" fmla="*/ 6398665 h 6857988"/>
              <a:gd name="csX420" fmla="*/ 5028299 w 6096397"/>
              <a:gd name="csY420" fmla="*/ 6398665 h 6857988"/>
              <a:gd name="csX421" fmla="*/ 5010729 w 6096397"/>
              <a:gd name="csY421" fmla="*/ 6411551 h 6857988"/>
              <a:gd name="csX422" fmla="*/ 5010729 w 6096397"/>
              <a:gd name="csY422" fmla="*/ 6399441 h 6857988"/>
              <a:gd name="csX423" fmla="*/ 4997621 w 6096397"/>
              <a:gd name="csY423" fmla="*/ 6399441 h 6857988"/>
              <a:gd name="csX424" fmla="*/ 4997621 w 6096397"/>
              <a:gd name="csY424" fmla="*/ 6465173 h 6857988"/>
              <a:gd name="csX425" fmla="*/ 5011227 w 6096397"/>
              <a:gd name="csY425" fmla="*/ 6465173 h 6857988"/>
              <a:gd name="csX426" fmla="*/ 5011227 w 6096397"/>
              <a:gd name="csY426" fmla="*/ 6433083 h 6857988"/>
              <a:gd name="csX427" fmla="*/ 5028548 w 6096397"/>
              <a:gd name="csY427" fmla="*/ 6412078 h 6857988"/>
              <a:gd name="csX428" fmla="*/ 5033647 w 6096397"/>
              <a:gd name="csY428" fmla="*/ 6412078 h 6857988"/>
              <a:gd name="csX429" fmla="*/ 5033647 w 6096397"/>
              <a:gd name="csY429" fmla="*/ 6398665 h 6857988"/>
              <a:gd name="csX430" fmla="*/ 4954668 w 6096397"/>
              <a:gd name="csY430" fmla="*/ 6398665 h 6857988"/>
              <a:gd name="csX431" fmla="*/ 4922799 w 6096397"/>
              <a:gd name="csY431" fmla="*/ 6433305 h 6857988"/>
              <a:gd name="csX432" fmla="*/ 4954668 w 6096397"/>
              <a:gd name="csY432" fmla="*/ 6467945 h 6857988"/>
              <a:gd name="csX433" fmla="*/ 4986537 w 6096397"/>
              <a:gd name="csY433" fmla="*/ 6433305 h 6857988"/>
              <a:gd name="csX434" fmla="*/ 4954668 w 6096397"/>
              <a:gd name="csY434" fmla="*/ 6398665 h 6857988"/>
              <a:gd name="csX435" fmla="*/ 4763398 w 6096397"/>
              <a:gd name="csY435" fmla="*/ 6386804 h 6857988"/>
              <a:gd name="csX436" fmla="*/ 4792274 w 6096397"/>
              <a:gd name="csY436" fmla="*/ 6420779 h 6857988"/>
              <a:gd name="csX437" fmla="*/ 4763398 w 6096397"/>
              <a:gd name="csY437" fmla="*/ 6454864 h 6857988"/>
              <a:gd name="csX438" fmla="*/ 4734633 w 6096397"/>
              <a:gd name="csY438" fmla="*/ 6420779 h 6857988"/>
              <a:gd name="csX439" fmla="*/ 4763398 w 6096397"/>
              <a:gd name="csY439" fmla="*/ 6386804 h 6857988"/>
              <a:gd name="csX440" fmla="*/ 5144496 w 6096397"/>
              <a:gd name="csY440" fmla="*/ 6376495 h 6857988"/>
              <a:gd name="csX441" fmla="*/ 5144496 w 6096397"/>
              <a:gd name="csY441" fmla="*/ 6465173 h 6857988"/>
              <a:gd name="csX442" fmla="*/ 5158352 w 6096397"/>
              <a:gd name="csY442" fmla="*/ 6465173 h 6857988"/>
              <a:gd name="csX443" fmla="*/ 5158352 w 6096397"/>
              <a:gd name="csY443" fmla="*/ 6397029 h 6857988"/>
              <a:gd name="csX444" fmla="*/ 5200530 w 6096397"/>
              <a:gd name="csY444" fmla="*/ 6465173 h 6857988"/>
              <a:gd name="csX445" fmla="*/ 5216548 w 6096397"/>
              <a:gd name="csY445" fmla="*/ 6465173 h 6857988"/>
              <a:gd name="csX446" fmla="*/ 5216548 w 6096397"/>
              <a:gd name="csY446" fmla="*/ 6376495 h 6857988"/>
              <a:gd name="csX447" fmla="*/ 5202581 w 6096397"/>
              <a:gd name="csY447" fmla="*/ 6376495 h 6857988"/>
              <a:gd name="csX448" fmla="*/ 5202581 w 6096397"/>
              <a:gd name="csY448" fmla="*/ 6443890 h 6857988"/>
              <a:gd name="csX449" fmla="*/ 5161151 w 6096397"/>
              <a:gd name="csY449" fmla="*/ 6376495 h 6857988"/>
              <a:gd name="csX450" fmla="*/ 5089349 w 6096397"/>
              <a:gd name="csY450" fmla="*/ 6373724 h 6857988"/>
              <a:gd name="csX451" fmla="*/ 5089349 w 6096397"/>
              <a:gd name="csY451" fmla="*/ 6409999 h 6857988"/>
              <a:gd name="csX452" fmla="*/ 5068648 w 6096397"/>
              <a:gd name="csY452" fmla="*/ 6398776 h 6857988"/>
              <a:gd name="csX453" fmla="*/ 5039190 w 6096397"/>
              <a:gd name="csY453" fmla="*/ 6433360 h 6857988"/>
              <a:gd name="csX454" fmla="*/ 5068399 w 6096397"/>
              <a:gd name="csY454" fmla="*/ 6467944 h 6857988"/>
              <a:gd name="csX455" fmla="*/ 5090098 w 6096397"/>
              <a:gd name="csY455" fmla="*/ 6454366 h 6857988"/>
              <a:gd name="csX456" fmla="*/ 5090098 w 6096397"/>
              <a:gd name="csY456" fmla="*/ 6466503 h 6857988"/>
              <a:gd name="csX457" fmla="*/ 5102928 w 6096397"/>
              <a:gd name="csY457" fmla="*/ 6466503 h 6857988"/>
              <a:gd name="csX458" fmla="*/ 5102928 w 6096397"/>
              <a:gd name="csY458" fmla="*/ 6373724 h 6857988"/>
              <a:gd name="csX459" fmla="*/ 4908637 w 6096397"/>
              <a:gd name="csY459" fmla="*/ 6373724 h 6857988"/>
              <a:gd name="csX460" fmla="*/ 4891594 w 6096397"/>
              <a:gd name="csY460" fmla="*/ 6392124 h 6857988"/>
              <a:gd name="csX461" fmla="*/ 4891594 w 6096397"/>
              <a:gd name="csY461" fmla="*/ 6399579 h 6857988"/>
              <a:gd name="csX462" fmla="*/ 4881230 w 6096397"/>
              <a:gd name="csY462" fmla="*/ 6399579 h 6857988"/>
              <a:gd name="csX463" fmla="*/ 4881230 w 6096397"/>
              <a:gd name="csY463" fmla="*/ 6411661 h 6857988"/>
              <a:gd name="csX464" fmla="*/ 4891594 w 6096397"/>
              <a:gd name="csY464" fmla="*/ 6411661 h 6857988"/>
              <a:gd name="csX465" fmla="*/ 4891594 w 6096397"/>
              <a:gd name="csY465" fmla="*/ 6465173 h 6857988"/>
              <a:gd name="csX466" fmla="*/ 4905312 w 6096397"/>
              <a:gd name="csY466" fmla="*/ 6465173 h 6857988"/>
              <a:gd name="csX467" fmla="*/ 4905312 w 6096397"/>
              <a:gd name="csY467" fmla="*/ 6411661 h 6857988"/>
              <a:gd name="csX468" fmla="*/ 4918364 w 6096397"/>
              <a:gd name="csY468" fmla="*/ 6411661 h 6857988"/>
              <a:gd name="csX469" fmla="*/ 4918364 w 6096397"/>
              <a:gd name="csY469" fmla="*/ 6399579 h 6857988"/>
              <a:gd name="csX470" fmla="*/ 4905312 w 6096397"/>
              <a:gd name="csY470" fmla="*/ 6399579 h 6857988"/>
              <a:gd name="csX471" fmla="*/ 4905312 w 6096397"/>
              <a:gd name="csY471" fmla="*/ 6392762 h 6857988"/>
              <a:gd name="csX472" fmla="*/ 4912101 w 6096397"/>
              <a:gd name="csY472" fmla="*/ 6385418 h 6857988"/>
              <a:gd name="csX473" fmla="*/ 4920027 w 6096397"/>
              <a:gd name="csY473" fmla="*/ 6385418 h 6857988"/>
              <a:gd name="csX474" fmla="*/ 4920027 w 6096397"/>
              <a:gd name="csY474" fmla="*/ 6373724 h 6857988"/>
              <a:gd name="csX475" fmla="*/ 4763398 w 6096397"/>
              <a:gd name="csY475" fmla="*/ 6373724 h 6857988"/>
              <a:gd name="csX476" fmla="*/ 4720500 w 6096397"/>
              <a:gd name="csY476" fmla="*/ 6420779 h 6857988"/>
              <a:gd name="csX477" fmla="*/ 4763398 w 6096397"/>
              <a:gd name="csY477" fmla="*/ 6467944 h 6857988"/>
              <a:gd name="csX478" fmla="*/ 4806408 w 6096397"/>
              <a:gd name="csY478" fmla="*/ 6420779 h 6857988"/>
              <a:gd name="csX479" fmla="*/ 4763398 w 6096397"/>
              <a:gd name="csY479" fmla="*/ 6373724 h 6857988"/>
              <a:gd name="csX480" fmla="*/ 4266021 w 6096397"/>
              <a:gd name="csY480" fmla="*/ 6334929 h 6857988"/>
              <a:gd name="csX481" fmla="*/ 4266021 w 6096397"/>
              <a:gd name="csY481" fmla="*/ 6642531 h 6857988"/>
              <a:gd name="csX482" fmla="*/ 4271563 w 6096397"/>
              <a:gd name="csY482" fmla="*/ 6642531 h 6857988"/>
              <a:gd name="csX483" fmla="*/ 4271563 w 6096397"/>
              <a:gd name="csY483" fmla="*/ 6334929 h 6857988"/>
              <a:gd name="csX484" fmla="*/ 4516150 w 6096397"/>
              <a:gd name="csY484" fmla="*/ 6332158 h 6857988"/>
              <a:gd name="csX485" fmla="*/ 4504539 w 6096397"/>
              <a:gd name="csY485" fmla="*/ 6347372 h 6857988"/>
              <a:gd name="csX486" fmla="*/ 4505675 w 6096397"/>
              <a:gd name="csY486" fmla="*/ 6347926 h 6857988"/>
              <a:gd name="csX487" fmla="*/ 4588257 w 6096397"/>
              <a:gd name="csY487" fmla="*/ 6465812 h 6857988"/>
              <a:gd name="csX488" fmla="*/ 4580913 w 6096397"/>
              <a:gd name="csY488" fmla="*/ 6445971 h 6857988"/>
              <a:gd name="csX489" fmla="*/ 4420405 w 6096397"/>
              <a:gd name="csY489" fmla="*/ 6349367 h 6857988"/>
              <a:gd name="csX490" fmla="*/ 4419435 w 6096397"/>
              <a:gd name="csY490" fmla="*/ 6349450 h 6857988"/>
              <a:gd name="csX491" fmla="*/ 4419047 w 6096397"/>
              <a:gd name="csY491" fmla="*/ 6368571 h 6857988"/>
              <a:gd name="csX492" fmla="*/ 4420321 w 6096397"/>
              <a:gd name="csY492" fmla="*/ 6368350 h 6857988"/>
              <a:gd name="csX493" fmla="*/ 4556998 w 6096397"/>
              <a:gd name="csY493" fmla="*/ 6415654 h 6857988"/>
              <a:gd name="csX494" fmla="*/ 4539207 w 6096397"/>
              <a:gd name="csY494" fmla="*/ 6403766 h 6857988"/>
              <a:gd name="csX495" fmla="*/ 4352178 w 6096397"/>
              <a:gd name="csY495" fmla="*/ 6419339 h 6857988"/>
              <a:gd name="csX496" fmla="*/ 4351457 w 6096397"/>
              <a:gd name="csY496" fmla="*/ 6419977 h 6857988"/>
              <a:gd name="csX497" fmla="*/ 4362431 w 6096397"/>
              <a:gd name="csY497" fmla="*/ 6435662 h 6857988"/>
              <a:gd name="csX498" fmla="*/ 4363318 w 6096397"/>
              <a:gd name="csY498" fmla="*/ 6434720 h 6857988"/>
              <a:gd name="csX499" fmla="*/ 4501490 w 6096397"/>
              <a:gd name="csY499" fmla="*/ 6393152 h 6857988"/>
              <a:gd name="csX500" fmla="*/ 4494618 w 6096397"/>
              <a:gd name="csY500" fmla="*/ 6392902 h 6857988"/>
              <a:gd name="csX501" fmla="*/ 4480402 w 6096397"/>
              <a:gd name="csY501" fmla="*/ 6393956 h 6857988"/>
              <a:gd name="csX502" fmla="*/ 4338322 w 6096397"/>
              <a:gd name="csY502" fmla="*/ 6515777 h 6857988"/>
              <a:gd name="csX503" fmla="*/ 4338072 w 6096397"/>
              <a:gd name="csY503" fmla="*/ 6516719 h 6857988"/>
              <a:gd name="csX504" fmla="*/ 4356251 w 6096397"/>
              <a:gd name="csY504" fmla="*/ 6522982 h 6857988"/>
              <a:gd name="csX505" fmla="*/ 4356418 w 6096397"/>
              <a:gd name="csY505" fmla="*/ 6521707 h 6857988"/>
              <a:gd name="csX506" fmla="*/ 4385398 w 6096397"/>
              <a:gd name="csY506" fmla="*/ 6453207 h 6857988"/>
              <a:gd name="csX507" fmla="*/ 4426855 w 6096397"/>
              <a:gd name="csY507" fmla="*/ 6420549 h 6857988"/>
              <a:gd name="csX508" fmla="*/ 4394894 w 6096397"/>
              <a:gd name="csY508" fmla="*/ 6458481 h 6857988"/>
              <a:gd name="csX509" fmla="*/ 4384212 w 6096397"/>
              <a:gd name="csY509" fmla="*/ 6601906 h 6857988"/>
              <a:gd name="csX510" fmla="*/ 4384573 w 6096397"/>
              <a:gd name="csY510" fmla="*/ 6602792 h 6857988"/>
              <a:gd name="csX511" fmla="*/ 4402974 w 6096397"/>
              <a:gd name="csY511" fmla="*/ 6597249 h 6857988"/>
              <a:gd name="csX512" fmla="*/ 4402364 w 6096397"/>
              <a:gd name="csY512" fmla="*/ 6596113 h 6857988"/>
              <a:gd name="csX513" fmla="*/ 4405191 w 6096397"/>
              <a:gd name="csY513" fmla="*/ 6452871 h 6857988"/>
              <a:gd name="csX514" fmla="*/ 4399537 w 6096397"/>
              <a:gd name="csY514" fmla="*/ 6472851 h 6857988"/>
              <a:gd name="csX515" fmla="*/ 4472282 w 6096397"/>
              <a:gd name="csY515" fmla="*/ 6644776 h 6857988"/>
              <a:gd name="csX516" fmla="*/ 4473113 w 6096397"/>
              <a:gd name="csY516" fmla="*/ 6645302 h 6857988"/>
              <a:gd name="csX517" fmla="*/ 4484724 w 6096397"/>
              <a:gd name="csY517" fmla="*/ 6630088 h 6857988"/>
              <a:gd name="csX518" fmla="*/ 4483561 w 6096397"/>
              <a:gd name="csY518" fmla="*/ 6629534 h 6857988"/>
              <a:gd name="csX519" fmla="*/ 4401006 w 6096397"/>
              <a:gd name="csY519" fmla="*/ 6511648 h 6857988"/>
              <a:gd name="csX520" fmla="*/ 4408323 w 6096397"/>
              <a:gd name="csY520" fmla="*/ 6531489 h 6857988"/>
              <a:gd name="csX521" fmla="*/ 4557303 w 6096397"/>
              <a:gd name="csY521" fmla="*/ 6628508 h 6857988"/>
              <a:gd name="csX522" fmla="*/ 4568887 w 6096397"/>
              <a:gd name="csY522" fmla="*/ 6628149 h 6857988"/>
              <a:gd name="csX523" fmla="*/ 4569856 w 6096397"/>
              <a:gd name="csY523" fmla="*/ 6628065 h 6857988"/>
              <a:gd name="csX524" fmla="*/ 4570244 w 6096397"/>
              <a:gd name="csY524" fmla="*/ 6608944 h 6857988"/>
              <a:gd name="csX525" fmla="*/ 4568970 w 6096397"/>
              <a:gd name="csY525" fmla="*/ 6609138 h 6857988"/>
              <a:gd name="csX526" fmla="*/ 4432293 w 6096397"/>
              <a:gd name="csY526" fmla="*/ 6561861 h 6857988"/>
              <a:gd name="csX527" fmla="*/ 4450084 w 6096397"/>
              <a:gd name="csY527" fmla="*/ 6573750 h 6857988"/>
              <a:gd name="csX528" fmla="*/ 4532140 w 6096397"/>
              <a:gd name="csY528" fmla="*/ 6596335 h 6857988"/>
              <a:gd name="csX529" fmla="*/ 4637169 w 6096397"/>
              <a:gd name="csY529" fmla="*/ 6558176 h 6857988"/>
              <a:gd name="csX530" fmla="*/ 4637890 w 6096397"/>
              <a:gd name="csY530" fmla="*/ 6557511 h 6857988"/>
              <a:gd name="csX531" fmla="*/ 4626916 w 6096397"/>
              <a:gd name="csY531" fmla="*/ 6541853 h 6857988"/>
              <a:gd name="csX532" fmla="*/ 4626029 w 6096397"/>
              <a:gd name="csY532" fmla="*/ 6542796 h 6857988"/>
              <a:gd name="csX533" fmla="*/ 4487801 w 6096397"/>
              <a:gd name="csY533" fmla="*/ 6584364 h 6857988"/>
              <a:gd name="csX534" fmla="*/ 4494673 w 6096397"/>
              <a:gd name="csY534" fmla="*/ 6584613 h 6857988"/>
              <a:gd name="csX535" fmla="*/ 4508889 w 6096397"/>
              <a:gd name="csY535" fmla="*/ 6583560 h 6857988"/>
              <a:gd name="csX536" fmla="*/ 4508862 w 6096397"/>
              <a:gd name="csY536" fmla="*/ 6583560 h 6857988"/>
              <a:gd name="csX537" fmla="*/ 4508862 w 6096397"/>
              <a:gd name="csY537" fmla="*/ 6583532 h 6857988"/>
              <a:gd name="csX538" fmla="*/ 4650970 w 6096397"/>
              <a:gd name="csY538" fmla="*/ 6461683 h 6857988"/>
              <a:gd name="csX539" fmla="*/ 4651219 w 6096397"/>
              <a:gd name="csY539" fmla="*/ 6460741 h 6857988"/>
              <a:gd name="csX540" fmla="*/ 4633040 w 6096397"/>
              <a:gd name="csY540" fmla="*/ 6454478 h 6857988"/>
              <a:gd name="csX541" fmla="*/ 4632874 w 6096397"/>
              <a:gd name="csY541" fmla="*/ 6455753 h 6857988"/>
              <a:gd name="csX542" fmla="*/ 4603894 w 6096397"/>
              <a:gd name="csY542" fmla="*/ 6524243 h 6857988"/>
              <a:gd name="csX543" fmla="*/ 4562375 w 6096397"/>
              <a:gd name="csY543" fmla="*/ 6556957 h 6857988"/>
              <a:gd name="csX544" fmla="*/ 4594385 w 6096397"/>
              <a:gd name="csY544" fmla="*/ 6518968 h 6857988"/>
              <a:gd name="csX545" fmla="*/ 4605107 w 6096397"/>
              <a:gd name="csY545" fmla="*/ 6375555 h 6857988"/>
              <a:gd name="csX546" fmla="*/ 4604718 w 6096397"/>
              <a:gd name="csY546" fmla="*/ 6374668 h 6857988"/>
              <a:gd name="csX547" fmla="*/ 4586290 w 6096397"/>
              <a:gd name="csY547" fmla="*/ 6380211 h 6857988"/>
              <a:gd name="csX548" fmla="*/ 4586872 w 6096397"/>
              <a:gd name="csY548" fmla="*/ 6381347 h 6857988"/>
              <a:gd name="csX549" fmla="*/ 4584045 w 6096397"/>
              <a:gd name="csY549" fmla="*/ 6524589 h 6857988"/>
              <a:gd name="csX550" fmla="*/ 4589698 w 6096397"/>
              <a:gd name="csY550" fmla="*/ 6504609 h 6857988"/>
              <a:gd name="csX551" fmla="*/ 4516954 w 6096397"/>
              <a:gd name="csY551" fmla="*/ 6332657 h 6857988"/>
              <a:gd name="csX552" fmla="*/ 5150933 w 6096397"/>
              <a:gd name="csY552" fmla="*/ 680765 h 6857988"/>
              <a:gd name="csX553" fmla="*/ 5150933 w 6096397"/>
              <a:gd name="csY553" fmla="*/ 739416 h 6857988"/>
              <a:gd name="csX554" fmla="*/ 5209584 w 6096397"/>
              <a:gd name="csY554" fmla="*/ 739416 h 6857988"/>
              <a:gd name="csX555" fmla="*/ 5325749 w 6096397"/>
              <a:gd name="csY555" fmla="*/ 739416 h 6857988"/>
              <a:gd name="csX556" fmla="*/ 5325749 w 6096397"/>
              <a:gd name="csY556" fmla="*/ 680765 h 6857988"/>
              <a:gd name="csX557" fmla="*/ 5209584 w 6096397"/>
              <a:gd name="csY557" fmla="*/ 680765 h 6857988"/>
              <a:gd name="csX558" fmla="*/ 5578555 w 6096397"/>
              <a:gd name="csY558" fmla="*/ 618548 h 6857988"/>
              <a:gd name="csX559" fmla="*/ 5578564 w 6096397"/>
              <a:gd name="csY559" fmla="*/ 618552 h 6857988"/>
              <a:gd name="csX560" fmla="*/ 5578546 w 6096397"/>
              <a:gd name="csY560" fmla="*/ 618552 h 6857988"/>
              <a:gd name="csX561" fmla="*/ 5578418 w 6096397"/>
              <a:gd name="csY561" fmla="*/ 607042 h 6857988"/>
              <a:gd name="csX562" fmla="*/ 5582566 w 6096397"/>
              <a:gd name="csY562" fmla="*/ 608639 h 6857988"/>
              <a:gd name="csX563" fmla="*/ 5584200 w 6096397"/>
              <a:gd name="csY563" fmla="*/ 612788 h 6857988"/>
              <a:gd name="csX564" fmla="*/ 5582658 w 6096397"/>
              <a:gd name="csY564" fmla="*/ 616900 h 6857988"/>
              <a:gd name="csX565" fmla="*/ 5578555 w 6096397"/>
              <a:gd name="csY565" fmla="*/ 618548 h 6857988"/>
              <a:gd name="csX566" fmla="*/ 5574232 w 6096397"/>
              <a:gd name="csY566" fmla="*/ 616845 h 6857988"/>
              <a:gd name="csX567" fmla="*/ 5572635 w 6096397"/>
              <a:gd name="csY567" fmla="*/ 612714 h 6857988"/>
              <a:gd name="csX568" fmla="*/ 5574250 w 6096397"/>
              <a:gd name="csY568" fmla="*/ 608620 h 6857988"/>
              <a:gd name="csX569" fmla="*/ 5578418 w 6096397"/>
              <a:gd name="csY569" fmla="*/ 607042 h 6857988"/>
              <a:gd name="csX570" fmla="*/ 5519729 w 6096397"/>
              <a:gd name="csY570" fmla="*/ 596762 h 6857988"/>
              <a:gd name="csX571" fmla="*/ 5525953 w 6096397"/>
              <a:gd name="csY571" fmla="*/ 607574 h 6857988"/>
              <a:gd name="csX572" fmla="*/ 5519729 w 6096397"/>
              <a:gd name="csY572" fmla="*/ 618479 h 6857988"/>
              <a:gd name="csX573" fmla="*/ 5513506 w 6096397"/>
              <a:gd name="csY573" fmla="*/ 607574 h 6857988"/>
              <a:gd name="csX574" fmla="*/ 5519729 w 6096397"/>
              <a:gd name="csY574" fmla="*/ 596762 h 6857988"/>
              <a:gd name="csX575" fmla="*/ 5548771 w 6096397"/>
              <a:gd name="csY575" fmla="*/ 591273 h 6857988"/>
              <a:gd name="csX576" fmla="*/ 5540565 w 6096397"/>
              <a:gd name="csY576" fmla="*/ 594210 h 6857988"/>
              <a:gd name="csX577" fmla="*/ 5537609 w 6096397"/>
              <a:gd name="csY577" fmla="*/ 602379 h 6857988"/>
              <a:gd name="csX578" fmla="*/ 5537609 w 6096397"/>
              <a:gd name="csY578" fmla="*/ 602948 h 6857988"/>
              <a:gd name="csX579" fmla="*/ 5543924 w 6096397"/>
              <a:gd name="csY579" fmla="*/ 602948 h 6857988"/>
              <a:gd name="csX580" fmla="*/ 5543924 w 6096397"/>
              <a:gd name="csY580" fmla="*/ 602067 h 6857988"/>
              <a:gd name="csX581" fmla="*/ 5545154 w 6096397"/>
              <a:gd name="csY581" fmla="*/ 598047 h 6857988"/>
              <a:gd name="csX582" fmla="*/ 5548642 w 6096397"/>
              <a:gd name="csY582" fmla="*/ 596670 h 6857988"/>
              <a:gd name="csX583" fmla="*/ 5552056 w 6096397"/>
              <a:gd name="csY583" fmla="*/ 597919 h 6857988"/>
              <a:gd name="csX584" fmla="*/ 5553323 w 6096397"/>
              <a:gd name="csY584" fmla="*/ 601406 h 6857988"/>
              <a:gd name="csX585" fmla="*/ 5552497 w 6096397"/>
              <a:gd name="csY585" fmla="*/ 604399 h 6857988"/>
              <a:gd name="csX586" fmla="*/ 5549872 w 6096397"/>
              <a:gd name="csY586" fmla="*/ 607042 h 6857988"/>
              <a:gd name="csX587" fmla="*/ 5543869 w 6096397"/>
              <a:gd name="csY587" fmla="*/ 611429 h 6857988"/>
              <a:gd name="csX588" fmla="*/ 5538803 w 6096397"/>
              <a:gd name="csY588" fmla="*/ 616771 h 6857988"/>
              <a:gd name="csX589" fmla="*/ 5537261 w 6096397"/>
              <a:gd name="csY589" fmla="*/ 623251 h 6857988"/>
              <a:gd name="csX590" fmla="*/ 5560446 w 6096397"/>
              <a:gd name="csY590" fmla="*/ 623251 h 6857988"/>
              <a:gd name="csX591" fmla="*/ 5560446 w 6096397"/>
              <a:gd name="csY591" fmla="*/ 623270 h 6857988"/>
              <a:gd name="csX592" fmla="*/ 5560464 w 6096397"/>
              <a:gd name="csY592" fmla="*/ 623251 h 6857988"/>
              <a:gd name="csX593" fmla="*/ 5560446 w 6096397"/>
              <a:gd name="csY593" fmla="*/ 623251 h 6857988"/>
              <a:gd name="csX594" fmla="*/ 5560446 w 6096397"/>
              <a:gd name="csY594" fmla="*/ 617818 h 6857988"/>
              <a:gd name="csX595" fmla="*/ 5545668 w 6096397"/>
              <a:gd name="csY595" fmla="*/ 617818 h 6857988"/>
              <a:gd name="csX596" fmla="*/ 5546311 w 6096397"/>
              <a:gd name="csY596" fmla="*/ 616569 h 6857988"/>
              <a:gd name="csX597" fmla="*/ 5548403 w 6096397"/>
              <a:gd name="csY597" fmla="*/ 614972 h 6857988"/>
              <a:gd name="csX598" fmla="*/ 5553745 w 6096397"/>
              <a:gd name="csY598" fmla="*/ 611448 h 6857988"/>
              <a:gd name="csX599" fmla="*/ 5560152 w 6096397"/>
              <a:gd name="csY599" fmla="*/ 601113 h 6857988"/>
              <a:gd name="csX600" fmla="*/ 5557013 w 6096397"/>
              <a:gd name="csY600" fmla="*/ 593953 h 6857988"/>
              <a:gd name="csX601" fmla="*/ 5548771 w 6096397"/>
              <a:gd name="csY601" fmla="*/ 591273 h 6857988"/>
              <a:gd name="csX602" fmla="*/ 5519729 w 6096397"/>
              <a:gd name="csY602" fmla="*/ 591273 h 6857988"/>
              <a:gd name="csX603" fmla="*/ 5510257 w 6096397"/>
              <a:gd name="csY603" fmla="*/ 595532 h 6857988"/>
              <a:gd name="csX604" fmla="*/ 5506879 w 6096397"/>
              <a:gd name="csY604" fmla="*/ 607446 h 6857988"/>
              <a:gd name="csX605" fmla="*/ 5510239 w 6096397"/>
              <a:gd name="csY605" fmla="*/ 619617 h 6857988"/>
              <a:gd name="csX606" fmla="*/ 5519729 w 6096397"/>
              <a:gd name="csY606" fmla="*/ 623967 h 6857988"/>
              <a:gd name="csX607" fmla="*/ 5529220 w 6096397"/>
              <a:gd name="csY607" fmla="*/ 619617 h 6857988"/>
              <a:gd name="csX608" fmla="*/ 5532579 w 6096397"/>
              <a:gd name="csY608" fmla="*/ 607446 h 6857988"/>
              <a:gd name="csX609" fmla="*/ 5529202 w 6096397"/>
              <a:gd name="csY609" fmla="*/ 595532 h 6857988"/>
              <a:gd name="csX610" fmla="*/ 5519729 w 6096397"/>
              <a:gd name="csY610" fmla="*/ 591273 h 6857988"/>
              <a:gd name="csX611" fmla="*/ 5490523 w 6096397"/>
              <a:gd name="csY611" fmla="*/ 591273 h 6857988"/>
              <a:gd name="csX612" fmla="*/ 5482317 w 6096397"/>
              <a:gd name="csY612" fmla="*/ 594210 h 6857988"/>
              <a:gd name="csX613" fmla="*/ 5479362 w 6096397"/>
              <a:gd name="csY613" fmla="*/ 602379 h 6857988"/>
              <a:gd name="csX614" fmla="*/ 5479362 w 6096397"/>
              <a:gd name="csY614" fmla="*/ 602948 h 6857988"/>
              <a:gd name="csX615" fmla="*/ 5485677 w 6096397"/>
              <a:gd name="csY615" fmla="*/ 602948 h 6857988"/>
              <a:gd name="csX616" fmla="*/ 5485677 w 6096397"/>
              <a:gd name="csY616" fmla="*/ 602067 h 6857988"/>
              <a:gd name="csX617" fmla="*/ 5486907 w 6096397"/>
              <a:gd name="csY617" fmla="*/ 598047 h 6857988"/>
              <a:gd name="csX618" fmla="*/ 5490394 w 6096397"/>
              <a:gd name="csY618" fmla="*/ 596670 h 6857988"/>
              <a:gd name="csX619" fmla="*/ 5493809 w 6096397"/>
              <a:gd name="csY619" fmla="*/ 597919 h 6857988"/>
              <a:gd name="csX620" fmla="*/ 5495076 w 6096397"/>
              <a:gd name="csY620" fmla="*/ 601406 h 6857988"/>
              <a:gd name="csX621" fmla="*/ 5494250 w 6096397"/>
              <a:gd name="csY621" fmla="*/ 604399 h 6857988"/>
              <a:gd name="csX622" fmla="*/ 5491624 w 6096397"/>
              <a:gd name="csY622" fmla="*/ 607042 h 6857988"/>
              <a:gd name="csX623" fmla="*/ 5485622 w 6096397"/>
              <a:gd name="csY623" fmla="*/ 611429 h 6857988"/>
              <a:gd name="csX624" fmla="*/ 5480555 w 6096397"/>
              <a:gd name="csY624" fmla="*/ 616771 h 6857988"/>
              <a:gd name="csX625" fmla="*/ 5479013 w 6096397"/>
              <a:gd name="csY625" fmla="*/ 623251 h 6857988"/>
              <a:gd name="csX626" fmla="*/ 5502198 w 6096397"/>
              <a:gd name="csY626" fmla="*/ 623251 h 6857988"/>
              <a:gd name="csX627" fmla="*/ 5502198 w 6096397"/>
              <a:gd name="csY627" fmla="*/ 623270 h 6857988"/>
              <a:gd name="csX628" fmla="*/ 5502217 w 6096397"/>
              <a:gd name="csY628" fmla="*/ 623251 h 6857988"/>
              <a:gd name="csX629" fmla="*/ 5502198 w 6096397"/>
              <a:gd name="csY629" fmla="*/ 623251 h 6857988"/>
              <a:gd name="csX630" fmla="*/ 5502198 w 6096397"/>
              <a:gd name="csY630" fmla="*/ 617818 h 6857988"/>
              <a:gd name="csX631" fmla="*/ 5487421 w 6096397"/>
              <a:gd name="csY631" fmla="*/ 617818 h 6857988"/>
              <a:gd name="csX632" fmla="*/ 5488063 w 6096397"/>
              <a:gd name="csY632" fmla="*/ 616569 h 6857988"/>
              <a:gd name="csX633" fmla="*/ 5490156 w 6096397"/>
              <a:gd name="csY633" fmla="*/ 614972 h 6857988"/>
              <a:gd name="csX634" fmla="*/ 5495498 w 6096397"/>
              <a:gd name="csY634" fmla="*/ 611448 h 6857988"/>
              <a:gd name="csX635" fmla="*/ 5501905 w 6096397"/>
              <a:gd name="csY635" fmla="*/ 601113 h 6857988"/>
              <a:gd name="csX636" fmla="*/ 5498765 w 6096397"/>
              <a:gd name="csY636" fmla="*/ 593953 h 6857988"/>
              <a:gd name="csX637" fmla="*/ 5490523 w 6096397"/>
              <a:gd name="csY637" fmla="*/ 591273 h 6857988"/>
              <a:gd name="csX638" fmla="*/ 5578197 w 6096397"/>
              <a:gd name="csY638" fmla="*/ 591255 h 6857988"/>
              <a:gd name="csX639" fmla="*/ 5568578 w 6096397"/>
              <a:gd name="csY639" fmla="*/ 595569 h 6857988"/>
              <a:gd name="csX640" fmla="*/ 5565219 w 6096397"/>
              <a:gd name="csY640" fmla="*/ 608052 h 6857988"/>
              <a:gd name="csX641" fmla="*/ 5568835 w 6096397"/>
              <a:gd name="csY641" fmla="*/ 619965 h 6857988"/>
              <a:gd name="csX642" fmla="*/ 5578583 w 6096397"/>
              <a:gd name="csY642" fmla="*/ 624004 h 6857988"/>
              <a:gd name="csX643" fmla="*/ 5587321 w 6096397"/>
              <a:gd name="csY643" fmla="*/ 620883 h 6857988"/>
              <a:gd name="csX644" fmla="*/ 5590717 w 6096397"/>
              <a:gd name="csY644" fmla="*/ 612806 h 6857988"/>
              <a:gd name="csX645" fmla="*/ 5587725 w 6096397"/>
              <a:gd name="csY645" fmla="*/ 604931 h 6857988"/>
              <a:gd name="csX646" fmla="*/ 5579739 w 6096397"/>
              <a:gd name="csY646" fmla="*/ 601902 h 6857988"/>
              <a:gd name="csX647" fmla="*/ 5571534 w 6096397"/>
              <a:gd name="csY647" fmla="*/ 605812 h 6857988"/>
              <a:gd name="csX648" fmla="*/ 5578197 w 6096397"/>
              <a:gd name="csY648" fmla="*/ 596450 h 6857988"/>
              <a:gd name="csX649" fmla="*/ 5581557 w 6096397"/>
              <a:gd name="csY649" fmla="*/ 597423 h 6857988"/>
              <a:gd name="csX650" fmla="*/ 5583319 w 6096397"/>
              <a:gd name="csY650" fmla="*/ 599919 h 6857988"/>
              <a:gd name="csX651" fmla="*/ 5589579 w 6096397"/>
              <a:gd name="csY651" fmla="*/ 599919 h 6857988"/>
              <a:gd name="csX652" fmla="*/ 5585999 w 6096397"/>
              <a:gd name="csY652" fmla="*/ 593586 h 6857988"/>
              <a:gd name="csX653" fmla="*/ 5578197 w 6096397"/>
              <a:gd name="csY653" fmla="*/ 591255 h 6857988"/>
              <a:gd name="csX654" fmla="*/ 5524227 w 6096397"/>
              <a:gd name="csY654" fmla="*/ 552521 h 6857988"/>
              <a:gd name="csX655" fmla="*/ 5528119 w 6096397"/>
              <a:gd name="csY655" fmla="*/ 563315 h 6857988"/>
              <a:gd name="csX656" fmla="*/ 5529349 w 6096397"/>
              <a:gd name="csY656" fmla="*/ 566711 h 6857988"/>
              <a:gd name="csX657" fmla="*/ 5519179 w 6096397"/>
              <a:gd name="csY657" fmla="*/ 566711 h 6857988"/>
              <a:gd name="csX658" fmla="*/ 5520372 w 6096397"/>
              <a:gd name="csY658" fmla="*/ 563315 h 6857988"/>
              <a:gd name="csX659" fmla="*/ 5524227 w 6096397"/>
              <a:gd name="csY659" fmla="*/ 552521 h 6857988"/>
              <a:gd name="csX660" fmla="*/ 5568835 w 6096397"/>
              <a:gd name="csY660" fmla="*/ 547289 h 6857988"/>
              <a:gd name="csX661" fmla="*/ 5568835 w 6096397"/>
              <a:gd name="csY661" fmla="*/ 578790 h 6857988"/>
              <a:gd name="csX662" fmla="*/ 5588092 w 6096397"/>
              <a:gd name="csY662" fmla="*/ 578790 h 6857988"/>
              <a:gd name="csX663" fmla="*/ 5588092 w 6096397"/>
              <a:gd name="csY663" fmla="*/ 573430 h 6857988"/>
              <a:gd name="csX664" fmla="*/ 5588073 w 6096397"/>
              <a:gd name="csY664" fmla="*/ 573448 h 6857988"/>
              <a:gd name="csX665" fmla="*/ 5574801 w 6096397"/>
              <a:gd name="csY665" fmla="*/ 573448 h 6857988"/>
              <a:gd name="csX666" fmla="*/ 5574801 w 6096397"/>
              <a:gd name="csY666" fmla="*/ 547289 h 6857988"/>
              <a:gd name="csX667" fmla="*/ 5544328 w 6096397"/>
              <a:gd name="csY667" fmla="*/ 547289 h 6857988"/>
              <a:gd name="csX668" fmla="*/ 5544328 w 6096397"/>
              <a:gd name="csY668" fmla="*/ 578790 h 6857988"/>
              <a:gd name="csX669" fmla="*/ 5563677 w 6096397"/>
              <a:gd name="csY669" fmla="*/ 578790 h 6857988"/>
              <a:gd name="csX670" fmla="*/ 5563677 w 6096397"/>
              <a:gd name="csY670" fmla="*/ 573448 h 6857988"/>
              <a:gd name="csX671" fmla="*/ 5550294 w 6096397"/>
              <a:gd name="csY671" fmla="*/ 573448 h 6857988"/>
              <a:gd name="csX672" fmla="*/ 5550294 w 6096397"/>
              <a:gd name="csY672" fmla="*/ 547289 h 6857988"/>
              <a:gd name="csX673" fmla="*/ 5604907 w 6096397"/>
              <a:gd name="csY673" fmla="*/ 547271 h 6857988"/>
              <a:gd name="csX674" fmla="*/ 5604907 w 6096397"/>
              <a:gd name="csY674" fmla="*/ 578772 h 6857988"/>
              <a:gd name="csX675" fmla="*/ 5610653 w 6096397"/>
              <a:gd name="csY675" fmla="*/ 578772 h 6857988"/>
              <a:gd name="csX676" fmla="*/ 5610653 w 6096397"/>
              <a:gd name="csY676" fmla="*/ 555733 h 6857988"/>
              <a:gd name="csX677" fmla="*/ 5624861 w 6096397"/>
              <a:gd name="csY677" fmla="*/ 578772 h 6857988"/>
              <a:gd name="csX678" fmla="*/ 5631506 w 6096397"/>
              <a:gd name="csY678" fmla="*/ 578772 h 6857988"/>
              <a:gd name="csX679" fmla="*/ 5631506 w 6096397"/>
              <a:gd name="csY679" fmla="*/ 547271 h 6857988"/>
              <a:gd name="csX680" fmla="*/ 5625761 w 6096397"/>
              <a:gd name="csY680" fmla="*/ 547271 h 6857988"/>
              <a:gd name="csX681" fmla="*/ 5625761 w 6096397"/>
              <a:gd name="csY681" fmla="*/ 570015 h 6857988"/>
              <a:gd name="csX682" fmla="*/ 5611552 w 6096397"/>
              <a:gd name="csY682" fmla="*/ 547271 h 6857988"/>
              <a:gd name="csX683" fmla="*/ 5593342 w 6096397"/>
              <a:gd name="csY683" fmla="*/ 547271 h 6857988"/>
              <a:gd name="csX684" fmla="*/ 5593342 w 6096397"/>
              <a:gd name="csY684" fmla="*/ 578772 h 6857988"/>
              <a:gd name="csX685" fmla="*/ 5599308 w 6096397"/>
              <a:gd name="csY685" fmla="*/ 578772 h 6857988"/>
              <a:gd name="csX686" fmla="*/ 5599308 w 6096397"/>
              <a:gd name="csY686" fmla="*/ 547271 h 6857988"/>
              <a:gd name="csX687" fmla="*/ 5520757 w 6096397"/>
              <a:gd name="csY687" fmla="*/ 547234 h 6857988"/>
              <a:gd name="csX688" fmla="*/ 5508770 w 6096397"/>
              <a:gd name="csY688" fmla="*/ 578735 h 6857988"/>
              <a:gd name="csX689" fmla="*/ 5514920 w 6096397"/>
              <a:gd name="csY689" fmla="*/ 578735 h 6857988"/>
              <a:gd name="csX690" fmla="*/ 5517361 w 6096397"/>
              <a:gd name="csY690" fmla="*/ 571796 h 6857988"/>
              <a:gd name="csX691" fmla="*/ 5531148 w 6096397"/>
              <a:gd name="csY691" fmla="*/ 571796 h 6857988"/>
              <a:gd name="csX692" fmla="*/ 5533626 w 6096397"/>
              <a:gd name="csY692" fmla="*/ 578735 h 6857988"/>
              <a:gd name="csX693" fmla="*/ 5539959 w 6096397"/>
              <a:gd name="csY693" fmla="*/ 578735 h 6857988"/>
              <a:gd name="csX694" fmla="*/ 5527751 w 6096397"/>
              <a:gd name="csY694" fmla="*/ 547234 h 6857988"/>
              <a:gd name="csX695" fmla="*/ 5651296 w 6096397"/>
              <a:gd name="csY695" fmla="*/ 546573 h 6857988"/>
              <a:gd name="csX696" fmla="*/ 5635729 w 6096397"/>
              <a:gd name="csY696" fmla="*/ 563040 h 6857988"/>
              <a:gd name="csX697" fmla="*/ 5650782 w 6096397"/>
              <a:gd name="csY697" fmla="*/ 579506 h 6857988"/>
              <a:gd name="csX698" fmla="*/ 5661043 w 6096397"/>
              <a:gd name="csY698" fmla="*/ 574641 h 6857988"/>
              <a:gd name="csX699" fmla="*/ 5661888 w 6096397"/>
              <a:gd name="csY699" fmla="*/ 578790 h 6857988"/>
              <a:gd name="csX700" fmla="*/ 5666220 w 6096397"/>
              <a:gd name="csY700" fmla="*/ 578790 h 6857988"/>
              <a:gd name="csX701" fmla="*/ 5666220 w 6096397"/>
              <a:gd name="csY701" fmla="*/ 561791 h 6857988"/>
              <a:gd name="csX702" fmla="*/ 5666220 w 6096397"/>
              <a:gd name="csY702" fmla="*/ 561773 h 6857988"/>
              <a:gd name="csX703" fmla="*/ 5652140 w 6096397"/>
              <a:gd name="csY703" fmla="*/ 561773 h 6857988"/>
              <a:gd name="csX704" fmla="*/ 5652140 w 6096397"/>
              <a:gd name="csY704" fmla="*/ 566601 h 6857988"/>
              <a:gd name="csX705" fmla="*/ 5660364 w 6096397"/>
              <a:gd name="csY705" fmla="*/ 566601 h 6857988"/>
              <a:gd name="csX706" fmla="*/ 5651553 w 6096397"/>
              <a:gd name="csY706" fmla="*/ 574256 h 6857988"/>
              <a:gd name="csX707" fmla="*/ 5641952 w 6096397"/>
              <a:gd name="csY707" fmla="*/ 563021 h 6857988"/>
              <a:gd name="csX708" fmla="*/ 5651332 w 6096397"/>
              <a:gd name="csY708" fmla="*/ 551787 h 6857988"/>
              <a:gd name="csX709" fmla="*/ 5659703 w 6096397"/>
              <a:gd name="csY709" fmla="*/ 557771 h 6857988"/>
              <a:gd name="csX710" fmla="*/ 5665853 w 6096397"/>
              <a:gd name="csY710" fmla="*/ 557771 h 6857988"/>
              <a:gd name="csX711" fmla="*/ 5651296 w 6096397"/>
              <a:gd name="csY711" fmla="*/ 546573 h 6857988"/>
              <a:gd name="csX712" fmla="*/ 5493791 w 6096397"/>
              <a:gd name="csY712" fmla="*/ 546555 h 6857988"/>
              <a:gd name="csX713" fmla="*/ 5479621 w 6096397"/>
              <a:gd name="csY713" fmla="*/ 556158 h 6857988"/>
              <a:gd name="csX714" fmla="*/ 5478519 w 6096397"/>
              <a:gd name="csY714" fmla="*/ 563012 h 6857988"/>
              <a:gd name="csX715" fmla="*/ 5478517 w 6096397"/>
              <a:gd name="csY715" fmla="*/ 563003 h 6857988"/>
              <a:gd name="csX716" fmla="*/ 5478517 w 6096397"/>
              <a:gd name="csY716" fmla="*/ 563021 h 6857988"/>
              <a:gd name="csX717" fmla="*/ 5478519 w 6096397"/>
              <a:gd name="csY717" fmla="*/ 563012 h 6857988"/>
              <a:gd name="csX718" fmla="*/ 5479642 w 6096397"/>
              <a:gd name="csY718" fmla="*/ 569874 h 6857988"/>
              <a:gd name="csX719" fmla="*/ 5493791 w 6096397"/>
              <a:gd name="csY719" fmla="*/ 579469 h 6857988"/>
              <a:gd name="csX720" fmla="*/ 5508219 w 6096397"/>
              <a:gd name="csY720" fmla="*/ 566895 h 6857988"/>
              <a:gd name="csX721" fmla="*/ 5502235 w 6096397"/>
              <a:gd name="csY721" fmla="*/ 566895 h 6857988"/>
              <a:gd name="csX722" fmla="*/ 5493791 w 6096397"/>
              <a:gd name="csY722" fmla="*/ 574238 h 6857988"/>
              <a:gd name="csX723" fmla="*/ 5484759 w 6096397"/>
              <a:gd name="csY723" fmla="*/ 563003 h 6857988"/>
              <a:gd name="csX724" fmla="*/ 5493791 w 6096397"/>
              <a:gd name="csY724" fmla="*/ 551768 h 6857988"/>
              <a:gd name="csX725" fmla="*/ 5502015 w 6096397"/>
              <a:gd name="csY725" fmla="*/ 558102 h 6857988"/>
              <a:gd name="csX726" fmla="*/ 5508073 w 6096397"/>
              <a:gd name="csY726" fmla="*/ 558102 h 6857988"/>
              <a:gd name="csX727" fmla="*/ 5493791 w 6096397"/>
              <a:gd name="csY727" fmla="*/ 546555 h 6857988"/>
              <a:gd name="csX728" fmla="*/ 5576600 w 6096397"/>
              <a:gd name="csY728" fmla="*/ 507160 h 6857988"/>
              <a:gd name="csX729" fmla="*/ 5582585 w 6096397"/>
              <a:gd name="csY729" fmla="*/ 507160 h 6857988"/>
              <a:gd name="csX730" fmla="*/ 5592277 w 6096397"/>
              <a:gd name="csY730" fmla="*/ 517771 h 6857988"/>
              <a:gd name="csX731" fmla="*/ 5592277 w 6096397"/>
              <a:gd name="csY731" fmla="*/ 517789 h 6857988"/>
              <a:gd name="csX732" fmla="*/ 5582585 w 6096397"/>
              <a:gd name="csY732" fmla="*/ 528400 h 6857988"/>
              <a:gd name="csX733" fmla="*/ 5576600 w 6096397"/>
              <a:gd name="csY733" fmla="*/ 528400 h 6857988"/>
              <a:gd name="csX734" fmla="*/ 5618491 w 6096397"/>
              <a:gd name="csY734" fmla="*/ 506573 h 6857988"/>
              <a:gd name="csX735" fmla="*/ 5628000 w 6096397"/>
              <a:gd name="csY735" fmla="*/ 517771 h 6857988"/>
              <a:gd name="csX736" fmla="*/ 5618491 w 6096397"/>
              <a:gd name="csY736" fmla="*/ 528969 h 6857988"/>
              <a:gd name="csX737" fmla="*/ 5608982 w 6096397"/>
              <a:gd name="csY737" fmla="*/ 517771 h 6857988"/>
              <a:gd name="csX738" fmla="*/ 5618491 w 6096397"/>
              <a:gd name="csY738" fmla="*/ 506573 h 6857988"/>
              <a:gd name="csX739" fmla="*/ 5517306 w 6096397"/>
              <a:gd name="csY739" fmla="*/ 506573 h 6857988"/>
              <a:gd name="csX740" fmla="*/ 5526815 w 6096397"/>
              <a:gd name="csY740" fmla="*/ 517771 h 6857988"/>
              <a:gd name="csX741" fmla="*/ 5517306 w 6096397"/>
              <a:gd name="csY741" fmla="*/ 528969 h 6857988"/>
              <a:gd name="csX742" fmla="*/ 5507797 w 6096397"/>
              <a:gd name="csY742" fmla="*/ 517771 h 6857988"/>
              <a:gd name="csX743" fmla="*/ 5517306 w 6096397"/>
              <a:gd name="csY743" fmla="*/ 506573 h 6857988"/>
              <a:gd name="csX744" fmla="*/ 5479858 w 6096397"/>
              <a:gd name="csY744" fmla="*/ 502039 h 6857988"/>
              <a:gd name="csX745" fmla="*/ 5479858 w 6096397"/>
              <a:gd name="csY745" fmla="*/ 533540 h 6857988"/>
              <a:gd name="csX746" fmla="*/ 5500821 w 6096397"/>
              <a:gd name="csY746" fmla="*/ 533540 h 6857988"/>
              <a:gd name="csX747" fmla="*/ 5500821 w 6096397"/>
              <a:gd name="csY747" fmla="*/ 528198 h 6857988"/>
              <a:gd name="csX748" fmla="*/ 5485824 w 6096397"/>
              <a:gd name="csY748" fmla="*/ 528198 h 6857988"/>
              <a:gd name="csX749" fmla="*/ 5485824 w 6096397"/>
              <a:gd name="csY749" fmla="*/ 502039 h 6857988"/>
              <a:gd name="csX750" fmla="*/ 5639308 w 6096397"/>
              <a:gd name="csY750" fmla="*/ 502020 h 6857988"/>
              <a:gd name="csX751" fmla="*/ 5639308 w 6096397"/>
              <a:gd name="csY751" fmla="*/ 533521 h 6857988"/>
              <a:gd name="csX752" fmla="*/ 5645054 w 6096397"/>
              <a:gd name="csY752" fmla="*/ 533521 h 6857988"/>
              <a:gd name="csX753" fmla="*/ 5645054 w 6096397"/>
              <a:gd name="csY753" fmla="*/ 510887 h 6857988"/>
              <a:gd name="csX754" fmla="*/ 5659263 w 6096397"/>
              <a:gd name="csY754" fmla="*/ 533521 h 6857988"/>
              <a:gd name="csX755" fmla="*/ 5665908 w 6096397"/>
              <a:gd name="csY755" fmla="*/ 533521 h 6857988"/>
              <a:gd name="csX756" fmla="*/ 5665908 w 6096397"/>
              <a:gd name="csY756" fmla="*/ 502020 h 6857988"/>
              <a:gd name="csX757" fmla="*/ 5660162 w 6096397"/>
              <a:gd name="csY757" fmla="*/ 502020 h 6857988"/>
              <a:gd name="csX758" fmla="*/ 5660162 w 6096397"/>
              <a:gd name="csY758" fmla="*/ 524306 h 6857988"/>
              <a:gd name="csX759" fmla="*/ 5645954 w 6096397"/>
              <a:gd name="csY759" fmla="*/ 502020 h 6857988"/>
              <a:gd name="csX760" fmla="*/ 5570634 w 6096397"/>
              <a:gd name="csY760" fmla="*/ 502020 h 6857988"/>
              <a:gd name="csX761" fmla="*/ 5570634 w 6096397"/>
              <a:gd name="csY761" fmla="*/ 533521 h 6857988"/>
              <a:gd name="csX762" fmla="*/ 5582676 w 6096397"/>
              <a:gd name="csY762" fmla="*/ 533521 h 6857988"/>
              <a:gd name="csX763" fmla="*/ 5598463 w 6096397"/>
              <a:gd name="csY763" fmla="*/ 517771 h 6857988"/>
              <a:gd name="csX764" fmla="*/ 5582676 w 6096397"/>
              <a:gd name="csY764" fmla="*/ 502020 h 6857988"/>
              <a:gd name="csX765" fmla="*/ 5538087 w 6096397"/>
              <a:gd name="csY765" fmla="*/ 502020 h 6857988"/>
              <a:gd name="csX766" fmla="*/ 5538087 w 6096397"/>
              <a:gd name="csY766" fmla="*/ 533521 h 6857988"/>
              <a:gd name="csX767" fmla="*/ 5543832 w 6096397"/>
              <a:gd name="csY767" fmla="*/ 533521 h 6857988"/>
              <a:gd name="csX768" fmla="*/ 5543832 w 6096397"/>
              <a:gd name="csY768" fmla="*/ 510483 h 6857988"/>
              <a:gd name="csX769" fmla="*/ 5558041 w 6096397"/>
              <a:gd name="csY769" fmla="*/ 533521 h 6857988"/>
              <a:gd name="csX770" fmla="*/ 5564686 w 6096397"/>
              <a:gd name="csY770" fmla="*/ 533521 h 6857988"/>
              <a:gd name="csX771" fmla="*/ 5564686 w 6096397"/>
              <a:gd name="csY771" fmla="*/ 502020 h 6857988"/>
              <a:gd name="csX772" fmla="*/ 5558940 w 6096397"/>
              <a:gd name="csY772" fmla="*/ 502020 h 6857988"/>
              <a:gd name="csX773" fmla="*/ 5558940 w 6096397"/>
              <a:gd name="csY773" fmla="*/ 524765 h 6857988"/>
              <a:gd name="csX774" fmla="*/ 5544732 w 6096397"/>
              <a:gd name="csY774" fmla="*/ 502020 h 6857988"/>
              <a:gd name="csX775" fmla="*/ 5618491 w 6096397"/>
              <a:gd name="csY775" fmla="*/ 501304 h 6857988"/>
              <a:gd name="csX776" fmla="*/ 5602741 w 6096397"/>
              <a:gd name="csY776" fmla="*/ 517771 h 6857988"/>
              <a:gd name="csX777" fmla="*/ 5618491 w 6096397"/>
              <a:gd name="csY777" fmla="*/ 534237 h 6857988"/>
              <a:gd name="csX778" fmla="*/ 5634205 w 6096397"/>
              <a:gd name="csY778" fmla="*/ 517771 h 6857988"/>
              <a:gd name="csX779" fmla="*/ 5618491 w 6096397"/>
              <a:gd name="csY779" fmla="*/ 501304 h 6857988"/>
              <a:gd name="csX780" fmla="*/ 5517306 w 6096397"/>
              <a:gd name="csY780" fmla="*/ 501304 h 6857988"/>
              <a:gd name="csX781" fmla="*/ 5501556 w 6096397"/>
              <a:gd name="csY781" fmla="*/ 517771 h 6857988"/>
              <a:gd name="csX782" fmla="*/ 5517306 w 6096397"/>
              <a:gd name="csY782" fmla="*/ 534237 h 6857988"/>
              <a:gd name="csX783" fmla="*/ 5533020 w 6096397"/>
              <a:gd name="csY783" fmla="*/ 517771 h 6857988"/>
              <a:gd name="csX784" fmla="*/ 5517306 w 6096397"/>
              <a:gd name="csY784" fmla="*/ 501304 h 6857988"/>
              <a:gd name="csX785" fmla="*/ 5150933 w 6096397"/>
              <a:gd name="csY785" fmla="*/ 385966 h 6857988"/>
              <a:gd name="csX786" fmla="*/ 5150933 w 6096397"/>
              <a:gd name="csY786" fmla="*/ 680746 h 6857988"/>
              <a:gd name="csX787" fmla="*/ 5209584 w 6096397"/>
              <a:gd name="csY787" fmla="*/ 680746 h 6857988"/>
              <a:gd name="csX788" fmla="*/ 5209584 w 6096397"/>
              <a:gd name="csY788" fmla="*/ 385966 h 6857988"/>
              <a:gd name="csX789" fmla="*/ 5443345 w 6096397"/>
              <a:gd name="csY789" fmla="*/ 382781 h 6857988"/>
              <a:gd name="csX790" fmla="*/ 5420509 w 6096397"/>
              <a:gd name="csY790" fmla="*/ 384956 h 6857988"/>
              <a:gd name="csX791" fmla="*/ 5354863 w 6096397"/>
              <a:gd name="csY791" fmla="*/ 440652 h 6857988"/>
              <a:gd name="csX792" fmla="*/ 5346621 w 6096397"/>
              <a:gd name="csY792" fmla="*/ 506316 h 6857988"/>
              <a:gd name="csX793" fmla="*/ 5346584 w 6096397"/>
              <a:gd name="csY793" fmla="*/ 617928 h 6857988"/>
              <a:gd name="csX794" fmla="*/ 5354918 w 6096397"/>
              <a:gd name="csY794" fmla="*/ 684675 h 6857988"/>
              <a:gd name="csX795" fmla="*/ 5417865 w 6096397"/>
              <a:gd name="csY795" fmla="*/ 739967 h 6857988"/>
              <a:gd name="csX796" fmla="*/ 5499940 w 6096397"/>
              <a:gd name="csY796" fmla="*/ 722215 h 6857988"/>
              <a:gd name="csX797" fmla="*/ 5536728 w 6096397"/>
              <a:gd name="csY797" fmla="*/ 646528 h 6857988"/>
              <a:gd name="csX798" fmla="*/ 5536783 w 6096397"/>
              <a:gd name="csY798" fmla="*/ 646528 h 6857988"/>
              <a:gd name="csX799" fmla="*/ 5479802 w 6096397"/>
              <a:gd name="csY799" fmla="*/ 646510 h 6857988"/>
              <a:gd name="csX800" fmla="*/ 5454671 w 6096397"/>
              <a:gd name="csY800" fmla="*/ 681939 h 6857988"/>
              <a:gd name="csX801" fmla="*/ 5413698 w 6096397"/>
              <a:gd name="csY801" fmla="*/ 670576 h 6857988"/>
              <a:gd name="csX802" fmla="*/ 5405713 w 6096397"/>
              <a:gd name="csY802" fmla="*/ 632595 h 6857988"/>
              <a:gd name="csX803" fmla="*/ 5405382 w 6096397"/>
              <a:gd name="csY803" fmla="*/ 497523 h 6857988"/>
              <a:gd name="csX804" fmla="*/ 5419022 w 6096397"/>
              <a:gd name="csY804" fmla="*/ 449097 h 6857988"/>
              <a:gd name="csX805" fmla="*/ 5458747 w 6096397"/>
              <a:gd name="csY805" fmla="*/ 445388 h 6857988"/>
              <a:gd name="csX806" fmla="*/ 5480023 w 6096397"/>
              <a:gd name="csY806" fmla="*/ 480304 h 6857988"/>
              <a:gd name="csX807" fmla="*/ 5536765 w 6096397"/>
              <a:gd name="csY807" fmla="*/ 480304 h 6857988"/>
              <a:gd name="csX808" fmla="*/ 5530964 w 6096397"/>
              <a:gd name="csY808" fmla="*/ 446013 h 6857988"/>
              <a:gd name="csX809" fmla="*/ 5505943 w 6096397"/>
              <a:gd name="csY809" fmla="*/ 407554 h 6857988"/>
              <a:gd name="csX810" fmla="*/ 5497480 w 6096397"/>
              <a:gd name="csY810" fmla="*/ 400468 h 6857988"/>
              <a:gd name="csX811" fmla="*/ 5487586 w 6096397"/>
              <a:gd name="csY811" fmla="*/ 394466 h 6857988"/>
              <a:gd name="csX812" fmla="*/ 5466071 w 6096397"/>
              <a:gd name="csY812" fmla="*/ 386058 h 6857988"/>
              <a:gd name="csX813" fmla="*/ 5443345 w 6096397"/>
              <a:gd name="csY813" fmla="*/ 382781 h 6857988"/>
              <a:gd name="csX814" fmla="*/ 0 w 6096397"/>
              <a:gd name="csY814" fmla="*/ 0 h 6857988"/>
              <a:gd name="csX815" fmla="*/ 6096397 w 6096397"/>
              <a:gd name="csY815" fmla="*/ 0 h 6857988"/>
              <a:gd name="csX816" fmla="*/ 6096397 w 6096397"/>
              <a:gd name="csY816" fmla="*/ 6857988 h 6857988"/>
              <a:gd name="csX817" fmla="*/ 0 w 6096397"/>
              <a:gd name="csY817" fmla="*/ 6857988 h 68579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Lst>
            <a:rect l="l" t="t" r="r" b="b"/>
            <a:pathLst>
              <a:path w="6096397" h="6857988">
                <a:moveTo>
                  <a:pt x="4562375" y="6556957"/>
                </a:moveTo>
                <a:lnTo>
                  <a:pt x="4562235" y="6557123"/>
                </a:lnTo>
                <a:cubicBezTo>
                  <a:pt x="4557248" y="6562000"/>
                  <a:pt x="4551733" y="6566323"/>
                  <a:pt x="4545774" y="6570037"/>
                </a:cubicBezTo>
                <a:close/>
                <a:moveTo>
                  <a:pt x="5206848" y="6547007"/>
                </a:moveTo>
                <a:cubicBezTo>
                  <a:pt x="5217517" y="6547007"/>
                  <a:pt x="5224861" y="6554018"/>
                  <a:pt x="5224861" y="6567707"/>
                </a:cubicBezTo>
                <a:cubicBezTo>
                  <a:pt x="5224861" y="6581397"/>
                  <a:pt x="5217517" y="6588408"/>
                  <a:pt x="5206848" y="6588408"/>
                </a:cubicBezTo>
                <a:cubicBezTo>
                  <a:pt x="5196179" y="6588408"/>
                  <a:pt x="5188807" y="6581397"/>
                  <a:pt x="5188807" y="6567707"/>
                </a:cubicBezTo>
                <a:cubicBezTo>
                  <a:pt x="5188807" y="6553907"/>
                  <a:pt x="5196179" y="6547007"/>
                  <a:pt x="5206848" y="6547007"/>
                </a:cubicBezTo>
                <a:close/>
                <a:moveTo>
                  <a:pt x="5107084" y="6547007"/>
                </a:moveTo>
                <a:cubicBezTo>
                  <a:pt x="5117753" y="6547007"/>
                  <a:pt x="5125125" y="6554018"/>
                  <a:pt x="5125125" y="6567707"/>
                </a:cubicBezTo>
                <a:cubicBezTo>
                  <a:pt x="5125125" y="6581397"/>
                  <a:pt x="5117753" y="6588408"/>
                  <a:pt x="5107084" y="6588408"/>
                </a:cubicBezTo>
                <a:cubicBezTo>
                  <a:pt x="5096415" y="6588408"/>
                  <a:pt x="5089043" y="6581397"/>
                  <a:pt x="5089043" y="6567707"/>
                </a:cubicBezTo>
                <a:cubicBezTo>
                  <a:pt x="5089043" y="6553907"/>
                  <a:pt x="5096415" y="6547007"/>
                  <a:pt x="5107084" y="6547007"/>
                </a:cubicBezTo>
                <a:close/>
                <a:moveTo>
                  <a:pt x="5279288" y="6546729"/>
                </a:moveTo>
                <a:cubicBezTo>
                  <a:pt x="5288932" y="6546729"/>
                  <a:pt x="5297190" y="6552688"/>
                  <a:pt x="5297190" y="6566765"/>
                </a:cubicBezTo>
                <a:cubicBezTo>
                  <a:pt x="5297190" y="6580815"/>
                  <a:pt x="5288155" y="6586385"/>
                  <a:pt x="5278900" y="6586385"/>
                </a:cubicBezTo>
                <a:cubicBezTo>
                  <a:pt x="5269118" y="6586385"/>
                  <a:pt x="5260860" y="6580039"/>
                  <a:pt x="5260860" y="6566765"/>
                </a:cubicBezTo>
                <a:cubicBezTo>
                  <a:pt x="5260860" y="6552937"/>
                  <a:pt x="5269645" y="6546729"/>
                  <a:pt x="5279288" y="6546729"/>
                </a:cubicBezTo>
                <a:close/>
                <a:moveTo>
                  <a:pt x="5381075" y="6545871"/>
                </a:moveTo>
                <a:cubicBezTo>
                  <a:pt x="5391217" y="6545871"/>
                  <a:pt x="5396066" y="6551773"/>
                  <a:pt x="5396954" y="6561057"/>
                </a:cubicBezTo>
                <a:lnTo>
                  <a:pt x="5363422" y="6561057"/>
                </a:lnTo>
                <a:lnTo>
                  <a:pt x="5363395" y="6561057"/>
                </a:lnTo>
                <a:cubicBezTo>
                  <a:pt x="5365196" y="6551634"/>
                  <a:pt x="5370905" y="6545871"/>
                  <a:pt x="5381075" y="6545871"/>
                </a:cubicBezTo>
                <a:close/>
                <a:moveTo>
                  <a:pt x="4824060" y="6545871"/>
                </a:moveTo>
                <a:cubicBezTo>
                  <a:pt x="4834202" y="6545871"/>
                  <a:pt x="4839024" y="6551773"/>
                  <a:pt x="4839911" y="6561057"/>
                </a:cubicBezTo>
                <a:lnTo>
                  <a:pt x="4806379" y="6561057"/>
                </a:lnTo>
                <a:cubicBezTo>
                  <a:pt x="4808180" y="6551634"/>
                  <a:pt x="4813889" y="6545871"/>
                  <a:pt x="4824060" y="6545871"/>
                </a:cubicBezTo>
                <a:close/>
                <a:moveTo>
                  <a:pt x="5325096" y="6535451"/>
                </a:moveTo>
                <a:lnTo>
                  <a:pt x="5325096" y="6600961"/>
                </a:lnTo>
                <a:lnTo>
                  <a:pt x="5338121" y="6600961"/>
                </a:lnTo>
                <a:lnTo>
                  <a:pt x="5338121" y="6535451"/>
                </a:lnTo>
                <a:close/>
                <a:moveTo>
                  <a:pt x="5445727" y="6534453"/>
                </a:moveTo>
                <a:cubicBezTo>
                  <a:pt x="5430402" y="6534453"/>
                  <a:pt x="5420343" y="6540605"/>
                  <a:pt x="5420343" y="6553768"/>
                </a:cubicBezTo>
                <a:cubicBezTo>
                  <a:pt x="5420343" y="6566959"/>
                  <a:pt x="5430651" y="6570728"/>
                  <a:pt x="5440849" y="6572612"/>
                </a:cubicBezTo>
                <a:lnTo>
                  <a:pt x="5449496" y="6574109"/>
                </a:lnTo>
                <a:cubicBezTo>
                  <a:pt x="5456284" y="6575356"/>
                  <a:pt x="5461190" y="6577129"/>
                  <a:pt x="5461190" y="6582506"/>
                </a:cubicBezTo>
                <a:cubicBezTo>
                  <a:pt x="5461190" y="6587909"/>
                  <a:pt x="5456535" y="6590292"/>
                  <a:pt x="5448886" y="6590292"/>
                </a:cubicBezTo>
                <a:cubicBezTo>
                  <a:pt x="5440461" y="6590292"/>
                  <a:pt x="5433810" y="6587272"/>
                  <a:pt x="5432425" y="6579762"/>
                </a:cubicBezTo>
                <a:lnTo>
                  <a:pt x="5418846" y="6579762"/>
                </a:lnTo>
                <a:cubicBezTo>
                  <a:pt x="5420343" y="6594671"/>
                  <a:pt x="5434061" y="6600961"/>
                  <a:pt x="5448388" y="6600961"/>
                </a:cubicBezTo>
                <a:cubicBezTo>
                  <a:pt x="5462715" y="6600961"/>
                  <a:pt x="5474270" y="6594560"/>
                  <a:pt x="5474270" y="6581009"/>
                </a:cubicBezTo>
                <a:cubicBezTo>
                  <a:pt x="5474270" y="6568206"/>
                  <a:pt x="5463961" y="6564936"/>
                  <a:pt x="5453653" y="6563052"/>
                </a:cubicBezTo>
                <a:lnTo>
                  <a:pt x="5444729" y="6561444"/>
                </a:lnTo>
                <a:cubicBezTo>
                  <a:pt x="5438078" y="6560170"/>
                  <a:pt x="5433312" y="6558423"/>
                  <a:pt x="5433312" y="6552771"/>
                </a:cubicBezTo>
                <a:cubicBezTo>
                  <a:pt x="5433312" y="6547755"/>
                  <a:pt x="5437192" y="6544873"/>
                  <a:pt x="5445228" y="6544873"/>
                </a:cubicBezTo>
                <a:cubicBezTo>
                  <a:pt x="5453293" y="6544873"/>
                  <a:pt x="5458807" y="6547894"/>
                  <a:pt x="5459555" y="6554794"/>
                </a:cubicBezTo>
                <a:lnTo>
                  <a:pt x="5473023" y="6554794"/>
                </a:lnTo>
                <a:cubicBezTo>
                  <a:pt x="5471748" y="6541353"/>
                  <a:pt x="5461080" y="6534453"/>
                  <a:pt x="5445727" y="6534453"/>
                </a:cubicBezTo>
                <a:close/>
                <a:moveTo>
                  <a:pt x="5381075" y="6534453"/>
                </a:moveTo>
                <a:cubicBezTo>
                  <a:pt x="5361261" y="6534453"/>
                  <a:pt x="5349566" y="6548642"/>
                  <a:pt x="5349566" y="6568206"/>
                </a:cubicBezTo>
                <a:cubicBezTo>
                  <a:pt x="5349566" y="6590043"/>
                  <a:pt x="5362896" y="6600961"/>
                  <a:pt x="5381075" y="6600961"/>
                </a:cubicBezTo>
                <a:cubicBezTo>
                  <a:pt x="5395679" y="6600961"/>
                  <a:pt x="5406209" y="6594061"/>
                  <a:pt x="5410033" y="6580372"/>
                </a:cubicBezTo>
                <a:lnTo>
                  <a:pt x="5396428" y="6580372"/>
                </a:lnTo>
                <a:cubicBezTo>
                  <a:pt x="5393767" y="6586413"/>
                  <a:pt x="5389056" y="6589406"/>
                  <a:pt x="5381324" y="6589406"/>
                </a:cubicBezTo>
                <a:cubicBezTo>
                  <a:pt x="5370517" y="6589406"/>
                  <a:pt x="5364032" y="6583642"/>
                  <a:pt x="5362896" y="6571587"/>
                </a:cubicBezTo>
                <a:lnTo>
                  <a:pt x="5410533" y="6571587"/>
                </a:lnTo>
                <a:lnTo>
                  <a:pt x="5410533" y="6568345"/>
                </a:lnTo>
                <a:cubicBezTo>
                  <a:pt x="5410533" y="6548642"/>
                  <a:pt x="5400889" y="6534453"/>
                  <a:pt x="5381075" y="6534453"/>
                </a:cubicBezTo>
                <a:close/>
                <a:moveTo>
                  <a:pt x="5276877" y="6534453"/>
                </a:moveTo>
                <a:cubicBezTo>
                  <a:pt x="5261247" y="6534453"/>
                  <a:pt x="5247031" y="6545344"/>
                  <a:pt x="5247031" y="6566627"/>
                </a:cubicBezTo>
                <a:cubicBezTo>
                  <a:pt x="5247031" y="6587909"/>
                  <a:pt x="5260610" y="6598024"/>
                  <a:pt x="5275851" y="6598024"/>
                </a:cubicBezTo>
                <a:cubicBezTo>
                  <a:pt x="5285135" y="6598024"/>
                  <a:pt x="5293615" y="6593978"/>
                  <a:pt x="5297550" y="6585997"/>
                </a:cubicBezTo>
                <a:lnTo>
                  <a:pt x="5297550" y="6597913"/>
                </a:lnTo>
                <a:cubicBezTo>
                  <a:pt x="5297550" y="6609552"/>
                  <a:pt x="5290955" y="6615012"/>
                  <a:pt x="5279537" y="6615012"/>
                </a:cubicBezTo>
                <a:cubicBezTo>
                  <a:pt x="5268868" y="6615012"/>
                  <a:pt x="5263270" y="6610079"/>
                  <a:pt x="5262273" y="6603095"/>
                </a:cubicBezTo>
                <a:lnTo>
                  <a:pt x="5248555" y="6603095"/>
                </a:lnTo>
                <a:cubicBezTo>
                  <a:pt x="5250329" y="6617783"/>
                  <a:pt x="5263159" y="6625902"/>
                  <a:pt x="5279399" y="6625902"/>
                </a:cubicBezTo>
                <a:cubicBezTo>
                  <a:pt x="5297190" y="6625902"/>
                  <a:pt x="5310769" y="6616536"/>
                  <a:pt x="5310769" y="6596527"/>
                </a:cubicBezTo>
                <a:lnTo>
                  <a:pt x="5310769" y="6535589"/>
                </a:lnTo>
                <a:lnTo>
                  <a:pt x="5297439" y="6535589"/>
                </a:lnTo>
                <a:lnTo>
                  <a:pt x="5297439" y="6545095"/>
                </a:lnTo>
                <a:cubicBezTo>
                  <a:pt x="5294253" y="6539386"/>
                  <a:pt x="5287407" y="6534453"/>
                  <a:pt x="5276877" y="6534453"/>
                </a:cubicBezTo>
                <a:close/>
                <a:moveTo>
                  <a:pt x="5206848" y="6534453"/>
                </a:moveTo>
                <a:cubicBezTo>
                  <a:pt x="5187809" y="6534453"/>
                  <a:pt x="5174979" y="6547007"/>
                  <a:pt x="5174979" y="6567707"/>
                </a:cubicBezTo>
                <a:cubicBezTo>
                  <a:pt x="5174979" y="6588408"/>
                  <a:pt x="5187809" y="6600961"/>
                  <a:pt x="5206848" y="6600961"/>
                </a:cubicBezTo>
                <a:cubicBezTo>
                  <a:pt x="5225887" y="6600961"/>
                  <a:pt x="5238717" y="6588408"/>
                  <a:pt x="5238717" y="6567707"/>
                </a:cubicBezTo>
                <a:cubicBezTo>
                  <a:pt x="5238717" y="6547007"/>
                  <a:pt x="5225887" y="6534453"/>
                  <a:pt x="5206848" y="6534453"/>
                </a:cubicBezTo>
                <a:close/>
                <a:moveTo>
                  <a:pt x="5107084" y="6534453"/>
                </a:moveTo>
                <a:cubicBezTo>
                  <a:pt x="5088045" y="6534453"/>
                  <a:pt x="5075215" y="6547007"/>
                  <a:pt x="5075215" y="6567707"/>
                </a:cubicBezTo>
                <a:cubicBezTo>
                  <a:pt x="5075215" y="6588408"/>
                  <a:pt x="5088045" y="6600961"/>
                  <a:pt x="5107084" y="6600961"/>
                </a:cubicBezTo>
                <a:cubicBezTo>
                  <a:pt x="5126123" y="6600961"/>
                  <a:pt x="5138953" y="6588408"/>
                  <a:pt x="5138953" y="6567707"/>
                </a:cubicBezTo>
                <a:cubicBezTo>
                  <a:pt x="5138953" y="6547007"/>
                  <a:pt x="5126123" y="6534453"/>
                  <a:pt x="5107084" y="6534453"/>
                </a:cubicBezTo>
                <a:close/>
                <a:moveTo>
                  <a:pt x="5041683" y="6534453"/>
                </a:moveTo>
                <a:cubicBezTo>
                  <a:pt x="5030959" y="6534453"/>
                  <a:pt x="5023227" y="6539053"/>
                  <a:pt x="5019237" y="6546896"/>
                </a:cubicBezTo>
                <a:lnTo>
                  <a:pt x="5019237" y="6535617"/>
                </a:lnTo>
                <a:lnTo>
                  <a:pt x="5005935" y="6535617"/>
                </a:lnTo>
                <a:lnTo>
                  <a:pt x="5005935" y="6600961"/>
                </a:lnTo>
                <a:lnTo>
                  <a:pt x="5019736" y="6600961"/>
                </a:lnTo>
                <a:lnTo>
                  <a:pt x="5019736" y="6565851"/>
                </a:lnTo>
                <a:cubicBezTo>
                  <a:pt x="5019736" y="6553546"/>
                  <a:pt x="5027356" y="6546508"/>
                  <a:pt x="5037167" y="6546508"/>
                </a:cubicBezTo>
                <a:cubicBezTo>
                  <a:pt x="5044898" y="6546508"/>
                  <a:pt x="5050330" y="6550997"/>
                  <a:pt x="5050330" y="6559948"/>
                </a:cubicBezTo>
                <a:lnTo>
                  <a:pt x="5050330" y="6600961"/>
                </a:lnTo>
                <a:lnTo>
                  <a:pt x="5064131" y="6600961"/>
                </a:lnTo>
                <a:lnTo>
                  <a:pt x="5064131" y="6557786"/>
                </a:lnTo>
                <a:cubicBezTo>
                  <a:pt x="5064131" y="6543182"/>
                  <a:pt x="5056648" y="6534453"/>
                  <a:pt x="5041683" y="6534453"/>
                </a:cubicBezTo>
                <a:close/>
                <a:moveTo>
                  <a:pt x="4892759" y="6534453"/>
                </a:moveTo>
                <a:cubicBezTo>
                  <a:pt x="4872280" y="6534453"/>
                  <a:pt x="4861832" y="6550276"/>
                  <a:pt x="4861832" y="6568206"/>
                </a:cubicBezTo>
                <a:cubicBezTo>
                  <a:pt x="4861832" y="6586163"/>
                  <a:pt x="4871420" y="6600961"/>
                  <a:pt x="4891678" y="6600961"/>
                </a:cubicBezTo>
                <a:cubicBezTo>
                  <a:pt x="4907751" y="6600961"/>
                  <a:pt x="4918919" y="6591678"/>
                  <a:pt x="4920028" y="6576630"/>
                </a:cubicBezTo>
                <a:lnTo>
                  <a:pt x="4906642" y="6576630"/>
                </a:lnTo>
                <a:cubicBezTo>
                  <a:pt x="4905922" y="6584777"/>
                  <a:pt x="4900740" y="6589045"/>
                  <a:pt x="4892288" y="6589045"/>
                </a:cubicBezTo>
                <a:cubicBezTo>
                  <a:pt x="4880260" y="6589045"/>
                  <a:pt x="4875217" y="6579762"/>
                  <a:pt x="4875217" y="6567707"/>
                </a:cubicBezTo>
                <a:cubicBezTo>
                  <a:pt x="4875217" y="6555652"/>
                  <a:pt x="4880122" y="6546258"/>
                  <a:pt x="4892759" y="6546258"/>
                </a:cubicBezTo>
                <a:cubicBezTo>
                  <a:pt x="4900740" y="6546258"/>
                  <a:pt x="4906144" y="6550387"/>
                  <a:pt x="4906642" y="6558175"/>
                </a:cubicBezTo>
                <a:lnTo>
                  <a:pt x="4920028" y="6558175"/>
                </a:lnTo>
                <a:cubicBezTo>
                  <a:pt x="4919168" y="6543376"/>
                  <a:pt x="4908610" y="6534453"/>
                  <a:pt x="4892759" y="6534453"/>
                </a:cubicBezTo>
                <a:close/>
                <a:moveTo>
                  <a:pt x="4824060" y="6534453"/>
                </a:moveTo>
                <a:cubicBezTo>
                  <a:pt x="4804245" y="6534453"/>
                  <a:pt x="4792551" y="6548642"/>
                  <a:pt x="4792551" y="6568206"/>
                </a:cubicBezTo>
                <a:cubicBezTo>
                  <a:pt x="4792551" y="6590043"/>
                  <a:pt x="4805881" y="6600961"/>
                  <a:pt x="4824060" y="6600961"/>
                </a:cubicBezTo>
                <a:cubicBezTo>
                  <a:pt x="4838664" y="6600961"/>
                  <a:pt x="4849194" y="6594061"/>
                  <a:pt x="4853019" y="6580372"/>
                </a:cubicBezTo>
                <a:lnTo>
                  <a:pt x="4839412" y="6580372"/>
                </a:lnTo>
                <a:cubicBezTo>
                  <a:pt x="4836752" y="6586413"/>
                  <a:pt x="4832041" y="6589406"/>
                  <a:pt x="4824309" y="6589406"/>
                </a:cubicBezTo>
                <a:cubicBezTo>
                  <a:pt x="4813502" y="6589406"/>
                  <a:pt x="4807017" y="6583642"/>
                  <a:pt x="4805881" y="6571587"/>
                </a:cubicBezTo>
                <a:lnTo>
                  <a:pt x="4853518" y="6571587"/>
                </a:lnTo>
                <a:lnTo>
                  <a:pt x="4853518" y="6568345"/>
                </a:lnTo>
                <a:cubicBezTo>
                  <a:pt x="4853518" y="6548642"/>
                  <a:pt x="4843874" y="6534453"/>
                  <a:pt x="4824060" y="6534453"/>
                </a:cubicBezTo>
                <a:close/>
                <a:moveTo>
                  <a:pt x="4723271" y="6512284"/>
                </a:moveTo>
                <a:lnTo>
                  <a:pt x="4723271" y="6525336"/>
                </a:lnTo>
                <a:lnTo>
                  <a:pt x="4753838" y="6525336"/>
                </a:lnTo>
                <a:lnTo>
                  <a:pt x="4753838" y="6600962"/>
                </a:lnTo>
                <a:lnTo>
                  <a:pt x="4767527" y="6600962"/>
                </a:lnTo>
                <a:lnTo>
                  <a:pt x="4767527" y="6525336"/>
                </a:lnTo>
                <a:lnTo>
                  <a:pt x="4798094" y="6525336"/>
                </a:lnTo>
                <a:lnTo>
                  <a:pt x="4798094" y="6512284"/>
                </a:lnTo>
                <a:close/>
                <a:moveTo>
                  <a:pt x="5324625" y="6509512"/>
                </a:moveTo>
                <a:lnTo>
                  <a:pt x="5324625" y="6524532"/>
                </a:lnTo>
                <a:lnTo>
                  <a:pt x="5338481" y="6524532"/>
                </a:lnTo>
                <a:lnTo>
                  <a:pt x="5338481" y="6509512"/>
                </a:lnTo>
                <a:close/>
                <a:moveTo>
                  <a:pt x="5150038" y="6509512"/>
                </a:moveTo>
                <a:lnTo>
                  <a:pt x="5150038" y="6600961"/>
                </a:lnTo>
                <a:lnTo>
                  <a:pt x="5163894" y="6600961"/>
                </a:lnTo>
                <a:lnTo>
                  <a:pt x="5163894" y="6509512"/>
                </a:lnTo>
                <a:close/>
                <a:moveTo>
                  <a:pt x="4933883" y="6509512"/>
                </a:moveTo>
                <a:lnTo>
                  <a:pt x="4933883" y="6600961"/>
                </a:lnTo>
                <a:lnTo>
                  <a:pt x="4947019" y="6600961"/>
                </a:lnTo>
                <a:lnTo>
                  <a:pt x="4947019" y="6565712"/>
                </a:lnTo>
                <a:cubicBezTo>
                  <a:pt x="4947019" y="6553380"/>
                  <a:pt x="4954279" y="6546286"/>
                  <a:pt x="4963618" y="6546286"/>
                </a:cubicBezTo>
                <a:cubicBezTo>
                  <a:pt x="4970989" y="6546286"/>
                  <a:pt x="4976172" y="6550802"/>
                  <a:pt x="4976172" y="6559809"/>
                </a:cubicBezTo>
                <a:lnTo>
                  <a:pt x="4976172" y="6600961"/>
                </a:lnTo>
                <a:lnTo>
                  <a:pt x="4989307" y="6600961"/>
                </a:lnTo>
                <a:lnTo>
                  <a:pt x="4989307" y="6557620"/>
                </a:lnTo>
                <a:cubicBezTo>
                  <a:pt x="4989307" y="6542960"/>
                  <a:pt x="4982185" y="6534203"/>
                  <a:pt x="4967914" y="6534203"/>
                </a:cubicBezTo>
                <a:cubicBezTo>
                  <a:pt x="4957965" y="6534203"/>
                  <a:pt x="4950843" y="6538582"/>
                  <a:pt x="4947019" y="6546175"/>
                </a:cubicBezTo>
                <a:lnTo>
                  <a:pt x="4947019" y="6509512"/>
                </a:lnTo>
                <a:close/>
                <a:moveTo>
                  <a:pt x="3817943" y="6497680"/>
                </a:moveTo>
                <a:lnTo>
                  <a:pt x="3817943" y="6501671"/>
                </a:lnTo>
                <a:cubicBezTo>
                  <a:pt x="3817943" y="6511010"/>
                  <a:pt x="3810959" y="6516525"/>
                  <a:pt x="3803061" y="6516525"/>
                </a:cubicBezTo>
                <a:cubicBezTo>
                  <a:pt x="3798045" y="6516525"/>
                  <a:pt x="3794138" y="6514224"/>
                  <a:pt x="3794138" y="6508904"/>
                </a:cubicBezTo>
                <a:cubicBezTo>
                  <a:pt x="3794138" y="6502530"/>
                  <a:pt x="3799680" y="6501200"/>
                  <a:pt x="3803311" y="6500701"/>
                </a:cubicBezTo>
                <a:lnTo>
                  <a:pt x="3810128" y="6499759"/>
                </a:lnTo>
                <a:cubicBezTo>
                  <a:pt x="3814229" y="6499205"/>
                  <a:pt x="3816224" y="6498512"/>
                  <a:pt x="3817943" y="6497680"/>
                </a:cubicBezTo>
                <a:close/>
                <a:moveTo>
                  <a:pt x="3752293" y="6480666"/>
                </a:moveTo>
                <a:cubicBezTo>
                  <a:pt x="3760468" y="6480666"/>
                  <a:pt x="3767452" y="6485792"/>
                  <a:pt x="3767452" y="6497791"/>
                </a:cubicBezTo>
                <a:cubicBezTo>
                  <a:pt x="3767452" y="6509763"/>
                  <a:pt x="3759692" y="6514418"/>
                  <a:pt x="3752016" y="6514418"/>
                </a:cubicBezTo>
                <a:cubicBezTo>
                  <a:pt x="3743758" y="6514418"/>
                  <a:pt x="3736663" y="6509402"/>
                  <a:pt x="3736663" y="6497680"/>
                </a:cubicBezTo>
                <a:cubicBezTo>
                  <a:pt x="3736663" y="6485986"/>
                  <a:pt x="3744145" y="6480666"/>
                  <a:pt x="3752293" y="6480666"/>
                </a:cubicBezTo>
                <a:close/>
                <a:moveTo>
                  <a:pt x="4123746" y="6480472"/>
                </a:moveTo>
                <a:cubicBezTo>
                  <a:pt x="4134915" y="6480472"/>
                  <a:pt x="4138545" y="6488730"/>
                  <a:pt x="4138545" y="6498041"/>
                </a:cubicBezTo>
                <a:cubicBezTo>
                  <a:pt x="4138545" y="6507352"/>
                  <a:pt x="4134804" y="6516275"/>
                  <a:pt x="4123359" y="6516275"/>
                </a:cubicBezTo>
                <a:cubicBezTo>
                  <a:pt x="4112191" y="6516275"/>
                  <a:pt x="4107784" y="6507823"/>
                  <a:pt x="4107784" y="6498706"/>
                </a:cubicBezTo>
                <a:cubicBezTo>
                  <a:pt x="4107784" y="6488924"/>
                  <a:pt x="4112578" y="6480472"/>
                  <a:pt x="4123746" y="6480472"/>
                </a:cubicBezTo>
                <a:close/>
                <a:moveTo>
                  <a:pt x="3987098" y="6480444"/>
                </a:moveTo>
                <a:cubicBezTo>
                  <a:pt x="3995771" y="6480444"/>
                  <a:pt x="3999430" y="6485764"/>
                  <a:pt x="4000206" y="6493856"/>
                </a:cubicBezTo>
                <a:lnTo>
                  <a:pt x="3972161" y="6493856"/>
                </a:lnTo>
                <a:cubicBezTo>
                  <a:pt x="3973408" y="6485764"/>
                  <a:pt x="3978424" y="6480444"/>
                  <a:pt x="3987098" y="6480444"/>
                </a:cubicBezTo>
                <a:close/>
                <a:moveTo>
                  <a:pt x="4038781" y="6480194"/>
                </a:moveTo>
                <a:cubicBezTo>
                  <a:pt x="4049311" y="6480194"/>
                  <a:pt x="4053385" y="6488536"/>
                  <a:pt x="4053385" y="6497847"/>
                </a:cubicBezTo>
                <a:cubicBezTo>
                  <a:pt x="4053385" y="6507158"/>
                  <a:pt x="4049311" y="6516082"/>
                  <a:pt x="4038698" y="6516082"/>
                </a:cubicBezTo>
                <a:cubicBezTo>
                  <a:pt x="4028167" y="6516082"/>
                  <a:pt x="4024371" y="6507352"/>
                  <a:pt x="4024371" y="6498124"/>
                </a:cubicBezTo>
                <a:cubicBezTo>
                  <a:pt x="4024371" y="6488924"/>
                  <a:pt x="4028250" y="6480194"/>
                  <a:pt x="4038781" y="6480194"/>
                </a:cubicBezTo>
                <a:close/>
                <a:moveTo>
                  <a:pt x="3895288" y="6474015"/>
                </a:moveTo>
                <a:lnTo>
                  <a:pt x="3895288" y="6523370"/>
                </a:lnTo>
                <a:lnTo>
                  <a:pt x="3905153" y="6523370"/>
                </a:lnTo>
                <a:lnTo>
                  <a:pt x="3905153" y="6474015"/>
                </a:lnTo>
                <a:close/>
                <a:moveTo>
                  <a:pt x="4152401" y="6473488"/>
                </a:moveTo>
                <a:lnTo>
                  <a:pt x="4172797" y="6523036"/>
                </a:lnTo>
                <a:lnTo>
                  <a:pt x="4171522" y="6526335"/>
                </a:lnTo>
                <a:cubicBezTo>
                  <a:pt x="4169943" y="6530436"/>
                  <a:pt x="4167227" y="6532819"/>
                  <a:pt x="4161657" y="6532819"/>
                </a:cubicBezTo>
                <a:lnTo>
                  <a:pt x="4156613" y="6532819"/>
                </a:lnTo>
                <a:lnTo>
                  <a:pt x="4156613" y="6539996"/>
                </a:lnTo>
                <a:lnTo>
                  <a:pt x="4161767" y="6539996"/>
                </a:lnTo>
                <a:cubicBezTo>
                  <a:pt x="4170747" y="6539996"/>
                  <a:pt x="4175319" y="6536311"/>
                  <a:pt x="4178340" y="6528441"/>
                </a:cubicBezTo>
                <a:lnTo>
                  <a:pt x="4199512" y="6473488"/>
                </a:lnTo>
                <a:lnTo>
                  <a:pt x="4191115" y="6473488"/>
                </a:lnTo>
                <a:lnTo>
                  <a:pt x="4176594" y="6512783"/>
                </a:lnTo>
                <a:lnTo>
                  <a:pt x="4161075" y="6473488"/>
                </a:lnTo>
                <a:close/>
                <a:moveTo>
                  <a:pt x="3987098" y="6473488"/>
                </a:moveTo>
                <a:cubicBezTo>
                  <a:pt x="3973103" y="6473488"/>
                  <a:pt x="3963958" y="6483769"/>
                  <a:pt x="3963958" y="6498816"/>
                </a:cubicBezTo>
                <a:cubicBezTo>
                  <a:pt x="3963958" y="6515471"/>
                  <a:pt x="3973796" y="6523369"/>
                  <a:pt x="3986904" y="6523369"/>
                </a:cubicBezTo>
                <a:cubicBezTo>
                  <a:pt x="3997213" y="6523369"/>
                  <a:pt x="4004639" y="6518520"/>
                  <a:pt x="4007910" y="6508322"/>
                </a:cubicBezTo>
                <a:lnTo>
                  <a:pt x="3999706" y="6508322"/>
                </a:lnTo>
                <a:cubicBezTo>
                  <a:pt x="3997324" y="6513837"/>
                  <a:pt x="3993361" y="6516414"/>
                  <a:pt x="3987098" y="6516414"/>
                </a:cubicBezTo>
                <a:cubicBezTo>
                  <a:pt x="3978313" y="6516414"/>
                  <a:pt x="3972438" y="6511481"/>
                  <a:pt x="3971856" y="6500507"/>
                </a:cubicBezTo>
                <a:lnTo>
                  <a:pt x="4008297" y="6500507"/>
                </a:lnTo>
                <a:lnTo>
                  <a:pt x="4008297" y="6498816"/>
                </a:lnTo>
                <a:cubicBezTo>
                  <a:pt x="4008297" y="6483575"/>
                  <a:pt x="4001064" y="6473488"/>
                  <a:pt x="3987098" y="6473488"/>
                </a:cubicBezTo>
                <a:close/>
                <a:moveTo>
                  <a:pt x="3934278" y="6473488"/>
                </a:moveTo>
                <a:cubicBezTo>
                  <a:pt x="3923277" y="6473488"/>
                  <a:pt x="3915267" y="6478254"/>
                  <a:pt x="3915267" y="6487566"/>
                </a:cubicBezTo>
                <a:cubicBezTo>
                  <a:pt x="3915267" y="6496904"/>
                  <a:pt x="3922888" y="6499759"/>
                  <a:pt x="3930703" y="6501172"/>
                </a:cubicBezTo>
                <a:lnTo>
                  <a:pt x="3937326" y="6502419"/>
                </a:lnTo>
                <a:cubicBezTo>
                  <a:pt x="3943368" y="6503556"/>
                  <a:pt x="3947636" y="6504997"/>
                  <a:pt x="3947636" y="6509846"/>
                </a:cubicBezTo>
                <a:cubicBezTo>
                  <a:pt x="3947636" y="6514696"/>
                  <a:pt x="3943561" y="6516801"/>
                  <a:pt x="3936744" y="6516801"/>
                </a:cubicBezTo>
                <a:cubicBezTo>
                  <a:pt x="3929900" y="6516801"/>
                  <a:pt x="3923664" y="6514502"/>
                  <a:pt x="3922390" y="6507657"/>
                </a:cubicBezTo>
                <a:lnTo>
                  <a:pt x="3914076" y="6507657"/>
                </a:lnTo>
                <a:cubicBezTo>
                  <a:pt x="3915267" y="6518714"/>
                  <a:pt x="3925965" y="6523369"/>
                  <a:pt x="3936246" y="6523369"/>
                </a:cubicBezTo>
                <a:cubicBezTo>
                  <a:pt x="3946527" y="6523369"/>
                  <a:pt x="3955644" y="6518409"/>
                  <a:pt x="3955644" y="6508793"/>
                </a:cubicBezTo>
                <a:cubicBezTo>
                  <a:pt x="3955644" y="6499205"/>
                  <a:pt x="3947247" y="6497099"/>
                  <a:pt x="3939017" y="6495574"/>
                </a:cubicBezTo>
                <a:lnTo>
                  <a:pt x="3933364" y="6494522"/>
                </a:lnTo>
                <a:cubicBezTo>
                  <a:pt x="3927738" y="6493468"/>
                  <a:pt x="3923277" y="6491944"/>
                  <a:pt x="3923277" y="6486901"/>
                </a:cubicBezTo>
                <a:cubicBezTo>
                  <a:pt x="3923277" y="6482328"/>
                  <a:pt x="3927128" y="6479862"/>
                  <a:pt x="3933862" y="6479862"/>
                </a:cubicBezTo>
                <a:cubicBezTo>
                  <a:pt x="3940597" y="6479862"/>
                  <a:pt x="3945557" y="6482245"/>
                  <a:pt x="3946139" y="6488064"/>
                </a:cubicBezTo>
                <a:lnTo>
                  <a:pt x="3954453" y="6488064"/>
                </a:lnTo>
                <a:cubicBezTo>
                  <a:pt x="3953455" y="6478643"/>
                  <a:pt x="3946056" y="6473488"/>
                  <a:pt x="3934278" y="6473488"/>
                </a:cubicBezTo>
                <a:close/>
                <a:moveTo>
                  <a:pt x="3867077" y="6473488"/>
                </a:moveTo>
                <a:cubicBezTo>
                  <a:pt x="3858375" y="6473488"/>
                  <a:pt x="3852750" y="6477562"/>
                  <a:pt x="3849757" y="6483686"/>
                </a:cubicBezTo>
                <a:lnTo>
                  <a:pt x="3849757" y="6474458"/>
                </a:lnTo>
                <a:lnTo>
                  <a:pt x="3842025" y="6474458"/>
                </a:lnTo>
                <a:lnTo>
                  <a:pt x="3842025" y="6523369"/>
                </a:lnTo>
                <a:lnTo>
                  <a:pt x="3849951" y="6523369"/>
                </a:lnTo>
                <a:lnTo>
                  <a:pt x="3849951" y="6497210"/>
                </a:lnTo>
                <a:cubicBezTo>
                  <a:pt x="3849951" y="6486707"/>
                  <a:pt x="3856713" y="6480582"/>
                  <a:pt x="3864832" y="6480582"/>
                </a:cubicBezTo>
                <a:cubicBezTo>
                  <a:pt x="3871040" y="6480582"/>
                  <a:pt x="3875667" y="6484185"/>
                  <a:pt x="3875667" y="6491584"/>
                </a:cubicBezTo>
                <a:lnTo>
                  <a:pt x="3875667" y="6523369"/>
                </a:lnTo>
                <a:lnTo>
                  <a:pt x="3883593" y="6523369"/>
                </a:lnTo>
                <a:lnTo>
                  <a:pt x="3883593" y="6490309"/>
                </a:lnTo>
                <a:cubicBezTo>
                  <a:pt x="3883593" y="6479723"/>
                  <a:pt x="3877801" y="6473488"/>
                  <a:pt x="3867077" y="6473488"/>
                </a:cubicBezTo>
                <a:close/>
                <a:moveTo>
                  <a:pt x="3807855" y="6473488"/>
                </a:moveTo>
                <a:cubicBezTo>
                  <a:pt x="3796327" y="6473488"/>
                  <a:pt x="3788956" y="6478532"/>
                  <a:pt x="3787680" y="6488535"/>
                </a:cubicBezTo>
                <a:lnTo>
                  <a:pt x="3795329" y="6488535"/>
                </a:lnTo>
                <a:cubicBezTo>
                  <a:pt x="3796133" y="6482910"/>
                  <a:pt x="3800317" y="6479862"/>
                  <a:pt x="3807772" y="6479862"/>
                </a:cubicBezTo>
                <a:cubicBezTo>
                  <a:pt x="3814590" y="6479862"/>
                  <a:pt x="3817943" y="6482716"/>
                  <a:pt x="3817943" y="6487759"/>
                </a:cubicBezTo>
                <a:cubicBezTo>
                  <a:pt x="3817943" y="6492138"/>
                  <a:pt x="3815033" y="6493191"/>
                  <a:pt x="3811402" y="6493662"/>
                </a:cubicBezTo>
                <a:lnTo>
                  <a:pt x="3800595" y="6495187"/>
                </a:lnTo>
                <a:cubicBezTo>
                  <a:pt x="3793223" y="6496239"/>
                  <a:pt x="3786600" y="6499870"/>
                  <a:pt x="3786600" y="6509375"/>
                </a:cubicBezTo>
                <a:cubicBezTo>
                  <a:pt x="3786600" y="6518714"/>
                  <a:pt x="3793417" y="6523369"/>
                  <a:pt x="3801592" y="6523369"/>
                </a:cubicBezTo>
                <a:cubicBezTo>
                  <a:pt x="3809768" y="6523369"/>
                  <a:pt x="3815393" y="6519379"/>
                  <a:pt x="3818303" y="6513172"/>
                </a:cubicBezTo>
                <a:lnTo>
                  <a:pt x="3818303" y="6522317"/>
                </a:lnTo>
                <a:lnTo>
                  <a:pt x="3825397" y="6522317"/>
                </a:lnTo>
                <a:lnTo>
                  <a:pt x="3825397" y="6488924"/>
                </a:lnTo>
                <a:cubicBezTo>
                  <a:pt x="3825397" y="6478449"/>
                  <a:pt x="3819411" y="6473488"/>
                  <a:pt x="3807855" y="6473488"/>
                </a:cubicBezTo>
                <a:close/>
                <a:moveTo>
                  <a:pt x="3751212" y="6473488"/>
                </a:moveTo>
                <a:cubicBezTo>
                  <a:pt x="3739323" y="6473488"/>
                  <a:pt x="3728405" y="6481137"/>
                  <a:pt x="3728405" y="6497680"/>
                </a:cubicBezTo>
                <a:cubicBezTo>
                  <a:pt x="3728405" y="6513448"/>
                  <a:pt x="3738631" y="6521485"/>
                  <a:pt x="3750547" y="6521485"/>
                </a:cubicBezTo>
                <a:cubicBezTo>
                  <a:pt x="3757115" y="6521485"/>
                  <a:pt x="3764403" y="6518686"/>
                  <a:pt x="3767645" y="6511897"/>
                </a:cubicBezTo>
                <a:lnTo>
                  <a:pt x="3767645" y="6521679"/>
                </a:lnTo>
                <a:cubicBezTo>
                  <a:pt x="3767645" y="6531849"/>
                  <a:pt x="3761743" y="6536200"/>
                  <a:pt x="3752598" y="6536200"/>
                </a:cubicBezTo>
                <a:cubicBezTo>
                  <a:pt x="3743453" y="6536200"/>
                  <a:pt x="3738825" y="6531849"/>
                  <a:pt x="3737938" y="6525835"/>
                </a:cubicBezTo>
                <a:lnTo>
                  <a:pt x="3729874" y="6525835"/>
                </a:lnTo>
                <a:cubicBezTo>
                  <a:pt x="3730954" y="6536588"/>
                  <a:pt x="3740210" y="6542768"/>
                  <a:pt x="3752514" y="6542768"/>
                </a:cubicBezTo>
                <a:cubicBezTo>
                  <a:pt x="3766066" y="6542768"/>
                  <a:pt x="3775516" y="6535507"/>
                  <a:pt x="3775516" y="6520903"/>
                </a:cubicBezTo>
                <a:lnTo>
                  <a:pt x="3775516" y="6474458"/>
                </a:lnTo>
                <a:lnTo>
                  <a:pt x="3767645" y="6474458"/>
                </a:lnTo>
                <a:lnTo>
                  <a:pt x="3767645" y="6481996"/>
                </a:lnTo>
                <a:cubicBezTo>
                  <a:pt x="3765290" y="6477756"/>
                  <a:pt x="3759886" y="6473488"/>
                  <a:pt x="3751212" y="6473488"/>
                </a:cubicBezTo>
                <a:close/>
                <a:moveTo>
                  <a:pt x="3719427" y="6473488"/>
                </a:moveTo>
                <a:cubicBezTo>
                  <a:pt x="3712193" y="6473488"/>
                  <a:pt x="3707732" y="6477202"/>
                  <a:pt x="3705543" y="6483381"/>
                </a:cubicBezTo>
                <a:lnTo>
                  <a:pt x="3705543" y="6474070"/>
                </a:lnTo>
                <a:lnTo>
                  <a:pt x="3697922" y="6474070"/>
                </a:lnTo>
                <a:lnTo>
                  <a:pt x="3697922" y="6523369"/>
                </a:lnTo>
                <a:lnTo>
                  <a:pt x="3705737" y="6523369"/>
                </a:lnTo>
                <a:lnTo>
                  <a:pt x="3705737" y="6499066"/>
                </a:lnTo>
                <a:cubicBezTo>
                  <a:pt x="3705737" y="6488674"/>
                  <a:pt x="3709340" y="6481220"/>
                  <a:pt x="3719814" y="6481220"/>
                </a:cubicBezTo>
                <a:lnTo>
                  <a:pt x="3722863" y="6481220"/>
                </a:lnTo>
                <a:lnTo>
                  <a:pt x="3722863" y="6473488"/>
                </a:lnTo>
                <a:close/>
                <a:moveTo>
                  <a:pt x="3653583" y="6461822"/>
                </a:moveTo>
                <a:cubicBezTo>
                  <a:pt x="3670265" y="6461822"/>
                  <a:pt x="3678246" y="6474874"/>
                  <a:pt x="3678246" y="6490060"/>
                </a:cubicBezTo>
                <a:cubicBezTo>
                  <a:pt x="3678246" y="6505274"/>
                  <a:pt x="3670265" y="6518409"/>
                  <a:pt x="3653583" y="6518409"/>
                </a:cubicBezTo>
                <a:cubicBezTo>
                  <a:pt x="3636900" y="6518409"/>
                  <a:pt x="3628919" y="6505274"/>
                  <a:pt x="3628919" y="6490060"/>
                </a:cubicBezTo>
                <a:cubicBezTo>
                  <a:pt x="3628919" y="6474874"/>
                  <a:pt x="3636900" y="6461822"/>
                  <a:pt x="3653583" y="6461822"/>
                </a:cubicBezTo>
                <a:close/>
                <a:moveTo>
                  <a:pt x="4099748" y="6454090"/>
                </a:moveTo>
                <a:lnTo>
                  <a:pt x="4099748" y="6522317"/>
                </a:lnTo>
                <a:lnTo>
                  <a:pt x="4107397" y="6522317"/>
                </a:lnTo>
                <a:lnTo>
                  <a:pt x="4107397" y="6513865"/>
                </a:lnTo>
                <a:cubicBezTo>
                  <a:pt x="4110140" y="6519157"/>
                  <a:pt x="4115904" y="6523370"/>
                  <a:pt x="4124633" y="6523370"/>
                </a:cubicBezTo>
                <a:cubicBezTo>
                  <a:pt x="4140485" y="6523370"/>
                  <a:pt x="4146859" y="6510428"/>
                  <a:pt x="4146859" y="6497764"/>
                </a:cubicBezTo>
                <a:cubicBezTo>
                  <a:pt x="4146859" y="6485072"/>
                  <a:pt x="4140485" y="6473101"/>
                  <a:pt x="4125022" y="6473101"/>
                </a:cubicBezTo>
                <a:cubicBezTo>
                  <a:pt x="4115821" y="6473101"/>
                  <a:pt x="4110334" y="6477978"/>
                  <a:pt x="4107784" y="6483076"/>
                </a:cubicBezTo>
                <a:lnTo>
                  <a:pt x="4107784" y="6454090"/>
                </a:lnTo>
                <a:close/>
                <a:moveTo>
                  <a:pt x="4053385" y="6454090"/>
                </a:moveTo>
                <a:lnTo>
                  <a:pt x="4053385" y="6481913"/>
                </a:lnTo>
                <a:cubicBezTo>
                  <a:pt x="4050891" y="6476925"/>
                  <a:pt x="4045986" y="6473101"/>
                  <a:pt x="4037866" y="6473101"/>
                </a:cubicBezTo>
                <a:cubicBezTo>
                  <a:pt x="4022985" y="6473101"/>
                  <a:pt x="4016611" y="6485764"/>
                  <a:pt x="4016611" y="6498318"/>
                </a:cubicBezTo>
                <a:cubicBezTo>
                  <a:pt x="4016611" y="6510816"/>
                  <a:pt x="4022708" y="6523370"/>
                  <a:pt x="4037589" y="6523370"/>
                </a:cubicBezTo>
                <a:cubicBezTo>
                  <a:pt x="4046734" y="6523370"/>
                  <a:pt x="4051334" y="6518659"/>
                  <a:pt x="4053552" y="6512811"/>
                </a:cubicBezTo>
                <a:lnTo>
                  <a:pt x="4053552" y="6522317"/>
                </a:lnTo>
                <a:lnTo>
                  <a:pt x="4060950" y="6522317"/>
                </a:lnTo>
                <a:lnTo>
                  <a:pt x="4060950" y="6454090"/>
                </a:lnTo>
                <a:close/>
                <a:moveTo>
                  <a:pt x="3894678" y="6454090"/>
                </a:moveTo>
                <a:lnTo>
                  <a:pt x="3894678" y="6464011"/>
                </a:lnTo>
                <a:lnTo>
                  <a:pt x="3905763" y="6464011"/>
                </a:lnTo>
                <a:lnTo>
                  <a:pt x="3905763" y="6454090"/>
                </a:lnTo>
                <a:close/>
                <a:moveTo>
                  <a:pt x="3653583" y="6454090"/>
                </a:moveTo>
                <a:cubicBezTo>
                  <a:pt x="3631635" y="6454090"/>
                  <a:pt x="3620328" y="6471243"/>
                  <a:pt x="3620328" y="6490060"/>
                </a:cubicBezTo>
                <a:cubicBezTo>
                  <a:pt x="3620328" y="6508876"/>
                  <a:pt x="3631635" y="6526141"/>
                  <a:pt x="3653583" y="6526141"/>
                </a:cubicBezTo>
                <a:cubicBezTo>
                  <a:pt x="3675530" y="6526141"/>
                  <a:pt x="3686837" y="6508876"/>
                  <a:pt x="3686837" y="6490060"/>
                </a:cubicBezTo>
                <a:cubicBezTo>
                  <a:pt x="3686837" y="6471243"/>
                  <a:pt x="3675530" y="6454090"/>
                  <a:pt x="3653583" y="6454090"/>
                </a:cubicBezTo>
                <a:close/>
                <a:moveTo>
                  <a:pt x="5274798" y="6434081"/>
                </a:moveTo>
                <a:lnTo>
                  <a:pt x="5274798" y="6438265"/>
                </a:lnTo>
                <a:cubicBezTo>
                  <a:pt x="5274798" y="6449128"/>
                  <a:pt x="5266402" y="6456167"/>
                  <a:pt x="5255566" y="6456167"/>
                </a:cubicBezTo>
                <a:cubicBezTo>
                  <a:pt x="5248859" y="6456167"/>
                  <a:pt x="5244342" y="6453313"/>
                  <a:pt x="5244342" y="6447299"/>
                </a:cubicBezTo>
                <a:cubicBezTo>
                  <a:pt x="5244342" y="6439955"/>
                  <a:pt x="5250910" y="6438404"/>
                  <a:pt x="5255954" y="6437739"/>
                </a:cubicBezTo>
                <a:lnTo>
                  <a:pt x="5264599" y="6436575"/>
                </a:lnTo>
                <a:cubicBezTo>
                  <a:pt x="5269504" y="6435799"/>
                  <a:pt x="5272331" y="6435134"/>
                  <a:pt x="5274798" y="6434081"/>
                </a:cubicBezTo>
                <a:close/>
                <a:moveTo>
                  <a:pt x="5550479" y="6413990"/>
                </a:moveTo>
                <a:cubicBezTo>
                  <a:pt x="5561148" y="6413990"/>
                  <a:pt x="5568519" y="6421028"/>
                  <a:pt x="5568519" y="6434690"/>
                </a:cubicBezTo>
                <a:cubicBezTo>
                  <a:pt x="5568519" y="6448380"/>
                  <a:pt x="5561148" y="6455391"/>
                  <a:pt x="5550479" y="6455391"/>
                </a:cubicBezTo>
                <a:cubicBezTo>
                  <a:pt x="5539810" y="6455391"/>
                  <a:pt x="5532439" y="6448380"/>
                  <a:pt x="5532439" y="6434690"/>
                </a:cubicBezTo>
                <a:cubicBezTo>
                  <a:pt x="5532439" y="6420890"/>
                  <a:pt x="5539810" y="6413990"/>
                  <a:pt x="5550479" y="6413990"/>
                </a:cubicBezTo>
                <a:close/>
                <a:moveTo>
                  <a:pt x="5403604" y="6413990"/>
                </a:moveTo>
                <a:cubicBezTo>
                  <a:pt x="5414273" y="6413990"/>
                  <a:pt x="5421644" y="6421028"/>
                  <a:pt x="5421644" y="6434690"/>
                </a:cubicBezTo>
                <a:cubicBezTo>
                  <a:pt x="5421644" y="6448380"/>
                  <a:pt x="5414273" y="6455391"/>
                  <a:pt x="5403604" y="6455391"/>
                </a:cubicBezTo>
                <a:cubicBezTo>
                  <a:pt x="5392935" y="6455391"/>
                  <a:pt x="5385564" y="6448380"/>
                  <a:pt x="5385564" y="6434690"/>
                </a:cubicBezTo>
                <a:cubicBezTo>
                  <a:pt x="5385564" y="6420890"/>
                  <a:pt x="5392935" y="6413990"/>
                  <a:pt x="5403604" y="6413990"/>
                </a:cubicBezTo>
                <a:close/>
                <a:moveTo>
                  <a:pt x="5478427" y="6413906"/>
                </a:moveTo>
                <a:cubicBezTo>
                  <a:pt x="5488708" y="6413906"/>
                  <a:pt x="5496440" y="6419643"/>
                  <a:pt x="5496440" y="6433748"/>
                </a:cubicBezTo>
                <a:cubicBezTo>
                  <a:pt x="5496440" y="6447826"/>
                  <a:pt x="5488459" y="6453950"/>
                  <a:pt x="5478427" y="6453950"/>
                </a:cubicBezTo>
                <a:cubicBezTo>
                  <a:pt x="5468395" y="6453950"/>
                  <a:pt x="5460026" y="6447826"/>
                  <a:pt x="5460026" y="6433748"/>
                </a:cubicBezTo>
                <a:cubicBezTo>
                  <a:pt x="5460026" y="6419754"/>
                  <a:pt x="5468146" y="6413906"/>
                  <a:pt x="5478427" y="6413906"/>
                </a:cubicBezTo>
                <a:close/>
                <a:moveTo>
                  <a:pt x="4954668" y="6411745"/>
                </a:moveTo>
                <a:cubicBezTo>
                  <a:pt x="4965337" y="6411745"/>
                  <a:pt x="4972709" y="6419061"/>
                  <a:pt x="4972709" y="6433305"/>
                </a:cubicBezTo>
                <a:cubicBezTo>
                  <a:pt x="4972709" y="6447548"/>
                  <a:pt x="4965337" y="6454865"/>
                  <a:pt x="4954668" y="6454865"/>
                </a:cubicBezTo>
                <a:cubicBezTo>
                  <a:pt x="4943999" y="6454865"/>
                  <a:pt x="4936627" y="6447548"/>
                  <a:pt x="4936627" y="6433305"/>
                </a:cubicBezTo>
                <a:cubicBezTo>
                  <a:pt x="4936627" y="6418923"/>
                  <a:pt x="4943999" y="6411745"/>
                  <a:pt x="4954668" y="6411745"/>
                </a:cubicBezTo>
                <a:close/>
                <a:moveTo>
                  <a:pt x="5071059" y="6411301"/>
                </a:moveTo>
                <a:cubicBezTo>
                  <a:pt x="5083502" y="6411301"/>
                  <a:pt x="5089460" y="6420585"/>
                  <a:pt x="5089460" y="6432834"/>
                </a:cubicBezTo>
                <a:cubicBezTo>
                  <a:pt x="5089460" y="6445110"/>
                  <a:pt x="5083252" y="6455169"/>
                  <a:pt x="5070920" y="6455169"/>
                </a:cubicBezTo>
                <a:cubicBezTo>
                  <a:pt x="5058616" y="6455169"/>
                  <a:pt x="5053018" y="6445359"/>
                  <a:pt x="5053018" y="6433110"/>
                </a:cubicBezTo>
                <a:cubicBezTo>
                  <a:pt x="5053018" y="6421084"/>
                  <a:pt x="5058616" y="6411301"/>
                  <a:pt x="5071059" y="6411301"/>
                </a:cubicBezTo>
                <a:close/>
                <a:moveTo>
                  <a:pt x="5666510" y="6410553"/>
                </a:moveTo>
                <a:cubicBezTo>
                  <a:pt x="5676652" y="6410553"/>
                  <a:pt x="5681474" y="6416705"/>
                  <a:pt x="5682361" y="6426377"/>
                </a:cubicBezTo>
                <a:lnTo>
                  <a:pt x="5648830" y="6426377"/>
                </a:lnTo>
                <a:cubicBezTo>
                  <a:pt x="5650631" y="6416567"/>
                  <a:pt x="5656340" y="6410553"/>
                  <a:pt x="5666510" y="6410553"/>
                </a:cubicBezTo>
                <a:close/>
                <a:moveTo>
                  <a:pt x="4443517" y="6407423"/>
                </a:moveTo>
                <a:lnTo>
                  <a:pt x="4426855" y="6420549"/>
                </a:lnTo>
                <a:lnTo>
                  <a:pt x="4427056" y="6420310"/>
                </a:lnTo>
                <a:cubicBezTo>
                  <a:pt x="4432044" y="6415460"/>
                  <a:pt x="4437558" y="6411137"/>
                  <a:pt x="4443517" y="6407423"/>
                </a:cubicBezTo>
                <a:close/>
                <a:moveTo>
                  <a:pt x="5624526" y="6401436"/>
                </a:moveTo>
                <a:cubicBezTo>
                  <a:pt x="5616073" y="6401436"/>
                  <a:pt x="5610670" y="6406258"/>
                  <a:pt x="5608315" y="6413795"/>
                </a:cubicBezTo>
                <a:lnTo>
                  <a:pt x="5608315" y="6402184"/>
                </a:lnTo>
                <a:lnTo>
                  <a:pt x="5596204" y="6402184"/>
                </a:lnTo>
                <a:lnTo>
                  <a:pt x="5596204" y="6465173"/>
                </a:lnTo>
                <a:lnTo>
                  <a:pt x="5608785" y="6465173"/>
                </a:lnTo>
                <a:lnTo>
                  <a:pt x="5608785" y="6434413"/>
                </a:lnTo>
                <a:cubicBezTo>
                  <a:pt x="5608785" y="6422192"/>
                  <a:pt x="5612887" y="6414294"/>
                  <a:pt x="5624747" y="6414294"/>
                </a:cubicBezTo>
                <a:lnTo>
                  <a:pt x="5629459" y="6414294"/>
                </a:lnTo>
                <a:lnTo>
                  <a:pt x="5629459" y="6401436"/>
                </a:lnTo>
                <a:close/>
                <a:moveTo>
                  <a:pt x="5550479" y="6401436"/>
                </a:moveTo>
                <a:cubicBezTo>
                  <a:pt x="5531440" y="6401436"/>
                  <a:pt x="5518610" y="6413990"/>
                  <a:pt x="5518610" y="6434690"/>
                </a:cubicBezTo>
                <a:cubicBezTo>
                  <a:pt x="5518610" y="6455391"/>
                  <a:pt x="5531440" y="6467944"/>
                  <a:pt x="5550479" y="6467944"/>
                </a:cubicBezTo>
                <a:cubicBezTo>
                  <a:pt x="5569518" y="6467944"/>
                  <a:pt x="5582348" y="6455391"/>
                  <a:pt x="5582348" y="6434690"/>
                </a:cubicBezTo>
                <a:cubicBezTo>
                  <a:pt x="5582348" y="6413990"/>
                  <a:pt x="5569518" y="6401436"/>
                  <a:pt x="5550479" y="6401436"/>
                </a:cubicBezTo>
                <a:close/>
                <a:moveTo>
                  <a:pt x="5481476" y="6401436"/>
                </a:moveTo>
                <a:cubicBezTo>
                  <a:pt x="5470418" y="6401436"/>
                  <a:pt x="5462797" y="6406812"/>
                  <a:pt x="5459639" y="6414655"/>
                </a:cubicBezTo>
                <a:lnTo>
                  <a:pt x="5459639" y="6402544"/>
                </a:lnTo>
                <a:lnTo>
                  <a:pt x="5446558" y="6402544"/>
                </a:lnTo>
                <a:lnTo>
                  <a:pt x="5446558" y="6490114"/>
                </a:lnTo>
                <a:lnTo>
                  <a:pt x="5460137" y="6490114"/>
                </a:lnTo>
                <a:lnTo>
                  <a:pt x="5460137" y="6455696"/>
                </a:lnTo>
                <a:cubicBezTo>
                  <a:pt x="5463574" y="6461294"/>
                  <a:pt x="5469920" y="6466171"/>
                  <a:pt x="5480976" y="6466171"/>
                </a:cubicBezTo>
                <a:cubicBezTo>
                  <a:pt x="5496966" y="6466171"/>
                  <a:pt x="5510296" y="6455696"/>
                  <a:pt x="5510296" y="6433748"/>
                </a:cubicBezTo>
                <a:cubicBezTo>
                  <a:pt x="5510296" y="6411800"/>
                  <a:pt x="5497215" y="6401436"/>
                  <a:pt x="5481476" y="6401436"/>
                </a:cubicBezTo>
                <a:close/>
                <a:moveTo>
                  <a:pt x="5403604" y="6401436"/>
                </a:moveTo>
                <a:cubicBezTo>
                  <a:pt x="5384565" y="6401436"/>
                  <a:pt x="5371735" y="6413990"/>
                  <a:pt x="5371735" y="6434690"/>
                </a:cubicBezTo>
                <a:cubicBezTo>
                  <a:pt x="5371735" y="6455391"/>
                  <a:pt x="5384565" y="6467944"/>
                  <a:pt x="5403604" y="6467944"/>
                </a:cubicBezTo>
                <a:cubicBezTo>
                  <a:pt x="5422643" y="6467944"/>
                  <a:pt x="5435473" y="6455391"/>
                  <a:pt x="5435473" y="6434690"/>
                </a:cubicBezTo>
                <a:cubicBezTo>
                  <a:pt x="5435473" y="6413990"/>
                  <a:pt x="5422643" y="6401436"/>
                  <a:pt x="5403604" y="6401436"/>
                </a:cubicBezTo>
                <a:close/>
                <a:moveTo>
                  <a:pt x="5338203" y="6401436"/>
                </a:moveTo>
                <a:cubicBezTo>
                  <a:pt x="5327478" y="6401436"/>
                  <a:pt x="5319748" y="6405842"/>
                  <a:pt x="5315756" y="6413352"/>
                </a:cubicBezTo>
                <a:lnTo>
                  <a:pt x="5315756" y="6402544"/>
                </a:lnTo>
                <a:lnTo>
                  <a:pt x="5302455" y="6402544"/>
                </a:lnTo>
                <a:lnTo>
                  <a:pt x="5302455" y="6465173"/>
                </a:lnTo>
                <a:lnTo>
                  <a:pt x="5316256" y="6465173"/>
                </a:lnTo>
                <a:lnTo>
                  <a:pt x="5316256" y="6431531"/>
                </a:lnTo>
                <a:cubicBezTo>
                  <a:pt x="5316256" y="6419726"/>
                  <a:pt x="5323876" y="6412992"/>
                  <a:pt x="5333687" y="6412992"/>
                </a:cubicBezTo>
                <a:cubicBezTo>
                  <a:pt x="5341418" y="6412992"/>
                  <a:pt x="5346850" y="6417287"/>
                  <a:pt x="5346850" y="6425878"/>
                </a:cubicBezTo>
                <a:lnTo>
                  <a:pt x="5346850" y="6465173"/>
                </a:lnTo>
                <a:lnTo>
                  <a:pt x="5360651" y="6465173"/>
                </a:lnTo>
                <a:lnTo>
                  <a:pt x="5360651" y="6423800"/>
                </a:lnTo>
                <a:cubicBezTo>
                  <a:pt x="5360651" y="6409777"/>
                  <a:pt x="5353168" y="6401436"/>
                  <a:pt x="5338203" y="6401436"/>
                </a:cubicBezTo>
                <a:close/>
                <a:moveTo>
                  <a:pt x="4813225" y="6401436"/>
                </a:moveTo>
                <a:lnTo>
                  <a:pt x="4837113" y="6432418"/>
                </a:lnTo>
                <a:lnTo>
                  <a:pt x="4811950" y="6465173"/>
                </a:lnTo>
                <a:lnTo>
                  <a:pt x="4828771" y="6465173"/>
                </a:lnTo>
                <a:lnTo>
                  <a:pt x="4845205" y="6442671"/>
                </a:lnTo>
                <a:lnTo>
                  <a:pt x="4861638" y="6465173"/>
                </a:lnTo>
                <a:lnTo>
                  <a:pt x="4878459" y="6465173"/>
                </a:lnTo>
                <a:lnTo>
                  <a:pt x="4853296" y="6432418"/>
                </a:lnTo>
                <a:lnTo>
                  <a:pt x="4877185" y="6401436"/>
                </a:lnTo>
                <a:lnTo>
                  <a:pt x="4860502" y="6401436"/>
                </a:lnTo>
                <a:lnTo>
                  <a:pt x="4845205" y="6422303"/>
                </a:lnTo>
                <a:lnTo>
                  <a:pt x="4829907" y="6401436"/>
                </a:lnTo>
                <a:close/>
                <a:moveTo>
                  <a:pt x="4494618" y="6401410"/>
                </a:moveTo>
                <a:cubicBezTo>
                  <a:pt x="4543059" y="6401410"/>
                  <a:pt x="4582493" y="6440594"/>
                  <a:pt x="4582493" y="6488730"/>
                </a:cubicBezTo>
                <a:cubicBezTo>
                  <a:pt x="4582493" y="6536838"/>
                  <a:pt x="4543059" y="6576050"/>
                  <a:pt x="4494618" y="6576050"/>
                </a:cubicBezTo>
                <a:cubicBezTo>
                  <a:pt x="4446177" y="6576050"/>
                  <a:pt x="4406743" y="6536866"/>
                  <a:pt x="4406743" y="6488730"/>
                </a:cubicBezTo>
                <a:cubicBezTo>
                  <a:pt x="4406743" y="6440539"/>
                  <a:pt x="4446177" y="6401410"/>
                  <a:pt x="4494618" y="6401410"/>
                </a:cubicBezTo>
                <a:close/>
                <a:moveTo>
                  <a:pt x="5666510" y="6398665"/>
                </a:moveTo>
                <a:cubicBezTo>
                  <a:pt x="5646696" y="6398665"/>
                  <a:pt x="5635001" y="6413436"/>
                  <a:pt x="5635001" y="6433831"/>
                </a:cubicBezTo>
                <a:cubicBezTo>
                  <a:pt x="5635001" y="6456583"/>
                  <a:pt x="5648331" y="6467945"/>
                  <a:pt x="5666510" y="6467945"/>
                </a:cubicBezTo>
                <a:cubicBezTo>
                  <a:pt x="5681114" y="6467945"/>
                  <a:pt x="5691644" y="6460767"/>
                  <a:pt x="5695468" y="6446496"/>
                </a:cubicBezTo>
                <a:lnTo>
                  <a:pt x="5681863" y="6446496"/>
                </a:lnTo>
                <a:cubicBezTo>
                  <a:pt x="5679202" y="6452786"/>
                  <a:pt x="5674491" y="6455917"/>
                  <a:pt x="5666759" y="6455917"/>
                </a:cubicBezTo>
                <a:cubicBezTo>
                  <a:pt x="5655952" y="6455917"/>
                  <a:pt x="5649467" y="6449904"/>
                  <a:pt x="5648331" y="6437351"/>
                </a:cubicBezTo>
                <a:lnTo>
                  <a:pt x="5695968" y="6437351"/>
                </a:lnTo>
                <a:lnTo>
                  <a:pt x="5695968" y="6433970"/>
                </a:lnTo>
                <a:cubicBezTo>
                  <a:pt x="5695968" y="6413436"/>
                  <a:pt x="5686324" y="6398665"/>
                  <a:pt x="5666510" y="6398665"/>
                </a:cubicBezTo>
                <a:close/>
                <a:moveTo>
                  <a:pt x="5262272" y="6398665"/>
                </a:moveTo>
                <a:cubicBezTo>
                  <a:pt x="5245118" y="6398665"/>
                  <a:pt x="5233895" y="6405593"/>
                  <a:pt x="5231816" y="6420364"/>
                </a:cubicBezTo>
                <a:lnTo>
                  <a:pt x="5245506" y="6420364"/>
                </a:lnTo>
                <a:cubicBezTo>
                  <a:pt x="5246781" y="6413685"/>
                  <a:pt x="5251824" y="6409777"/>
                  <a:pt x="5261746" y="6409777"/>
                </a:cubicBezTo>
                <a:cubicBezTo>
                  <a:pt x="5270530" y="6409777"/>
                  <a:pt x="5274798" y="6413047"/>
                  <a:pt x="5274798" y="6419061"/>
                </a:cubicBezTo>
                <a:cubicBezTo>
                  <a:pt x="5274798" y="6424548"/>
                  <a:pt x="5270808" y="6425712"/>
                  <a:pt x="5266013" y="6426377"/>
                </a:cubicBezTo>
                <a:lnTo>
                  <a:pt x="5251436" y="6428344"/>
                </a:lnTo>
                <a:cubicBezTo>
                  <a:pt x="5241238" y="6429785"/>
                  <a:pt x="5230403" y="6434220"/>
                  <a:pt x="5230403" y="6448324"/>
                </a:cubicBezTo>
                <a:cubicBezTo>
                  <a:pt x="5230403" y="6461155"/>
                  <a:pt x="5239687" y="6467945"/>
                  <a:pt x="5252213" y="6467945"/>
                </a:cubicBezTo>
                <a:cubicBezTo>
                  <a:pt x="5263575" y="6467945"/>
                  <a:pt x="5271445" y="6462707"/>
                  <a:pt x="5275684" y="6454476"/>
                </a:cubicBezTo>
                <a:lnTo>
                  <a:pt x="5275684" y="6466504"/>
                </a:lnTo>
                <a:lnTo>
                  <a:pt x="5288599" y="6466504"/>
                </a:lnTo>
                <a:lnTo>
                  <a:pt x="5288599" y="6420751"/>
                </a:lnTo>
                <a:cubicBezTo>
                  <a:pt x="5288599" y="6405732"/>
                  <a:pt x="5279426" y="6398665"/>
                  <a:pt x="5262272" y="6398665"/>
                </a:cubicBezTo>
                <a:close/>
                <a:moveTo>
                  <a:pt x="5028299" y="6398665"/>
                </a:moveTo>
                <a:cubicBezTo>
                  <a:pt x="5019126" y="6398665"/>
                  <a:pt x="5013278" y="6403681"/>
                  <a:pt x="5010729" y="6411551"/>
                </a:cubicBezTo>
                <a:lnTo>
                  <a:pt x="5010729" y="6399441"/>
                </a:lnTo>
                <a:lnTo>
                  <a:pt x="4997621" y="6399441"/>
                </a:lnTo>
                <a:lnTo>
                  <a:pt x="4997621" y="6465173"/>
                </a:lnTo>
                <a:lnTo>
                  <a:pt x="5011227" y="6465173"/>
                </a:lnTo>
                <a:lnTo>
                  <a:pt x="5011227" y="6433083"/>
                </a:lnTo>
                <a:cubicBezTo>
                  <a:pt x="5011227" y="6420308"/>
                  <a:pt x="5015689" y="6412078"/>
                  <a:pt x="5028548" y="6412078"/>
                </a:cubicBezTo>
                <a:lnTo>
                  <a:pt x="5033647" y="6412078"/>
                </a:lnTo>
                <a:lnTo>
                  <a:pt x="5033647" y="6398665"/>
                </a:lnTo>
                <a:close/>
                <a:moveTo>
                  <a:pt x="4954668" y="6398665"/>
                </a:moveTo>
                <a:cubicBezTo>
                  <a:pt x="4935629" y="6398665"/>
                  <a:pt x="4922799" y="6411745"/>
                  <a:pt x="4922799" y="6433305"/>
                </a:cubicBezTo>
                <a:cubicBezTo>
                  <a:pt x="4922799" y="6454865"/>
                  <a:pt x="4935629" y="6467945"/>
                  <a:pt x="4954668" y="6467945"/>
                </a:cubicBezTo>
                <a:cubicBezTo>
                  <a:pt x="4973707" y="6467945"/>
                  <a:pt x="4986537" y="6454865"/>
                  <a:pt x="4986537" y="6433305"/>
                </a:cubicBezTo>
                <a:cubicBezTo>
                  <a:pt x="4986537" y="6411745"/>
                  <a:pt x="4973707" y="6398665"/>
                  <a:pt x="4954668" y="6398665"/>
                </a:cubicBezTo>
                <a:close/>
                <a:moveTo>
                  <a:pt x="4763398" y="6386804"/>
                </a:moveTo>
                <a:cubicBezTo>
                  <a:pt x="4782769" y="6386804"/>
                  <a:pt x="4792274" y="6401796"/>
                  <a:pt x="4792274" y="6420779"/>
                </a:cubicBezTo>
                <a:cubicBezTo>
                  <a:pt x="4792274" y="6439734"/>
                  <a:pt x="4782658" y="6454864"/>
                  <a:pt x="4763398" y="6454864"/>
                </a:cubicBezTo>
                <a:cubicBezTo>
                  <a:pt x="4744139" y="6454864"/>
                  <a:pt x="4734633" y="6439734"/>
                  <a:pt x="4734633" y="6420779"/>
                </a:cubicBezTo>
                <a:cubicBezTo>
                  <a:pt x="4734633" y="6401796"/>
                  <a:pt x="4744000" y="6386804"/>
                  <a:pt x="4763398" y="6386804"/>
                </a:cubicBezTo>
                <a:close/>
                <a:moveTo>
                  <a:pt x="5144496" y="6376495"/>
                </a:moveTo>
                <a:lnTo>
                  <a:pt x="5144496" y="6465173"/>
                </a:lnTo>
                <a:lnTo>
                  <a:pt x="5158352" y="6465173"/>
                </a:lnTo>
                <a:lnTo>
                  <a:pt x="5158352" y="6397029"/>
                </a:lnTo>
                <a:lnTo>
                  <a:pt x="5200530" y="6465173"/>
                </a:lnTo>
                <a:lnTo>
                  <a:pt x="5216548" y="6465173"/>
                </a:lnTo>
                <a:lnTo>
                  <a:pt x="5216548" y="6376495"/>
                </a:lnTo>
                <a:lnTo>
                  <a:pt x="5202581" y="6376495"/>
                </a:lnTo>
                <a:lnTo>
                  <a:pt x="5202581" y="6443890"/>
                </a:lnTo>
                <a:lnTo>
                  <a:pt x="5161151" y="6376495"/>
                </a:lnTo>
                <a:close/>
                <a:moveTo>
                  <a:pt x="5089349" y="6373724"/>
                </a:moveTo>
                <a:lnTo>
                  <a:pt x="5089349" y="6409999"/>
                </a:lnTo>
                <a:cubicBezTo>
                  <a:pt x="5085913" y="6403209"/>
                  <a:pt x="5078929" y="6398776"/>
                  <a:pt x="5068648" y="6398776"/>
                </a:cubicBezTo>
                <a:cubicBezTo>
                  <a:pt x="5049360" y="6398776"/>
                  <a:pt x="5039190" y="6414184"/>
                  <a:pt x="5039190" y="6433360"/>
                </a:cubicBezTo>
                <a:cubicBezTo>
                  <a:pt x="5039190" y="6452536"/>
                  <a:pt x="5049222" y="6467944"/>
                  <a:pt x="5068399" y="6467944"/>
                </a:cubicBezTo>
                <a:cubicBezTo>
                  <a:pt x="5080592" y="6467944"/>
                  <a:pt x="5087188" y="6461820"/>
                  <a:pt x="5090098" y="6454366"/>
                </a:cubicBezTo>
                <a:lnTo>
                  <a:pt x="5090098" y="6466503"/>
                </a:lnTo>
                <a:lnTo>
                  <a:pt x="5102928" y="6466503"/>
                </a:lnTo>
                <a:lnTo>
                  <a:pt x="5102928" y="6373724"/>
                </a:lnTo>
                <a:close/>
                <a:moveTo>
                  <a:pt x="4908637" y="6373724"/>
                </a:moveTo>
                <a:cubicBezTo>
                  <a:pt x="4897497" y="6373724"/>
                  <a:pt x="4891594" y="6379516"/>
                  <a:pt x="4891594" y="6392124"/>
                </a:cubicBezTo>
                <a:lnTo>
                  <a:pt x="4891594" y="6399579"/>
                </a:lnTo>
                <a:lnTo>
                  <a:pt x="4881230" y="6399579"/>
                </a:lnTo>
                <a:lnTo>
                  <a:pt x="4881230" y="6411661"/>
                </a:lnTo>
                <a:lnTo>
                  <a:pt x="4891594" y="6411661"/>
                </a:lnTo>
                <a:lnTo>
                  <a:pt x="4891594" y="6465173"/>
                </a:lnTo>
                <a:lnTo>
                  <a:pt x="4905312" y="6465173"/>
                </a:lnTo>
                <a:lnTo>
                  <a:pt x="4905312" y="6411661"/>
                </a:lnTo>
                <a:lnTo>
                  <a:pt x="4918364" y="6411661"/>
                </a:lnTo>
                <a:lnTo>
                  <a:pt x="4918364" y="6399579"/>
                </a:lnTo>
                <a:lnTo>
                  <a:pt x="4905312" y="6399579"/>
                </a:lnTo>
                <a:lnTo>
                  <a:pt x="4905312" y="6392762"/>
                </a:lnTo>
                <a:cubicBezTo>
                  <a:pt x="4905312" y="6387608"/>
                  <a:pt x="4906975" y="6385418"/>
                  <a:pt x="4912101" y="6385418"/>
                </a:cubicBezTo>
                <a:lnTo>
                  <a:pt x="4920027" y="6385418"/>
                </a:lnTo>
                <a:lnTo>
                  <a:pt x="4920027" y="6373724"/>
                </a:lnTo>
                <a:close/>
                <a:moveTo>
                  <a:pt x="4763398" y="6373724"/>
                </a:moveTo>
                <a:cubicBezTo>
                  <a:pt x="4735382" y="6373724"/>
                  <a:pt x="4720500" y="6395506"/>
                  <a:pt x="4720500" y="6420779"/>
                </a:cubicBezTo>
                <a:cubicBezTo>
                  <a:pt x="4720500" y="6446024"/>
                  <a:pt x="4735382" y="6467944"/>
                  <a:pt x="4763398" y="6467944"/>
                </a:cubicBezTo>
                <a:cubicBezTo>
                  <a:pt x="4791526" y="6467944"/>
                  <a:pt x="4806408" y="6446024"/>
                  <a:pt x="4806408" y="6420779"/>
                </a:cubicBezTo>
                <a:cubicBezTo>
                  <a:pt x="4806408" y="6395506"/>
                  <a:pt x="4791416" y="6373724"/>
                  <a:pt x="4763398" y="6373724"/>
                </a:cubicBezTo>
                <a:close/>
                <a:moveTo>
                  <a:pt x="4266021" y="6334929"/>
                </a:moveTo>
                <a:lnTo>
                  <a:pt x="4266021" y="6642531"/>
                </a:lnTo>
                <a:lnTo>
                  <a:pt x="4271563" y="6642531"/>
                </a:lnTo>
                <a:lnTo>
                  <a:pt x="4271563" y="6334929"/>
                </a:lnTo>
                <a:close/>
                <a:moveTo>
                  <a:pt x="4516150" y="6332158"/>
                </a:moveTo>
                <a:lnTo>
                  <a:pt x="4504539" y="6347372"/>
                </a:lnTo>
                <a:lnTo>
                  <a:pt x="4505675" y="6347926"/>
                </a:lnTo>
                <a:cubicBezTo>
                  <a:pt x="4552370" y="6370760"/>
                  <a:pt x="4582715" y="6415543"/>
                  <a:pt x="4588257" y="6465812"/>
                </a:cubicBezTo>
                <a:cubicBezTo>
                  <a:pt x="4586539" y="6458884"/>
                  <a:pt x="4584045" y="6452234"/>
                  <a:pt x="4580913" y="6445971"/>
                </a:cubicBezTo>
                <a:cubicBezTo>
                  <a:pt x="4554310" y="6383369"/>
                  <a:pt x="4489768" y="6344545"/>
                  <a:pt x="4420405" y="6349367"/>
                </a:cubicBezTo>
                <a:lnTo>
                  <a:pt x="4419435" y="6349450"/>
                </a:lnTo>
                <a:lnTo>
                  <a:pt x="4419047" y="6368571"/>
                </a:lnTo>
                <a:lnTo>
                  <a:pt x="4420321" y="6368350"/>
                </a:lnTo>
                <a:cubicBezTo>
                  <a:pt x="4471644" y="6359537"/>
                  <a:pt x="4522773" y="6378104"/>
                  <a:pt x="4556998" y="6415654"/>
                </a:cubicBezTo>
                <a:cubicBezTo>
                  <a:pt x="4551539" y="6411054"/>
                  <a:pt x="4545580" y="6407091"/>
                  <a:pt x="4539207" y="6403766"/>
                </a:cubicBezTo>
                <a:cubicBezTo>
                  <a:pt x="4480568" y="6368710"/>
                  <a:pt x="4405385" y="6374973"/>
                  <a:pt x="4352178" y="6419339"/>
                </a:cubicBezTo>
                <a:lnTo>
                  <a:pt x="4351457" y="6419977"/>
                </a:lnTo>
                <a:lnTo>
                  <a:pt x="4362431" y="6435662"/>
                </a:lnTo>
                <a:lnTo>
                  <a:pt x="4363318" y="6434720"/>
                </a:lnTo>
                <a:cubicBezTo>
                  <a:pt x="4399537" y="6397724"/>
                  <a:pt x="4451720" y="6382899"/>
                  <a:pt x="4501490" y="6393152"/>
                </a:cubicBezTo>
                <a:cubicBezTo>
                  <a:pt x="4499218" y="6392985"/>
                  <a:pt x="4496946" y="6392902"/>
                  <a:pt x="4494618" y="6392902"/>
                </a:cubicBezTo>
                <a:cubicBezTo>
                  <a:pt x="4489768" y="6392902"/>
                  <a:pt x="4485030" y="6393291"/>
                  <a:pt x="4480402" y="6393956"/>
                </a:cubicBezTo>
                <a:cubicBezTo>
                  <a:pt x="4412230" y="6399802"/>
                  <a:pt x="4355142" y="6448770"/>
                  <a:pt x="4338322" y="6515777"/>
                </a:cubicBezTo>
                <a:lnTo>
                  <a:pt x="4338072" y="6516719"/>
                </a:lnTo>
                <a:lnTo>
                  <a:pt x="4356251" y="6522982"/>
                </a:lnTo>
                <a:lnTo>
                  <a:pt x="4356418" y="6521707"/>
                </a:lnTo>
                <a:cubicBezTo>
                  <a:pt x="4360131" y="6496171"/>
                  <a:pt x="4370336" y="6472796"/>
                  <a:pt x="4385398" y="6453207"/>
                </a:cubicBezTo>
                <a:lnTo>
                  <a:pt x="4426855" y="6420549"/>
                </a:lnTo>
                <a:lnTo>
                  <a:pt x="4394894" y="6458481"/>
                </a:lnTo>
                <a:cubicBezTo>
                  <a:pt x="4369471" y="6500818"/>
                  <a:pt x="4364675" y="6553895"/>
                  <a:pt x="4384212" y="6601906"/>
                </a:cubicBezTo>
                <a:lnTo>
                  <a:pt x="4384573" y="6602792"/>
                </a:lnTo>
                <a:lnTo>
                  <a:pt x="4402974" y="6597249"/>
                </a:lnTo>
                <a:lnTo>
                  <a:pt x="4402364" y="6596113"/>
                </a:lnTo>
                <a:cubicBezTo>
                  <a:pt x="4378199" y="6550500"/>
                  <a:pt x="4380083" y="6496684"/>
                  <a:pt x="4405191" y="6452871"/>
                </a:cubicBezTo>
                <a:cubicBezTo>
                  <a:pt x="4402641" y="6459217"/>
                  <a:pt x="4400702" y="6465895"/>
                  <a:pt x="4399537" y="6472851"/>
                </a:cubicBezTo>
                <a:cubicBezTo>
                  <a:pt x="4384102" y="6539082"/>
                  <a:pt x="4413338" y="6608196"/>
                  <a:pt x="4472282" y="6644776"/>
                </a:cubicBezTo>
                <a:lnTo>
                  <a:pt x="4473113" y="6645302"/>
                </a:lnTo>
                <a:lnTo>
                  <a:pt x="4484724" y="6630088"/>
                </a:lnTo>
                <a:lnTo>
                  <a:pt x="4483561" y="6629534"/>
                </a:lnTo>
                <a:cubicBezTo>
                  <a:pt x="4436893" y="6606700"/>
                  <a:pt x="4406521" y="6561917"/>
                  <a:pt x="4401006" y="6511648"/>
                </a:cubicBezTo>
                <a:cubicBezTo>
                  <a:pt x="4402725" y="6518603"/>
                  <a:pt x="4405191" y="6525226"/>
                  <a:pt x="4408323" y="6531489"/>
                </a:cubicBezTo>
                <a:cubicBezTo>
                  <a:pt x="4433540" y="6590627"/>
                  <a:pt x="4492484" y="6628508"/>
                  <a:pt x="4557303" y="6628508"/>
                </a:cubicBezTo>
                <a:cubicBezTo>
                  <a:pt x="4561155" y="6628508"/>
                  <a:pt x="4565007" y="6628398"/>
                  <a:pt x="4568887" y="6628149"/>
                </a:cubicBezTo>
                <a:lnTo>
                  <a:pt x="4569856" y="6628065"/>
                </a:lnTo>
                <a:lnTo>
                  <a:pt x="4570244" y="6608944"/>
                </a:lnTo>
                <a:lnTo>
                  <a:pt x="4568970" y="6609138"/>
                </a:lnTo>
                <a:cubicBezTo>
                  <a:pt x="4517647" y="6617950"/>
                  <a:pt x="4466518" y="6599383"/>
                  <a:pt x="4432293" y="6561861"/>
                </a:cubicBezTo>
                <a:cubicBezTo>
                  <a:pt x="4437753" y="6566462"/>
                  <a:pt x="4443711" y="6570425"/>
                  <a:pt x="4450084" y="6573750"/>
                </a:cubicBezTo>
                <a:cubicBezTo>
                  <a:pt x="4475386" y="6588880"/>
                  <a:pt x="4503763" y="6596335"/>
                  <a:pt x="4532140" y="6596335"/>
                </a:cubicBezTo>
                <a:cubicBezTo>
                  <a:pt x="4569524" y="6596335"/>
                  <a:pt x="4606908" y="6583421"/>
                  <a:pt x="4637169" y="6558176"/>
                </a:cubicBezTo>
                <a:lnTo>
                  <a:pt x="4637890" y="6557511"/>
                </a:lnTo>
                <a:lnTo>
                  <a:pt x="4626916" y="6541853"/>
                </a:lnTo>
                <a:lnTo>
                  <a:pt x="4626029" y="6542796"/>
                </a:lnTo>
                <a:cubicBezTo>
                  <a:pt x="4589782" y="6579791"/>
                  <a:pt x="4537627" y="6594617"/>
                  <a:pt x="4487801" y="6584364"/>
                </a:cubicBezTo>
                <a:cubicBezTo>
                  <a:pt x="4490073" y="6584530"/>
                  <a:pt x="4492345" y="6584613"/>
                  <a:pt x="4494673" y="6584613"/>
                </a:cubicBezTo>
                <a:cubicBezTo>
                  <a:pt x="4499523" y="6584613"/>
                  <a:pt x="4504262" y="6584225"/>
                  <a:pt x="4508889" y="6583560"/>
                </a:cubicBezTo>
                <a:lnTo>
                  <a:pt x="4508862" y="6583560"/>
                </a:lnTo>
                <a:lnTo>
                  <a:pt x="4508862" y="6583532"/>
                </a:lnTo>
                <a:cubicBezTo>
                  <a:pt x="4577062" y="6577658"/>
                  <a:pt x="4634149" y="6528690"/>
                  <a:pt x="4650970" y="6461683"/>
                </a:cubicBezTo>
                <a:lnTo>
                  <a:pt x="4651219" y="6460741"/>
                </a:lnTo>
                <a:lnTo>
                  <a:pt x="4633040" y="6454478"/>
                </a:lnTo>
                <a:lnTo>
                  <a:pt x="4632874" y="6455753"/>
                </a:lnTo>
                <a:cubicBezTo>
                  <a:pt x="4629160" y="6481276"/>
                  <a:pt x="4618955" y="6504651"/>
                  <a:pt x="4603894" y="6524243"/>
                </a:cubicBezTo>
                <a:lnTo>
                  <a:pt x="4562375" y="6556957"/>
                </a:lnTo>
                <a:lnTo>
                  <a:pt x="4594385" y="6518968"/>
                </a:lnTo>
                <a:cubicBezTo>
                  <a:pt x="4619806" y="6476643"/>
                  <a:pt x="4624623" y="6423566"/>
                  <a:pt x="4605107" y="6375555"/>
                </a:cubicBezTo>
                <a:lnTo>
                  <a:pt x="4604718" y="6374668"/>
                </a:lnTo>
                <a:lnTo>
                  <a:pt x="4586290" y="6380211"/>
                </a:lnTo>
                <a:lnTo>
                  <a:pt x="4586872" y="6381347"/>
                </a:lnTo>
                <a:cubicBezTo>
                  <a:pt x="4611064" y="6426932"/>
                  <a:pt x="4609180" y="6480749"/>
                  <a:pt x="4584045" y="6524589"/>
                </a:cubicBezTo>
                <a:cubicBezTo>
                  <a:pt x="4586622" y="6518243"/>
                  <a:pt x="4588562" y="6511565"/>
                  <a:pt x="4589698" y="6504609"/>
                </a:cubicBezTo>
                <a:cubicBezTo>
                  <a:pt x="4605134" y="6438378"/>
                  <a:pt x="4575898" y="6369264"/>
                  <a:pt x="4516954" y="6332657"/>
                </a:cubicBezTo>
                <a:close/>
                <a:moveTo>
                  <a:pt x="5150933" y="680765"/>
                </a:moveTo>
                <a:lnTo>
                  <a:pt x="5150933" y="739416"/>
                </a:lnTo>
                <a:lnTo>
                  <a:pt x="5209584" y="739416"/>
                </a:lnTo>
                <a:lnTo>
                  <a:pt x="5325749" y="739416"/>
                </a:lnTo>
                <a:lnTo>
                  <a:pt x="5325749" y="680765"/>
                </a:lnTo>
                <a:lnTo>
                  <a:pt x="5209584" y="680765"/>
                </a:lnTo>
                <a:close/>
                <a:moveTo>
                  <a:pt x="5578555" y="618548"/>
                </a:moveTo>
                <a:lnTo>
                  <a:pt x="5578564" y="618552"/>
                </a:lnTo>
                <a:lnTo>
                  <a:pt x="5578546" y="618552"/>
                </a:lnTo>
                <a:close/>
                <a:moveTo>
                  <a:pt x="5578418" y="607042"/>
                </a:moveTo>
                <a:cubicBezTo>
                  <a:pt x="5580088" y="607042"/>
                  <a:pt x="5581483" y="607574"/>
                  <a:pt x="5582566" y="608639"/>
                </a:cubicBezTo>
                <a:cubicBezTo>
                  <a:pt x="5583649" y="609704"/>
                  <a:pt x="5584200" y="611136"/>
                  <a:pt x="5584200" y="612788"/>
                </a:cubicBezTo>
                <a:cubicBezTo>
                  <a:pt x="5584200" y="614440"/>
                  <a:pt x="5583686" y="615798"/>
                  <a:pt x="5582658" y="616900"/>
                </a:cubicBezTo>
                <a:lnTo>
                  <a:pt x="5578555" y="618548"/>
                </a:lnTo>
                <a:lnTo>
                  <a:pt x="5574232" y="616845"/>
                </a:lnTo>
                <a:cubicBezTo>
                  <a:pt x="5573167" y="615798"/>
                  <a:pt x="5572635" y="614385"/>
                  <a:pt x="5572635" y="612714"/>
                </a:cubicBezTo>
                <a:cubicBezTo>
                  <a:pt x="5572635" y="611044"/>
                  <a:pt x="5573186" y="609667"/>
                  <a:pt x="5574250" y="608620"/>
                </a:cubicBezTo>
                <a:cubicBezTo>
                  <a:pt x="5575315" y="607574"/>
                  <a:pt x="5576747" y="607042"/>
                  <a:pt x="5578418" y="607042"/>
                </a:cubicBezTo>
                <a:close/>
                <a:moveTo>
                  <a:pt x="5519729" y="596762"/>
                </a:moveTo>
                <a:cubicBezTo>
                  <a:pt x="5523878" y="596762"/>
                  <a:pt x="5525953" y="600305"/>
                  <a:pt x="5525953" y="607574"/>
                </a:cubicBezTo>
                <a:cubicBezTo>
                  <a:pt x="5525953" y="614844"/>
                  <a:pt x="5523878" y="618479"/>
                  <a:pt x="5519729" y="618479"/>
                </a:cubicBezTo>
                <a:cubicBezTo>
                  <a:pt x="5515581" y="618479"/>
                  <a:pt x="5513506" y="614844"/>
                  <a:pt x="5513506" y="607574"/>
                </a:cubicBezTo>
                <a:cubicBezTo>
                  <a:pt x="5513506" y="600360"/>
                  <a:pt x="5515581" y="596762"/>
                  <a:pt x="5519729" y="596762"/>
                </a:cubicBezTo>
                <a:close/>
                <a:moveTo>
                  <a:pt x="5548771" y="591273"/>
                </a:moveTo>
                <a:cubicBezTo>
                  <a:pt x="5545264" y="591273"/>
                  <a:pt x="5542529" y="592246"/>
                  <a:pt x="5540565" y="594210"/>
                </a:cubicBezTo>
                <a:cubicBezTo>
                  <a:pt x="5538601" y="596175"/>
                  <a:pt x="5537609" y="598891"/>
                  <a:pt x="5537609" y="602379"/>
                </a:cubicBezTo>
                <a:lnTo>
                  <a:pt x="5537609" y="602948"/>
                </a:lnTo>
                <a:lnTo>
                  <a:pt x="5543924" y="602948"/>
                </a:lnTo>
                <a:lnTo>
                  <a:pt x="5543924" y="602067"/>
                </a:lnTo>
                <a:cubicBezTo>
                  <a:pt x="5543924" y="600305"/>
                  <a:pt x="5544328" y="598965"/>
                  <a:pt x="5545154" y="598047"/>
                </a:cubicBezTo>
                <a:cubicBezTo>
                  <a:pt x="5545980" y="597129"/>
                  <a:pt x="5547210" y="596670"/>
                  <a:pt x="5548642" y="596670"/>
                </a:cubicBezTo>
                <a:cubicBezTo>
                  <a:pt x="5550074" y="596670"/>
                  <a:pt x="5551212" y="597074"/>
                  <a:pt x="5552056" y="597919"/>
                </a:cubicBezTo>
                <a:cubicBezTo>
                  <a:pt x="5552901" y="598745"/>
                  <a:pt x="5553323" y="599919"/>
                  <a:pt x="5553323" y="601406"/>
                </a:cubicBezTo>
                <a:cubicBezTo>
                  <a:pt x="5553323" y="602544"/>
                  <a:pt x="5553048" y="603554"/>
                  <a:pt x="5552497" y="604399"/>
                </a:cubicBezTo>
                <a:cubicBezTo>
                  <a:pt x="5551946" y="605261"/>
                  <a:pt x="5551084" y="606142"/>
                  <a:pt x="5549872" y="607042"/>
                </a:cubicBezTo>
                <a:lnTo>
                  <a:pt x="5543869" y="611429"/>
                </a:lnTo>
                <a:cubicBezTo>
                  <a:pt x="5541519" y="613155"/>
                  <a:pt x="5539831" y="614936"/>
                  <a:pt x="5538803" y="616771"/>
                </a:cubicBezTo>
                <a:cubicBezTo>
                  <a:pt x="5537775" y="618607"/>
                  <a:pt x="5537261" y="620755"/>
                  <a:pt x="5537261" y="623251"/>
                </a:cubicBezTo>
                <a:lnTo>
                  <a:pt x="5560446" y="623251"/>
                </a:lnTo>
                <a:lnTo>
                  <a:pt x="5560446" y="623270"/>
                </a:lnTo>
                <a:lnTo>
                  <a:pt x="5560464" y="623251"/>
                </a:lnTo>
                <a:lnTo>
                  <a:pt x="5560446" y="623251"/>
                </a:lnTo>
                <a:lnTo>
                  <a:pt x="5560446" y="617818"/>
                </a:lnTo>
                <a:lnTo>
                  <a:pt x="5545668" y="617818"/>
                </a:lnTo>
                <a:cubicBezTo>
                  <a:pt x="5545723" y="617377"/>
                  <a:pt x="5545943" y="616973"/>
                  <a:pt x="5546311" y="616569"/>
                </a:cubicBezTo>
                <a:cubicBezTo>
                  <a:pt x="5546678" y="616184"/>
                  <a:pt x="5547375" y="615652"/>
                  <a:pt x="5548403" y="614972"/>
                </a:cubicBezTo>
                <a:lnTo>
                  <a:pt x="5553745" y="611448"/>
                </a:lnTo>
                <a:cubicBezTo>
                  <a:pt x="5558023" y="608621"/>
                  <a:pt x="5560152" y="605188"/>
                  <a:pt x="5560152" y="601113"/>
                </a:cubicBezTo>
                <a:cubicBezTo>
                  <a:pt x="5560152" y="598157"/>
                  <a:pt x="5559106" y="595771"/>
                  <a:pt x="5557013" y="593953"/>
                </a:cubicBezTo>
                <a:cubicBezTo>
                  <a:pt x="5554957" y="592173"/>
                  <a:pt x="5552277" y="591273"/>
                  <a:pt x="5548771" y="591273"/>
                </a:cubicBezTo>
                <a:close/>
                <a:moveTo>
                  <a:pt x="5519729" y="591273"/>
                </a:moveTo>
                <a:cubicBezTo>
                  <a:pt x="5515654" y="591273"/>
                  <a:pt x="5512515" y="592687"/>
                  <a:pt x="5510257" y="595532"/>
                </a:cubicBezTo>
                <a:cubicBezTo>
                  <a:pt x="5507999" y="598377"/>
                  <a:pt x="5506879" y="602196"/>
                  <a:pt x="5506879" y="607446"/>
                </a:cubicBezTo>
                <a:cubicBezTo>
                  <a:pt x="5506879" y="612696"/>
                  <a:pt x="5507999" y="616753"/>
                  <a:pt x="5510239" y="619617"/>
                </a:cubicBezTo>
                <a:cubicBezTo>
                  <a:pt x="5512515" y="622517"/>
                  <a:pt x="5515636" y="623967"/>
                  <a:pt x="5519729" y="623967"/>
                </a:cubicBezTo>
                <a:cubicBezTo>
                  <a:pt x="5523823" y="623967"/>
                  <a:pt x="5526981" y="622517"/>
                  <a:pt x="5529220" y="619617"/>
                </a:cubicBezTo>
                <a:cubicBezTo>
                  <a:pt x="5531460" y="616753"/>
                  <a:pt x="5532579" y="612549"/>
                  <a:pt x="5532579" y="607446"/>
                </a:cubicBezTo>
                <a:cubicBezTo>
                  <a:pt x="5532579" y="602343"/>
                  <a:pt x="5531460" y="598377"/>
                  <a:pt x="5529202" y="595532"/>
                </a:cubicBezTo>
                <a:cubicBezTo>
                  <a:pt x="5526944" y="592687"/>
                  <a:pt x="5523805" y="591273"/>
                  <a:pt x="5519729" y="591273"/>
                </a:cubicBezTo>
                <a:close/>
                <a:moveTo>
                  <a:pt x="5490523" y="591273"/>
                </a:moveTo>
                <a:cubicBezTo>
                  <a:pt x="5487017" y="591273"/>
                  <a:pt x="5484282" y="592246"/>
                  <a:pt x="5482317" y="594210"/>
                </a:cubicBezTo>
                <a:cubicBezTo>
                  <a:pt x="5480353" y="596175"/>
                  <a:pt x="5479362" y="598891"/>
                  <a:pt x="5479362" y="602379"/>
                </a:cubicBezTo>
                <a:lnTo>
                  <a:pt x="5479362" y="602948"/>
                </a:lnTo>
                <a:lnTo>
                  <a:pt x="5485677" y="602948"/>
                </a:lnTo>
                <a:lnTo>
                  <a:pt x="5485677" y="602067"/>
                </a:lnTo>
                <a:cubicBezTo>
                  <a:pt x="5485677" y="600305"/>
                  <a:pt x="5486080" y="598965"/>
                  <a:pt x="5486907" y="598047"/>
                </a:cubicBezTo>
                <a:cubicBezTo>
                  <a:pt x="5487733" y="597129"/>
                  <a:pt x="5488963" y="596670"/>
                  <a:pt x="5490394" y="596670"/>
                </a:cubicBezTo>
                <a:cubicBezTo>
                  <a:pt x="5491826" y="596670"/>
                  <a:pt x="5492965" y="597074"/>
                  <a:pt x="5493809" y="597919"/>
                </a:cubicBezTo>
                <a:cubicBezTo>
                  <a:pt x="5494653" y="598745"/>
                  <a:pt x="5495076" y="599919"/>
                  <a:pt x="5495076" y="601406"/>
                </a:cubicBezTo>
                <a:cubicBezTo>
                  <a:pt x="5495076" y="602544"/>
                  <a:pt x="5494800" y="603554"/>
                  <a:pt x="5494250" y="604399"/>
                </a:cubicBezTo>
                <a:cubicBezTo>
                  <a:pt x="5493699" y="605261"/>
                  <a:pt x="5492836" y="606142"/>
                  <a:pt x="5491624" y="607042"/>
                </a:cubicBezTo>
                <a:lnTo>
                  <a:pt x="5485622" y="611429"/>
                </a:lnTo>
                <a:cubicBezTo>
                  <a:pt x="5483272" y="613155"/>
                  <a:pt x="5481583" y="614936"/>
                  <a:pt x="5480555" y="616771"/>
                </a:cubicBezTo>
                <a:cubicBezTo>
                  <a:pt x="5479527" y="618607"/>
                  <a:pt x="5479013" y="620755"/>
                  <a:pt x="5479013" y="623251"/>
                </a:cubicBezTo>
                <a:lnTo>
                  <a:pt x="5502198" y="623251"/>
                </a:lnTo>
                <a:lnTo>
                  <a:pt x="5502198" y="623270"/>
                </a:lnTo>
                <a:lnTo>
                  <a:pt x="5502217" y="623251"/>
                </a:lnTo>
                <a:lnTo>
                  <a:pt x="5502198" y="623251"/>
                </a:lnTo>
                <a:lnTo>
                  <a:pt x="5502198" y="617818"/>
                </a:lnTo>
                <a:lnTo>
                  <a:pt x="5487421" y="617818"/>
                </a:lnTo>
                <a:cubicBezTo>
                  <a:pt x="5487476" y="617377"/>
                  <a:pt x="5487696" y="616973"/>
                  <a:pt x="5488063" y="616569"/>
                </a:cubicBezTo>
                <a:cubicBezTo>
                  <a:pt x="5488430" y="616184"/>
                  <a:pt x="5489128" y="615652"/>
                  <a:pt x="5490156" y="614972"/>
                </a:cubicBezTo>
                <a:lnTo>
                  <a:pt x="5495498" y="611448"/>
                </a:lnTo>
                <a:cubicBezTo>
                  <a:pt x="5499775" y="608621"/>
                  <a:pt x="5501905" y="605188"/>
                  <a:pt x="5501905" y="601113"/>
                </a:cubicBezTo>
                <a:cubicBezTo>
                  <a:pt x="5501905" y="598157"/>
                  <a:pt x="5500858" y="595771"/>
                  <a:pt x="5498765" y="593953"/>
                </a:cubicBezTo>
                <a:cubicBezTo>
                  <a:pt x="5496709" y="592173"/>
                  <a:pt x="5494029" y="591273"/>
                  <a:pt x="5490523" y="591273"/>
                </a:cubicBezTo>
                <a:close/>
                <a:moveTo>
                  <a:pt x="5578197" y="591255"/>
                </a:moveTo>
                <a:cubicBezTo>
                  <a:pt x="5574012" y="591255"/>
                  <a:pt x="5570818" y="592705"/>
                  <a:pt x="5568578" y="595569"/>
                </a:cubicBezTo>
                <a:cubicBezTo>
                  <a:pt x="5566338" y="598451"/>
                  <a:pt x="5565219" y="602599"/>
                  <a:pt x="5565219" y="608052"/>
                </a:cubicBezTo>
                <a:cubicBezTo>
                  <a:pt x="5565219" y="613210"/>
                  <a:pt x="5566430" y="617175"/>
                  <a:pt x="5568835" y="619965"/>
                </a:cubicBezTo>
                <a:cubicBezTo>
                  <a:pt x="5571185" y="622664"/>
                  <a:pt x="5574434" y="624004"/>
                  <a:pt x="5578583" y="624004"/>
                </a:cubicBezTo>
                <a:cubicBezTo>
                  <a:pt x="5582144" y="624004"/>
                  <a:pt x="5585063" y="622958"/>
                  <a:pt x="5587321" y="620883"/>
                </a:cubicBezTo>
                <a:cubicBezTo>
                  <a:pt x="5589579" y="618809"/>
                  <a:pt x="5590717" y="616000"/>
                  <a:pt x="5590717" y="612806"/>
                </a:cubicBezTo>
                <a:cubicBezTo>
                  <a:pt x="5590717" y="609612"/>
                  <a:pt x="5589726" y="606987"/>
                  <a:pt x="5587725" y="604931"/>
                </a:cubicBezTo>
                <a:cubicBezTo>
                  <a:pt x="5585705" y="602912"/>
                  <a:pt x="5583025" y="601902"/>
                  <a:pt x="5579739" y="601902"/>
                </a:cubicBezTo>
                <a:cubicBezTo>
                  <a:pt x="5576270" y="601902"/>
                  <a:pt x="5573534" y="603205"/>
                  <a:pt x="5571534" y="605812"/>
                </a:cubicBezTo>
                <a:cubicBezTo>
                  <a:pt x="5571772" y="599570"/>
                  <a:pt x="5573993" y="596450"/>
                  <a:pt x="5578197" y="596450"/>
                </a:cubicBezTo>
                <a:cubicBezTo>
                  <a:pt x="5579501" y="596450"/>
                  <a:pt x="5580620" y="596780"/>
                  <a:pt x="5581557" y="597423"/>
                </a:cubicBezTo>
                <a:cubicBezTo>
                  <a:pt x="5582493" y="598065"/>
                  <a:pt x="5583080" y="598891"/>
                  <a:pt x="5583319" y="599919"/>
                </a:cubicBezTo>
                <a:lnTo>
                  <a:pt x="5589579" y="599919"/>
                </a:lnTo>
                <a:cubicBezTo>
                  <a:pt x="5589212" y="597257"/>
                  <a:pt x="5588037" y="595146"/>
                  <a:pt x="5585999" y="593586"/>
                </a:cubicBezTo>
                <a:cubicBezTo>
                  <a:pt x="5583980" y="592026"/>
                  <a:pt x="5581373" y="591255"/>
                  <a:pt x="5578197" y="591255"/>
                </a:cubicBezTo>
                <a:close/>
                <a:moveTo>
                  <a:pt x="5524227" y="552521"/>
                </a:moveTo>
                <a:cubicBezTo>
                  <a:pt x="5525512" y="556229"/>
                  <a:pt x="5527017" y="560433"/>
                  <a:pt x="5528119" y="563315"/>
                </a:cubicBezTo>
                <a:lnTo>
                  <a:pt x="5529349" y="566711"/>
                </a:lnTo>
                <a:lnTo>
                  <a:pt x="5519179" y="566711"/>
                </a:lnTo>
                <a:lnTo>
                  <a:pt x="5520372" y="563315"/>
                </a:lnTo>
                <a:cubicBezTo>
                  <a:pt x="5521437" y="560451"/>
                  <a:pt x="5522942" y="556229"/>
                  <a:pt x="5524227" y="552521"/>
                </a:cubicBezTo>
                <a:close/>
                <a:moveTo>
                  <a:pt x="5568835" y="547289"/>
                </a:moveTo>
                <a:lnTo>
                  <a:pt x="5568835" y="578790"/>
                </a:lnTo>
                <a:lnTo>
                  <a:pt x="5588092" y="578790"/>
                </a:lnTo>
                <a:lnTo>
                  <a:pt x="5588092" y="573430"/>
                </a:lnTo>
                <a:lnTo>
                  <a:pt x="5588073" y="573448"/>
                </a:lnTo>
                <a:lnTo>
                  <a:pt x="5574801" y="573448"/>
                </a:lnTo>
                <a:lnTo>
                  <a:pt x="5574801" y="547289"/>
                </a:lnTo>
                <a:close/>
                <a:moveTo>
                  <a:pt x="5544328" y="547289"/>
                </a:moveTo>
                <a:lnTo>
                  <a:pt x="5544328" y="578790"/>
                </a:lnTo>
                <a:lnTo>
                  <a:pt x="5563677" y="578790"/>
                </a:lnTo>
                <a:lnTo>
                  <a:pt x="5563677" y="573448"/>
                </a:lnTo>
                <a:lnTo>
                  <a:pt x="5550294" y="573448"/>
                </a:lnTo>
                <a:lnTo>
                  <a:pt x="5550294" y="547289"/>
                </a:lnTo>
                <a:close/>
                <a:moveTo>
                  <a:pt x="5604907" y="547271"/>
                </a:moveTo>
                <a:lnTo>
                  <a:pt x="5604907" y="578772"/>
                </a:lnTo>
                <a:lnTo>
                  <a:pt x="5610653" y="578772"/>
                </a:lnTo>
                <a:lnTo>
                  <a:pt x="5610653" y="555733"/>
                </a:lnTo>
                <a:lnTo>
                  <a:pt x="5624861" y="578772"/>
                </a:lnTo>
                <a:lnTo>
                  <a:pt x="5631506" y="578772"/>
                </a:lnTo>
                <a:lnTo>
                  <a:pt x="5631506" y="547271"/>
                </a:lnTo>
                <a:lnTo>
                  <a:pt x="5625761" y="547271"/>
                </a:lnTo>
                <a:lnTo>
                  <a:pt x="5625761" y="570015"/>
                </a:lnTo>
                <a:lnTo>
                  <a:pt x="5611552" y="547271"/>
                </a:lnTo>
                <a:close/>
                <a:moveTo>
                  <a:pt x="5593342" y="547271"/>
                </a:moveTo>
                <a:lnTo>
                  <a:pt x="5593342" y="578772"/>
                </a:lnTo>
                <a:lnTo>
                  <a:pt x="5599308" y="578772"/>
                </a:lnTo>
                <a:lnTo>
                  <a:pt x="5599308" y="547271"/>
                </a:lnTo>
                <a:close/>
                <a:moveTo>
                  <a:pt x="5520757" y="547234"/>
                </a:moveTo>
                <a:lnTo>
                  <a:pt x="5508770" y="578735"/>
                </a:lnTo>
                <a:lnTo>
                  <a:pt x="5514920" y="578735"/>
                </a:lnTo>
                <a:lnTo>
                  <a:pt x="5517361" y="571796"/>
                </a:lnTo>
                <a:lnTo>
                  <a:pt x="5531148" y="571796"/>
                </a:lnTo>
                <a:lnTo>
                  <a:pt x="5533626" y="578735"/>
                </a:lnTo>
                <a:lnTo>
                  <a:pt x="5539959" y="578735"/>
                </a:lnTo>
                <a:lnTo>
                  <a:pt x="5527751" y="547234"/>
                </a:lnTo>
                <a:close/>
                <a:moveTo>
                  <a:pt x="5651296" y="546573"/>
                </a:moveTo>
                <a:cubicBezTo>
                  <a:pt x="5641713" y="546573"/>
                  <a:pt x="5635729" y="553127"/>
                  <a:pt x="5635729" y="563040"/>
                </a:cubicBezTo>
                <a:cubicBezTo>
                  <a:pt x="5635729" y="572953"/>
                  <a:pt x="5641713" y="579506"/>
                  <a:pt x="5650782" y="579506"/>
                </a:cubicBezTo>
                <a:cubicBezTo>
                  <a:pt x="5655206" y="579506"/>
                  <a:pt x="5658822" y="577781"/>
                  <a:pt x="5661043" y="574641"/>
                </a:cubicBezTo>
                <a:lnTo>
                  <a:pt x="5661888" y="578790"/>
                </a:lnTo>
                <a:lnTo>
                  <a:pt x="5666220" y="578790"/>
                </a:lnTo>
                <a:lnTo>
                  <a:pt x="5666220" y="561791"/>
                </a:lnTo>
                <a:lnTo>
                  <a:pt x="5666220" y="561773"/>
                </a:lnTo>
                <a:lnTo>
                  <a:pt x="5652140" y="561773"/>
                </a:lnTo>
                <a:lnTo>
                  <a:pt x="5652140" y="566601"/>
                </a:lnTo>
                <a:lnTo>
                  <a:pt x="5660364" y="566601"/>
                </a:lnTo>
                <a:cubicBezTo>
                  <a:pt x="5660052" y="571190"/>
                  <a:pt x="5656197" y="574256"/>
                  <a:pt x="5651553" y="574256"/>
                </a:cubicBezTo>
                <a:cubicBezTo>
                  <a:pt x="5645623" y="574256"/>
                  <a:pt x="5641952" y="569960"/>
                  <a:pt x="5641952" y="563021"/>
                </a:cubicBezTo>
                <a:cubicBezTo>
                  <a:pt x="5641952" y="556082"/>
                  <a:pt x="5645531" y="551787"/>
                  <a:pt x="5651332" y="551787"/>
                </a:cubicBezTo>
                <a:cubicBezTo>
                  <a:pt x="5655683" y="551787"/>
                  <a:pt x="5658822" y="554100"/>
                  <a:pt x="5659703" y="557771"/>
                </a:cubicBezTo>
                <a:lnTo>
                  <a:pt x="5665853" y="557771"/>
                </a:lnTo>
                <a:cubicBezTo>
                  <a:pt x="5664788" y="550961"/>
                  <a:pt x="5659263" y="546573"/>
                  <a:pt x="5651296" y="546573"/>
                </a:cubicBezTo>
                <a:close/>
                <a:moveTo>
                  <a:pt x="5493791" y="546555"/>
                </a:moveTo>
                <a:cubicBezTo>
                  <a:pt x="5486948" y="546555"/>
                  <a:pt x="5481778" y="550097"/>
                  <a:pt x="5479621" y="556158"/>
                </a:cubicBezTo>
                <a:lnTo>
                  <a:pt x="5478519" y="563012"/>
                </a:lnTo>
                <a:lnTo>
                  <a:pt x="5478517" y="563003"/>
                </a:lnTo>
                <a:lnTo>
                  <a:pt x="5478517" y="563021"/>
                </a:lnTo>
                <a:lnTo>
                  <a:pt x="5478519" y="563012"/>
                </a:lnTo>
                <a:lnTo>
                  <a:pt x="5479642" y="569874"/>
                </a:lnTo>
                <a:cubicBezTo>
                  <a:pt x="5481833" y="575938"/>
                  <a:pt x="5487058" y="579469"/>
                  <a:pt x="5493791" y="579469"/>
                </a:cubicBezTo>
                <a:cubicBezTo>
                  <a:pt x="5501005" y="579469"/>
                  <a:pt x="5507338" y="575211"/>
                  <a:pt x="5508219" y="566895"/>
                </a:cubicBezTo>
                <a:lnTo>
                  <a:pt x="5502235" y="566895"/>
                </a:lnTo>
                <a:cubicBezTo>
                  <a:pt x="5501537" y="571851"/>
                  <a:pt x="5497811" y="574238"/>
                  <a:pt x="5493791" y="574238"/>
                </a:cubicBezTo>
                <a:cubicBezTo>
                  <a:pt x="5488173" y="574238"/>
                  <a:pt x="5484759" y="570034"/>
                  <a:pt x="5484759" y="563003"/>
                </a:cubicBezTo>
                <a:cubicBezTo>
                  <a:pt x="5484759" y="555972"/>
                  <a:pt x="5488173" y="551768"/>
                  <a:pt x="5493791" y="551768"/>
                </a:cubicBezTo>
                <a:cubicBezTo>
                  <a:pt x="5497646" y="551768"/>
                  <a:pt x="5500913" y="553678"/>
                  <a:pt x="5502015" y="558102"/>
                </a:cubicBezTo>
                <a:lnTo>
                  <a:pt x="5508073" y="558102"/>
                </a:lnTo>
                <a:cubicBezTo>
                  <a:pt x="5506714" y="550318"/>
                  <a:pt x="5500785" y="546555"/>
                  <a:pt x="5493791" y="546555"/>
                </a:cubicBezTo>
                <a:close/>
                <a:moveTo>
                  <a:pt x="5576600" y="507160"/>
                </a:moveTo>
                <a:lnTo>
                  <a:pt x="5582585" y="507160"/>
                </a:lnTo>
                <a:cubicBezTo>
                  <a:pt x="5588697" y="507160"/>
                  <a:pt x="5592277" y="510777"/>
                  <a:pt x="5592277" y="517771"/>
                </a:cubicBezTo>
                <a:lnTo>
                  <a:pt x="5592277" y="517789"/>
                </a:lnTo>
                <a:cubicBezTo>
                  <a:pt x="5592277" y="524765"/>
                  <a:pt x="5588697" y="528400"/>
                  <a:pt x="5582585" y="528400"/>
                </a:cubicBezTo>
                <a:lnTo>
                  <a:pt x="5576600" y="528400"/>
                </a:lnTo>
                <a:close/>
                <a:moveTo>
                  <a:pt x="5618491" y="506573"/>
                </a:moveTo>
                <a:cubicBezTo>
                  <a:pt x="5624237" y="506573"/>
                  <a:pt x="5628000" y="510832"/>
                  <a:pt x="5628000" y="517771"/>
                </a:cubicBezTo>
                <a:cubicBezTo>
                  <a:pt x="5628000" y="524710"/>
                  <a:pt x="5624237" y="528969"/>
                  <a:pt x="5618491" y="528969"/>
                </a:cubicBezTo>
                <a:cubicBezTo>
                  <a:pt x="5612745" y="528969"/>
                  <a:pt x="5608982" y="524710"/>
                  <a:pt x="5608982" y="517771"/>
                </a:cubicBezTo>
                <a:cubicBezTo>
                  <a:pt x="5608982" y="510832"/>
                  <a:pt x="5612745" y="506573"/>
                  <a:pt x="5618491" y="506573"/>
                </a:cubicBezTo>
                <a:close/>
                <a:moveTo>
                  <a:pt x="5517306" y="506573"/>
                </a:moveTo>
                <a:cubicBezTo>
                  <a:pt x="5523052" y="506573"/>
                  <a:pt x="5526815" y="510832"/>
                  <a:pt x="5526815" y="517771"/>
                </a:cubicBezTo>
                <a:cubicBezTo>
                  <a:pt x="5526815" y="524710"/>
                  <a:pt x="5523052" y="528969"/>
                  <a:pt x="5517306" y="528969"/>
                </a:cubicBezTo>
                <a:cubicBezTo>
                  <a:pt x="5511560" y="528969"/>
                  <a:pt x="5507797" y="524710"/>
                  <a:pt x="5507797" y="517771"/>
                </a:cubicBezTo>
                <a:cubicBezTo>
                  <a:pt x="5507797" y="510832"/>
                  <a:pt x="5511560" y="506573"/>
                  <a:pt x="5517306" y="506573"/>
                </a:cubicBezTo>
                <a:close/>
                <a:moveTo>
                  <a:pt x="5479858" y="502039"/>
                </a:moveTo>
                <a:lnTo>
                  <a:pt x="5479858" y="533540"/>
                </a:lnTo>
                <a:lnTo>
                  <a:pt x="5500821" y="533540"/>
                </a:lnTo>
                <a:lnTo>
                  <a:pt x="5500821" y="528198"/>
                </a:lnTo>
                <a:lnTo>
                  <a:pt x="5485824" y="528198"/>
                </a:lnTo>
                <a:lnTo>
                  <a:pt x="5485824" y="502039"/>
                </a:lnTo>
                <a:close/>
                <a:moveTo>
                  <a:pt x="5639308" y="502020"/>
                </a:moveTo>
                <a:lnTo>
                  <a:pt x="5639308" y="533521"/>
                </a:lnTo>
                <a:lnTo>
                  <a:pt x="5645054" y="533521"/>
                </a:lnTo>
                <a:lnTo>
                  <a:pt x="5645054" y="510887"/>
                </a:lnTo>
                <a:lnTo>
                  <a:pt x="5659263" y="533521"/>
                </a:lnTo>
                <a:lnTo>
                  <a:pt x="5665908" y="533521"/>
                </a:lnTo>
                <a:lnTo>
                  <a:pt x="5665908" y="502020"/>
                </a:lnTo>
                <a:lnTo>
                  <a:pt x="5660162" y="502020"/>
                </a:lnTo>
                <a:lnTo>
                  <a:pt x="5660162" y="524306"/>
                </a:lnTo>
                <a:lnTo>
                  <a:pt x="5645954" y="502020"/>
                </a:lnTo>
                <a:close/>
                <a:moveTo>
                  <a:pt x="5570634" y="502020"/>
                </a:moveTo>
                <a:lnTo>
                  <a:pt x="5570634" y="533521"/>
                </a:lnTo>
                <a:lnTo>
                  <a:pt x="5582676" y="533521"/>
                </a:lnTo>
                <a:cubicBezTo>
                  <a:pt x="5592938" y="533521"/>
                  <a:pt x="5598463" y="527372"/>
                  <a:pt x="5598463" y="517771"/>
                </a:cubicBezTo>
                <a:cubicBezTo>
                  <a:pt x="5598463" y="508170"/>
                  <a:pt x="5592938" y="502020"/>
                  <a:pt x="5582676" y="502020"/>
                </a:cubicBezTo>
                <a:close/>
                <a:moveTo>
                  <a:pt x="5538087" y="502020"/>
                </a:moveTo>
                <a:lnTo>
                  <a:pt x="5538087" y="533521"/>
                </a:lnTo>
                <a:lnTo>
                  <a:pt x="5543832" y="533521"/>
                </a:lnTo>
                <a:lnTo>
                  <a:pt x="5543832" y="510483"/>
                </a:lnTo>
                <a:lnTo>
                  <a:pt x="5558041" y="533521"/>
                </a:lnTo>
                <a:lnTo>
                  <a:pt x="5564686" y="533521"/>
                </a:lnTo>
                <a:lnTo>
                  <a:pt x="5564686" y="502020"/>
                </a:lnTo>
                <a:lnTo>
                  <a:pt x="5558940" y="502020"/>
                </a:lnTo>
                <a:lnTo>
                  <a:pt x="5558940" y="524765"/>
                </a:lnTo>
                <a:lnTo>
                  <a:pt x="5544732" y="502020"/>
                </a:lnTo>
                <a:close/>
                <a:moveTo>
                  <a:pt x="5618491" y="501304"/>
                </a:moveTo>
                <a:cubicBezTo>
                  <a:pt x="5609019" y="501304"/>
                  <a:pt x="5602741" y="507858"/>
                  <a:pt x="5602741" y="517771"/>
                </a:cubicBezTo>
                <a:cubicBezTo>
                  <a:pt x="5602741" y="527684"/>
                  <a:pt x="5609056" y="534237"/>
                  <a:pt x="5618491" y="534237"/>
                </a:cubicBezTo>
                <a:cubicBezTo>
                  <a:pt x="5627927" y="534237"/>
                  <a:pt x="5634205" y="527684"/>
                  <a:pt x="5634205" y="517771"/>
                </a:cubicBezTo>
                <a:cubicBezTo>
                  <a:pt x="5634205" y="507858"/>
                  <a:pt x="5627964" y="501304"/>
                  <a:pt x="5618491" y="501304"/>
                </a:cubicBezTo>
                <a:close/>
                <a:moveTo>
                  <a:pt x="5517306" y="501304"/>
                </a:moveTo>
                <a:cubicBezTo>
                  <a:pt x="5507834" y="501304"/>
                  <a:pt x="5501556" y="507858"/>
                  <a:pt x="5501556" y="517771"/>
                </a:cubicBezTo>
                <a:cubicBezTo>
                  <a:pt x="5501556" y="527684"/>
                  <a:pt x="5507871" y="534237"/>
                  <a:pt x="5517306" y="534237"/>
                </a:cubicBezTo>
                <a:cubicBezTo>
                  <a:pt x="5526742" y="534237"/>
                  <a:pt x="5533020" y="527684"/>
                  <a:pt x="5533020" y="517771"/>
                </a:cubicBezTo>
                <a:cubicBezTo>
                  <a:pt x="5533020" y="507858"/>
                  <a:pt x="5526779" y="501304"/>
                  <a:pt x="5517306" y="501304"/>
                </a:cubicBezTo>
                <a:close/>
                <a:moveTo>
                  <a:pt x="5150933" y="385966"/>
                </a:moveTo>
                <a:lnTo>
                  <a:pt x="5150933" y="680746"/>
                </a:lnTo>
                <a:lnTo>
                  <a:pt x="5209584" y="680746"/>
                </a:lnTo>
                <a:lnTo>
                  <a:pt x="5209584" y="385966"/>
                </a:lnTo>
                <a:close/>
                <a:moveTo>
                  <a:pt x="5443345" y="382781"/>
                </a:moveTo>
                <a:cubicBezTo>
                  <a:pt x="5435681" y="382575"/>
                  <a:pt x="5427998" y="383277"/>
                  <a:pt x="5420509" y="384956"/>
                </a:cubicBezTo>
                <a:cubicBezTo>
                  <a:pt x="5391357" y="391492"/>
                  <a:pt x="5365767" y="412859"/>
                  <a:pt x="5354863" y="440652"/>
                </a:cubicBezTo>
                <a:cubicBezTo>
                  <a:pt x="5346749" y="461304"/>
                  <a:pt x="5346621" y="484122"/>
                  <a:pt x="5346621" y="506316"/>
                </a:cubicBezTo>
                <a:cubicBezTo>
                  <a:pt x="5346602" y="543526"/>
                  <a:pt x="5346584" y="580718"/>
                  <a:pt x="5346584" y="617928"/>
                </a:cubicBezTo>
                <a:cubicBezTo>
                  <a:pt x="5346584" y="640489"/>
                  <a:pt x="5346676" y="663674"/>
                  <a:pt x="5354918" y="684675"/>
                </a:cubicBezTo>
                <a:cubicBezTo>
                  <a:pt x="5365492" y="711678"/>
                  <a:pt x="5389760" y="732807"/>
                  <a:pt x="5417865" y="739967"/>
                </a:cubicBezTo>
                <a:cubicBezTo>
                  <a:pt x="5445970" y="747107"/>
                  <a:pt x="5477214" y="740242"/>
                  <a:pt x="5499940" y="722215"/>
                </a:cubicBezTo>
                <a:cubicBezTo>
                  <a:pt x="5522667" y="704188"/>
                  <a:pt x="5536453" y="675533"/>
                  <a:pt x="5536728" y="646528"/>
                </a:cubicBezTo>
                <a:lnTo>
                  <a:pt x="5536783" y="646528"/>
                </a:lnTo>
                <a:cubicBezTo>
                  <a:pt x="5517784" y="646510"/>
                  <a:pt x="5498802" y="646510"/>
                  <a:pt x="5479802" y="646510"/>
                </a:cubicBezTo>
                <a:cubicBezTo>
                  <a:pt x="5476884" y="661489"/>
                  <a:pt x="5469045" y="675790"/>
                  <a:pt x="5454671" y="681939"/>
                </a:cubicBezTo>
                <a:cubicBezTo>
                  <a:pt x="5440628" y="687942"/>
                  <a:pt x="5422546" y="683023"/>
                  <a:pt x="5413698" y="670576"/>
                </a:cubicBezTo>
                <a:cubicBezTo>
                  <a:pt x="5406062" y="659856"/>
                  <a:pt x="5405749" y="645757"/>
                  <a:pt x="5405713" y="632595"/>
                </a:cubicBezTo>
                <a:cubicBezTo>
                  <a:pt x="5405603" y="587583"/>
                  <a:pt x="5405492" y="542553"/>
                  <a:pt x="5405382" y="497523"/>
                </a:cubicBezTo>
                <a:cubicBezTo>
                  <a:pt x="5405346" y="480212"/>
                  <a:pt x="5406208" y="460717"/>
                  <a:pt x="5419022" y="449097"/>
                </a:cubicBezTo>
                <a:cubicBezTo>
                  <a:pt x="5429522" y="439551"/>
                  <a:pt x="5446337" y="438486"/>
                  <a:pt x="5458747" y="445388"/>
                </a:cubicBezTo>
                <a:cubicBezTo>
                  <a:pt x="5471156" y="452291"/>
                  <a:pt x="5478958" y="466150"/>
                  <a:pt x="5480023" y="480304"/>
                </a:cubicBezTo>
                <a:cubicBezTo>
                  <a:pt x="5498931" y="480304"/>
                  <a:pt x="5517857" y="480304"/>
                  <a:pt x="5536765" y="480304"/>
                </a:cubicBezTo>
                <a:cubicBezTo>
                  <a:pt x="5536930" y="468647"/>
                  <a:pt x="5534911" y="456972"/>
                  <a:pt x="5530964" y="446013"/>
                </a:cubicBezTo>
                <a:cubicBezTo>
                  <a:pt x="5525751" y="431492"/>
                  <a:pt x="5517178" y="418146"/>
                  <a:pt x="5505943" y="407554"/>
                </a:cubicBezTo>
                <a:cubicBezTo>
                  <a:pt x="5503226" y="404984"/>
                  <a:pt x="5500601" y="402634"/>
                  <a:pt x="5497480" y="400468"/>
                </a:cubicBezTo>
                <a:cubicBezTo>
                  <a:pt x="5494305" y="398284"/>
                  <a:pt x="5491000" y="396264"/>
                  <a:pt x="5487586" y="394466"/>
                </a:cubicBezTo>
                <a:cubicBezTo>
                  <a:pt x="5480775" y="390849"/>
                  <a:pt x="5473543" y="388022"/>
                  <a:pt x="5466071" y="386058"/>
                </a:cubicBezTo>
                <a:cubicBezTo>
                  <a:pt x="5458655" y="384103"/>
                  <a:pt x="5451009" y="382988"/>
                  <a:pt x="5443345" y="382781"/>
                </a:cubicBezTo>
                <a:close/>
                <a:moveTo>
                  <a:pt x="0" y="0"/>
                </a:moveTo>
                <a:lnTo>
                  <a:pt x="6096397" y="0"/>
                </a:lnTo>
                <a:lnTo>
                  <a:pt x="6096397" y="6857988"/>
                </a:lnTo>
                <a:lnTo>
                  <a:pt x="0" y="6857988"/>
                </a:lnTo>
                <a:close/>
              </a:path>
            </a:pathLst>
          </a:custGeom>
          <a:noFill/>
        </p:spPr>
        <p:txBody>
          <a:bodyPr vert="horz" wrap="square" lIns="0" tIns="0" rIns="0" bIns="0" rtlCol="0">
            <a:noAutofit/>
          </a:bodyPr>
          <a:lstStyle>
            <a:lvl1pPr>
              <a:defRPr lang="en-GB" sz="900">
                <a:solidFill>
                  <a:schemeClr val="tx1"/>
                </a:solidFill>
              </a:defRPr>
            </a:lvl1pPr>
          </a:lstStyle>
          <a:p>
            <a:pPr marL="186457" marR="0" lvl="0" indent="-3174" algn="l" defTabSz="914034" rtl="0" eaLnBrk="1" fontAlgn="auto" latinLnBrk="0" hangingPunct="1">
              <a:lnSpc>
                <a:spcPct val="100000"/>
              </a:lnSpc>
              <a:spcBef>
                <a:spcPts val="0"/>
              </a:spcBef>
              <a:spcAft>
                <a:spcPts val="900"/>
              </a:spcAft>
              <a:buClrTx/>
              <a:buSzPct val="130000"/>
              <a:buFont typeface="+mj-lt"/>
              <a:buNone/>
              <a:tabLst/>
              <a:defRPr/>
            </a:pPr>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Tree>
    <p:extLst>
      <p:ext uri="{BB962C8B-B14F-4D97-AF65-F5344CB8AC3E}">
        <p14:creationId xmlns:p14="http://schemas.microsoft.com/office/powerpoint/2010/main" val="4098618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Half dark image &amp; text ">
    <p:bg>
      <p:bgPr>
        <a:solidFill>
          <a:schemeClr val="bg1"/>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BA849D7E-1E6A-106F-8DBD-FE0973C7420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a:xfrm>
            <a:off x="430211" y="365125"/>
            <a:ext cx="5390295" cy="377628"/>
          </a:xfrm>
        </p:spPr>
        <p:txBody>
          <a:bodyPr>
            <a:noAutofit/>
          </a:bodyPr>
          <a:lstStyle>
            <a:lvl1pPr>
              <a:defRPr b="0">
                <a:solidFill>
                  <a:schemeClr val="tx1"/>
                </a:solidFill>
                <a:latin typeface="+mj-lt"/>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3" y="899913"/>
            <a:ext cx="5390295"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1505734"/>
            <a:ext cx="5390295" cy="4452354"/>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Rectangle 3">
            <a:extLst>
              <a:ext uri="{FF2B5EF4-FFF2-40B4-BE49-F238E27FC236}">
                <a16:creationId xmlns:a16="http://schemas.microsoft.com/office/drawing/2014/main" id="{45350C90-35FF-8D76-9DCF-6E630A96BE97}"/>
              </a:ext>
            </a:extLst>
          </p:cNvPr>
          <p:cNvSpPr/>
          <p:nvPr/>
        </p:nvSpPr>
        <p:spPr>
          <a:xfrm>
            <a:off x="5794800" y="0"/>
            <a:ext cx="6397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sp>
        <p:nvSpPr>
          <p:cNvPr id="5" name="Rectangle 4">
            <a:extLst>
              <a:ext uri="{FF2B5EF4-FFF2-40B4-BE49-F238E27FC236}">
                <a16:creationId xmlns:a16="http://schemas.microsoft.com/office/drawing/2014/main" id="{0C3E868B-5A14-C25C-AA3B-6AFEE10723AD}"/>
              </a:ext>
            </a:extLst>
          </p:cNvPr>
          <p:cNvSpPr/>
          <p:nvPr userDrawn="1"/>
        </p:nvSpPr>
        <p:spPr>
          <a:xfrm>
            <a:off x="5794800" y="0"/>
            <a:ext cx="6397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sp>
        <p:nvSpPr>
          <p:cNvPr id="104" name="Picture Placeholder 103">
            <a:extLst>
              <a:ext uri="{FF2B5EF4-FFF2-40B4-BE49-F238E27FC236}">
                <a16:creationId xmlns:a16="http://schemas.microsoft.com/office/drawing/2014/main" id="{687C8241-0455-6EF5-7924-2CFD58B18725}"/>
              </a:ext>
            </a:extLst>
          </p:cNvPr>
          <p:cNvSpPr>
            <a:spLocks noGrp="1"/>
          </p:cNvSpPr>
          <p:nvPr>
            <p:ph type="pic" sz="quarter" idx="19" hasCustomPrompt="1"/>
          </p:nvPr>
        </p:nvSpPr>
        <p:spPr>
          <a:xfrm>
            <a:off x="6096000" y="12"/>
            <a:ext cx="6096397" cy="6857988"/>
          </a:xfrm>
          <a:custGeom>
            <a:avLst/>
            <a:gdLst>
              <a:gd name="csX0" fmla="*/ 4567522 w 6096397"/>
              <a:gd name="csY0" fmla="*/ 6558869 h 6857988"/>
              <a:gd name="csX1" fmla="*/ 4567363 w 6096397"/>
              <a:gd name="csY1" fmla="*/ 6559058 h 6857988"/>
              <a:gd name="csX2" fmla="*/ 4550929 w 6096397"/>
              <a:gd name="csY2" fmla="*/ 6571941 h 6857988"/>
              <a:gd name="csX3" fmla="*/ 5211312 w 6096397"/>
              <a:gd name="csY3" fmla="*/ 6549454 h 6857988"/>
              <a:gd name="csX4" fmla="*/ 5229362 w 6096397"/>
              <a:gd name="csY4" fmla="*/ 6570428 h 6857988"/>
              <a:gd name="csX5" fmla="*/ 5211312 w 6096397"/>
              <a:gd name="csY5" fmla="*/ 6591402 h 6857988"/>
              <a:gd name="csX6" fmla="*/ 5193262 w 6096397"/>
              <a:gd name="csY6" fmla="*/ 6570428 h 6857988"/>
              <a:gd name="csX7" fmla="*/ 5211312 w 6096397"/>
              <a:gd name="csY7" fmla="*/ 6549454 h 6857988"/>
              <a:gd name="csX8" fmla="*/ 5110444 w 6096397"/>
              <a:gd name="csY8" fmla="*/ 6549454 h 6857988"/>
              <a:gd name="csX9" fmla="*/ 5128493 w 6096397"/>
              <a:gd name="csY9" fmla="*/ 6570428 h 6857988"/>
              <a:gd name="csX10" fmla="*/ 5110444 w 6096397"/>
              <a:gd name="csY10" fmla="*/ 6591402 h 6857988"/>
              <a:gd name="csX11" fmla="*/ 5092394 w 6096397"/>
              <a:gd name="csY11" fmla="*/ 6570428 h 6857988"/>
              <a:gd name="csX12" fmla="*/ 5110444 w 6096397"/>
              <a:gd name="csY12" fmla="*/ 6549454 h 6857988"/>
              <a:gd name="csX13" fmla="*/ 5283246 w 6096397"/>
              <a:gd name="csY13" fmla="*/ 6549077 h 6857988"/>
              <a:gd name="csX14" fmla="*/ 5301170 w 6096397"/>
              <a:gd name="csY14" fmla="*/ 6569160 h 6857988"/>
              <a:gd name="csX15" fmla="*/ 5282864 w 6096397"/>
              <a:gd name="csY15" fmla="*/ 6588865 h 6857988"/>
              <a:gd name="csX16" fmla="*/ 5264814 w 6096397"/>
              <a:gd name="csY16" fmla="*/ 6569160 h 6857988"/>
              <a:gd name="csX17" fmla="*/ 5283246 w 6096397"/>
              <a:gd name="csY17" fmla="*/ 6549077 h 6857988"/>
              <a:gd name="csX18" fmla="*/ 5386322 w 6096397"/>
              <a:gd name="csY18" fmla="*/ 6548312 h 6857988"/>
              <a:gd name="csX19" fmla="*/ 5402212 w 6096397"/>
              <a:gd name="csY19" fmla="*/ 6563694 h 6857988"/>
              <a:gd name="csX20" fmla="*/ 5368655 w 6096397"/>
              <a:gd name="csY20" fmla="*/ 6563694 h 6857988"/>
              <a:gd name="csX21" fmla="*/ 5368650 w 6096397"/>
              <a:gd name="csY21" fmla="*/ 6563694 h 6857988"/>
              <a:gd name="csX22" fmla="*/ 5386322 w 6096397"/>
              <a:gd name="csY22" fmla="*/ 6548312 h 6857988"/>
              <a:gd name="csX23" fmla="*/ 4828368 w 6096397"/>
              <a:gd name="csY23" fmla="*/ 6548312 h 6857988"/>
              <a:gd name="csX24" fmla="*/ 4844258 w 6096397"/>
              <a:gd name="csY24" fmla="*/ 6563694 h 6857988"/>
              <a:gd name="csX25" fmla="*/ 4810700 w 6096397"/>
              <a:gd name="csY25" fmla="*/ 6563694 h 6857988"/>
              <a:gd name="csX26" fmla="*/ 4810696 w 6096397"/>
              <a:gd name="csY26" fmla="*/ 6563694 h 6857988"/>
              <a:gd name="csX27" fmla="*/ 4828368 w 6096397"/>
              <a:gd name="csY27" fmla="*/ 6548312 h 6857988"/>
              <a:gd name="csX28" fmla="*/ 5329904 w 6096397"/>
              <a:gd name="csY28" fmla="*/ 6537888 h 6857988"/>
              <a:gd name="csX29" fmla="*/ 5329904 w 6096397"/>
              <a:gd name="csY29" fmla="*/ 6602718 h 6857988"/>
              <a:gd name="csX30" fmla="*/ 5343504 w 6096397"/>
              <a:gd name="csY30" fmla="*/ 6602718 h 6857988"/>
              <a:gd name="csX31" fmla="*/ 5343504 w 6096397"/>
              <a:gd name="csY31" fmla="*/ 6537888 h 6857988"/>
              <a:gd name="csX32" fmla="*/ 5449679 w 6096397"/>
              <a:gd name="csY32" fmla="*/ 6536749 h 6857988"/>
              <a:gd name="csX33" fmla="*/ 5423999 w 6096397"/>
              <a:gd name="csY33" fmla="*/ 6556324 h 6857988"/>
              <a:gd name="csX34" fmla="*/ 5444721 w 6096397"/>
              <a:gd name="csY34" fmla="*/ 6575391 h 6857988"/>
              <a:gd name="csX35" fmla="*/ 5453490 w 6096397"/>
              <a:gd name="csY35" fmla="*/ 6576916 h 6857988"/>
              <a:gd name="csX36" fmla="*/ 5465313 w 6096397"/>
              <a:gd name="csY36" fmla="*/ 6585432 h 6857988"/>
              <a:gd name="csX37" fmla="*/ 5452855 w 6096397"/>
              <a:gd name="csY37" fmla="*/ 6593314 h 6857988"/>
              <a:gd name="csX38" fmla="*/ 5436201 w 6096397"/>
              <a:gd name="csY38" fmla="*/ 6582634 h 6857988"/>
              <a:gd name="csX39" fmla="*/ 5422474 w 6096397"/>
              <a:gd name="csY39" fmla="*/ 6582634 h 6857988"/>
              <a:gd name="csX40" fmla="*/ 5452347 w 6096397"/>
              <a:gd name="csY40" fmla="*/ 6604116 h 6857988"/>
              <a:gd name="csX41" fmla="*/ 5452351 w 6096397"/>
              <a:gd name="csY41" fmla="*/ 6604121 h 6857988"/>
              <a:gd name="csX42" fmla="*/ 5478540 w 6096397"/>
              <a:gd name="csY42" fmla="*/ 6583907 h 6857988"/>
              <a:gd name="csX43" fmla="*/ 5457692 w 6096397"/>
              <a:gd name="csY43" fmla="*/ 6565731 h 6857988"/>
              <a:gd name="csX44" fmla="*/ 5448667 w 6096397"/>
              <a:gd name="csY44" fmla="*/ 6564080 h 6857988"/>
              <a:gd name="csX45" fmla="*/ 5437100 w 6096397"/>
              <a:gd name="csY45" fmla="*/ 6555312 h 6857988"/>
              <a:gd name="csX46" fmla="*/ 5449175 w 6096397"/>
              <a:gd name="csY46" fmla="*/ 6547303 h 6857988"/>
              <a:gd name="csX47" fmla="*/ 5463666 w 6096397"/>
              <a:gd name="csY47" fmla="*/ 6557345 h 6857988"/>
              <a:gd name="csX48" fmla="*/ 5477267 w 6096397"/>
              <a:gd name="csY48" fmla="*/ 6557345 h 6857988"/>
              <a:gd name="csX49" fmla="*/ 5449679 w 6096397"/>
              <a:gd name="csY49" fmla="*/ 6536749 h 6857988"/>
              <a:gd name="csX50" fmla="*/ 5386322 w 6096397"/>
              <a:gd name="csY50" fmla="*/ 6536745 h 6857988"/>
              <a:gd name="csX51" fmla="*/ 5354798 w 6096397"/>
              <a:gd name="csY51" fmla="*/ 6570941 h 6857988"/>
              <a:gd name="csX52" fmla="*/ 5363744 w 6096397"/>
              <a:gd name="csY52" fmla="*/ 6595823 h 6857988"/>
              <a:gd name="csX53" fmla="*/ 5386320 w 6096397"/>
              <a:gd name="csY53" fmla="*/ 6604117 h 6857988"/>
              <a:gd name="csX54" fmla="*/ 5404860 w 6096397"/>
              <a:gd name="csY54" fmla="*/ 6598889 h 6857988"/>
              <a:gd name="csX55" fmla="*/ 5415300 w 6096397"/>
              <a:gd name="csY55" fmla="*/ 6583269 h 6857988"/>
              <a:gd name="csX56" fmla="*/ 5401700 w 6096397"/>
              <a:gd name="csY56" fmla="*/ 6583269 h 6857988"/>
              <a:gd name="csX57" fmla="*/ 5386574 w 6096397"/>
              <a:gd name="csY57" fmla="*/ 6592420 h 6857988"/>
              <a:gd name="csX58" fmla="*/ 5368142 w 6096397"/>
              <a:gd name="csY58" fmla="*/ 6574370 h 6857988"/>
              <a:gd name="csX59" fmla="*/ 5415813 w 6096397"/>
              <a:gd name="csY59" fmla="*/ 6574370 h 6857988"/>
              <a:gd name="csX60" fmla="*/ 5415813 w 6096397"/>
              <a:gd name="csY60" fmla="*/ 6571067 h 6857988"/>
              <a:gd name="csX61" fmla="*/ 5386322 w 6096397"/>
              <a:gd name="csY61" fmla="*/ 6536745 h 6857988"/>
              <a:gd name="csX62" fmla="*/ 5280830 w 6096397"/>
              <a:gd name="csY62" fmla="*/ 6536745 h 6857988"/>
              <a:gd name="csX63" fmla="*/ 5250957 w 6096397"/>
              <a:gd name="csY63" fmla="*/ 6569034 h 6857988"/>
              <a:gd name="csX64" fmla="*/ 5279813 w 6096397"/>
              <a:gd name="csY64" fmla="*/ 6600558 h 6857988"/>
              <a:gd name="csX65" fmla="*/ 5301552 w 6096397"/>
              <a:gd name="csY65" fmla="*/ 6588479 h 6857988"/>
              <a:gd name="csX66" fmla="*/ 5301552 w 6096397"/>
              <a:gd name="csY66" fmla="*/ 6600428 h 6857988"/>
              <a:gd name="csX67" fmla="*/ 5283502 w 6096397"/>
              <a:gd name="csY67" fmla="*/ 6617591 h 6857988"/>
              <a:gd name="csX68" fmla="*/ 5266213 w 6096397"/>
              <a:gd name="csY68" fmla="*/ 6605642 h 6857988"/>
              <a:gd name="csX69" fmla="*/ 5252482 w 6096397"/>
              <a:gd name="csY69" fmla="*/ 6605642 h 6857988"/>
              <a:gd name="csX70" fmla="*/ 5283372 w 6096397"/>
              <a:gd name="csY70" fmla="*/ 6628524 h 6857988"/>
              <a:gd name="csX71" fmla="*/ 5283376 w 6096397"/>
              <a:gd name="csY71" fmla="*/ 6628528 h 6857988"/>
              <a:gd name="csX72" fmla="*/ 5314774 w 6096397"/>
              <a:gd name="csY72" fmla="*/ 6599037 h 6857988"/>
              <a:gd name="csX73" fmla="*/ 5314774 w 6096397"/>
              <a:gd name="csY73" fmla="*/ 6537892 h 6857988"/>
              <a:gd name="csX74" fmla="*/ 5301426 w 6096397"/>
              <a:gd name="csY74" fmla="*/ 6537892 h 6857988"/>
              <a:gd name="csX75" fmla="*/ 5301426 w 6096397"/>
              <a:gd name="csY75" fmla="*/ 6547425 h 6857988"/>
              <a:gd name="csX76" fmla="*/ 5280830 w 6096397"/>
              <a:gd name="csY76" fmla="*/ 6536745 h 6857988"/>
              <a:gd name="csX77" fmla="*/ 5045287 w 6096397"/>
              <a:gd name="csY77" fmla="*/ 6536745 h 6857988"/>
              <a:gd name="csX78" fmla="*/ 5023170 w 6096397"/>
              <a:gd name="csY78" fmla="*/ 6549077 h 6857988"/>
              <a:gd name="csX79" fmla="*/ 5023170 w 6096397"/>
              <a:gd name="csY79" fmla="*/ 6537888 h 6857988"/>
              <a:gd name="csX80" fmla="*/ 5010078 w 6096397"/>
              <a:gd name="csY80" fmla="*/ 6537888 h 6857988"/>
              <a:gd name="csX81" fmla="*/ 5010078 w 6096397"/>
              <a:gd name="csY81" fmla="*/ 6602718 h 6857988"/>
              <a:gd name="csX82" fmla="*/ 5010074 w 6096397"/>
              <a:gd name="csY82" fmla="*/ 6602722 h 6857988"/>
              <a:gd name="csX83" fmla="*/ 5023674 w 6096397"/>
              <a:gd name="csY83" fmla="*/ 6602722 h 6857988"/>
              <a:gd name="csX84" fmla="*/ 5023674 w 6096397"/>
              <a:gd name="csY84" fmla="*/ 6567891 h 6857988"/>
              <a:gd name="csX85" fmla="*/ 5040838 w 6096397"/>
              <a:gd name="csY85" fmla="*/ 6548694 h 6857988"/>
              <a:gd name="csX86" fmla="*/ 5053804 w 6096397"/>
              <a:gd name="csY86" fmla="*/ 6562043 h 6857988"/>
              <a:gd name="csX87" fmla="*/ 5053804 w 6096397"/>
              <a:gd name="csY87" fmla="*/ 6602722 h 6857988"/>
              <a:gd name="csX88" fmla="*/ 5067404 w 6096397"/>
              <a:gd name="csY88" fmla="*/ 6602722 h 6857988"/>
              <a:gd name="csX89" fmla="*/ 5067404 w 6096397"/>
              <a:gd name="csY89" fmla="*/ 6559883 h 6857988"/>
              <a:gd name="csX90" fmla="*/ 5045287 w 6096397"/>
              <a:gd name="csY90" fmla="*/ 6536745 h 6857988"/>
              <a:gd name="csX91" fmla="*/ 4897192 w 6096397"/>
              <a:gd name="csY91" fmla="*/ 6536745 h 6857988"/>
              <a:gd name="csX92" fmla="*/ 4865159 w 6096397"/>
              <a:gd name="csY92" fmla="*/ 6570941 h 6857988"/>
              <a:gd name="csX93" fmla="*/ 4896049 w 6096397"/>
              <a:gd name="csY93" fmla="*/ 6604117 h 6857988"/>
              <a:gd name="csX94" fmla="*/ 4925413 w 6096397"/>
              <a:gd name="csY94" fmla="*/ 6579458 h 6857988"/>
              <a:gd name="csX95" fmla="*/ 4911557 w 6096397"/>
              <a:gd name="csY95" fmla="*/ 6579458 h 6857988"/>
              <a:gd name="csX96" fmla="*/ 4896683 w 6096397"/>
              <a:gd name="csY96" fmla="*/ 6592042 h 6857988"/>
              <a:gd name="csX97" fmla="*/ 4879016 w 6096397"/>
              <a:gd name="csY97" fmla="*/ 6570433 h 6857988"/>
              <a:gd name="csX98" fmla="*/ 4897192 w 6096397"/>
              <a:gd name="csY98" fmla="*/ 6548694 h 6857988"/>
              <a:gd name="csX99" fmla="*/ 4911557 w 6096397"/>
              <a:gd name="csY99" fmla="*/ 6560769 h 6857988"/>
              <a:gd name="csX100" fmla="*/ 4925413 w 6096397"/>
              <a:gd name="csY100" fmla="*/ 6560769 h 6857988"/>
              <a:gd name="csX101" fmla="*/ 4897192 w 6096397"/>
              <a:gd name="csY101" fmla="*/ 6536745 h 6857988"/>
              <a:gd name="csX102" fmla="*/ 4828372 w 6096397"/>
              <a:gd name="csY102" fmla="*/ 6536745 h 6857988"/>
              <a:gd name="csX103" fmla="*/ 4796848 w 6096397"/>
              <a:gd name="csY103" fmla="*/ 6570941 h 6857988"/>
              <a:gd name="csX104" fmla="*/ 4828372 w 6096397"/>
              <a:gd name="csY104" fmla="*/ 6604117 h 6857988"/>
              <a:gd name="csX105" fmla="*/ 4857354 w 6096397"/>
              <a:gd name="csY105" fmla="*/ 6583269 h 6857988"/>
              <a:gd name="csX106" fmla="*/ 4843754 w 6096397"/>
              <a:gd name="csY106" fmla="*/ 6583269 h 6857988"/>
              <a:gd name="csX107" fmla="*/ 4828624 w 6096397"/>
              <a:gd name="csY107" fmla="*/ 6592420 h 6857988"/>
              <a:gd name="csX108" fmla="*/ 4810192 w 6096397"/>
              <a:gd name="csY108" fmla="*/ 6574370 h 6857988"/>
              <a:gd name="csX109" fmla="*/ 4857863 w 6096397"/>
              <a:gd name="csY109" fmla="*/ 6574370 h 6857988"/>
              <a:gd name="csX110" fmla="*/ 4857863 w 6096397"/>
              <a:gd name="csY110" fmla="*/ 6571067 h 6857988"/>
              <a:gd name="csX111" fmla="*/ 4828372 w 6096397"/>
              <a:gd name="csY111" fmla="*/ 6536745 h 6857988"/>
              <a:gd name="csX112" fmla="*/ 5211317 w 6096397"/>
              <a:gd name="csY112" fmla="*/ 6536740 h 6857988"/>
              <a:gd name="csX113" fmla="*/ 5179410 w 6096397"/>
              <a:gd name="csY113" fmla="*/ 6570428 h 6857988"/>
              <a:gd name="csX114" fmla="*/ 5211317 w 6096397"/>
              <a:gd name="csY114" fmla="*/ 6604116 h 6857988"/>
              <a:gd name="csX115" fmla="*/ 5243223 w 6096397"/>
              <a:gd name="csY115" fmla="*/ 6570428 h 6857988"/>
              <a:gd name="csX116" fmla="*/ 5211317 w 6096397"/>
              <a:gd name="csY116" fmla="*/ 6536740 h 6857988"/>
              <a:gd name="csX117" fmla="*/ 5110444 w 6096397"/>
              <a:gd name="csY117" fmla="*/ 6536740 h 6857988"/>
              <a:gd name="csX118" fmla="*/ 5078537 w 6096397"/>
              <a:gd name="csY118" fmla="*/ 6570428 h 6857988"/>
              <a:gd name="csX119" fmla="*/ 5110444 w 6096397"/>
              <a:gd name="csY119" fmla="*/ 6604116 h 6857988"/>
              <a:gd name="csX120" fmla="*/ 5142350 w 6096397"/>
              <a:gd name="csY120" fmla="*/ 6570428 h 6857988"/>
              <a:gd name="csX121" fmla="*/ 5110444 w 6096397"/>
              <a:gd name="csY121" fmla="*/ 6536740 h 6857988"/>
              <a:gd name="csX122" fmla="*/ 4127281 w 6096397"/>
              <a:gd name="csY122" fmla="*/ 6519227 h 6857988"/>
              <a:gd name="csX123" fmla="*/ 4127283 w 6096397"/>
              <a:gd name="csY123" fmla="*/ 6519228 h 6857988"/>
              <a:gd name="csX124" fmla="*/ 4127279 w 6096397"/>
              <a:gd name="csY124" fmla="*/ 6519228 h 6857988"/>
              <a:gd name="csX125" fmla="*/ 4111445 w 6096397"/>
              <a:gd name="csY125" fmla="*/ 6516799 h 6857988"/>
              <a:gd name="csX126" fmla="*/ 4111450 w 6096397"/>
              <a:gd name="csY126" fmla="*/ 6516799 h 6857988"/>
              <a:gd name="csX127" fmla="*/ 4111450 w 6096397"/>
              <a:gd name="csY127" fmla="*/ 6516802 h 6857988"/>
              <a:gd name="csX128" fmla="*/ 4726470 w 6096397"/>
              <a:gd name="csY128" fmla="*/ 6513737 h 6857988"/>
              <a:gd name="csX129" fmla="*/ 4726470 w 6096397"/>
              <a:gd name="csY129" fmla="*/ 6526829 h 6857988"/>
              <a:gd name="csX130" fmla="*/ 4757673 w 6096397"/>
              <a:gd name="csY130" fmla="*/ 6526829 h 6857988"/>
              <a:gd name="csX131" fmla="*/ 4757673 w 6096397"/>
              <a:gd name="csY131" fmla="*/ 6602717 h 6857988"/>
              <a:gd name="csX132" fmla="*/ 4771651 w 6096397"/>
              <a:gd name="csY132" fmla="*/ 6602717 h 6857988"/>
              <a:gd name="csX133" fmla="*/ 4771651 w 6096397"/>
              <a:gd name="csY133" fmla="*/ 6526829 h 6857988"/>
              <a:gd name="csX134" fmla="*/ 4802854 w 6096397"/>
              <a:gd name="csY134" fmla="*/ 6526829 h 6857988"/>
              <a:gd name="csX135" fmla="*/ 4802854 w 6096397"/>
              <a:gd name="csY135" fmla="*/ 6513737 h 6857988"/>
              <a:gd name="csX136" fmla="*/ 5154151 w 6096397"/>
              <a:gd name="csY136" fmla="*/ 6512334 h 6857988"/>
              <a:gd name="csX137" fmla="*/ 5154151 w 6096397"/>
              <a:gd name="csY137" fmla="*/ 6602718 h 6857988"/>
              <a:gd name="csX138" fmla="*/ 5167751 w 6096397"/>
              <a:gd name="csY138" fmla="*/ 6602718 h 6857988"/>
              <a:gd name="csX139" fmla="*/ 5167751 w 6096397"/>
              <a:gd name="csY139" fmla="*/ 6512334 h 6857988"/>
              <a:gd name="csX140" fmla="*/ 4937175 w 6096397"/>
              <a:gd name="csY140" fmla="*/ 6512334 h 6857988"/>
              <a:gd name="csX141" fmla="*/ 4937175 w 6096397"/>
              <a:gd name="csY141" fmla="*/ 6602718 h 6857988"/>
              <a:gd name="csX142" fmla="*/ 4950775 w 6096397"/>
              <a:gd name="csY142" fmla="*/ 6602718 h 6857988"/>
              <a:gd name="csX143" fmla="*/ 4950775 w 6096397"/>
              <a:gd name="csY143" fmla="*/ 6567887 h 6857988"/>
              <a:gd name="csX144" fmla="*/ 4967934 w 6096397"/>
              <a:gd name="csY144" fmla="*/ 6548690 h 6857988"/>
              <a:gd name="csX145" fmla="*/ 4980900 w 6096397"/>
              <a:gd name="csY145" fmla="*/ 6562038 h 6857988"/>
              <a:gd name="csX146" fmla="*/ 4980900 w 6096397"/>
              <a:gd name="csY146" fmla="*/ 6602718 h 6857988"/>
              <a:gd name="csX147" fmla="*/ 4994501 w 6096397"/>
              <a:gd name="csY147" fmla="*/ 6602718 h 6857988"/>
              <a:gd name="csX148" fmla="*/ 4994501 w 6096397"/>
              <a:gd name="csY148" fmla="*/ 6559879 h 6857988"/>
              <a:gd name="csX149" fmla="*/ 4972384 w 6096397"/>
              <a:gd name="csY149" fmla="*/ 6536741 h 6857988"/>
              <a:gd name="csX150" fmla="*/ 4950775 w 6096397"/>
              <a:gd name="csY150" fmla="*/ 6548564 h 6857988"/>
              <a:gd name="csX151" fmla="*/ 4950775 w 6096397"/>
              <a:gd name="csY151" fmla="*/ 6512334 h 6857988"/>
              <a:gd name="csX152" fmla="*/ 5329400 w 6096397"/>
              <a:gd name="csY152" fmla="*/ 6512208 h 6857988"/>
              <a:gd name="csX153" fmla="*/ 5329400 w 6096397"/>
              <a:gd name="csY153" fmla="*/ 6527082 h 6857988"/>
              <a:gd name="csX154" fmla="*/ 5343891 w 6096397"/>
              <a:gd name="csY154" fmla="*/ 6527082 h 6857988"/>
              <a:gd name="csX155" fmla="*/ 5343891 w 6096397"/>
              <a:gd name="csY155" fmla="*/ 6512208 h 6857988"/>
              <a:gd name="csX156" fmla="*/ 3822782 w 6096397"/>
              <a:gd name="csY156" fmla="*/ 6500197 h 6857988"/>
              <a:gd name="csX157" fmla="*/ 3822782 w 6096397"/>
              <a:gd name="csY157" fmla="*/ 6504277 h 6857988"/>
              <a:gd name="csX158" fmla="*/ 3806857 w 6096397"/>
              <a:gd name="csY158" fmla="*/ 6519425 h 6857988"/>
              <a:gd name="csX159" fmla="*/ 3797341 w 6096397"/>
              <a:gd name="csY159" fmla="*/ 6511655 h 6857988"/>
              <a:gd name="csX160" fmla="*/ 3807148 w 6096397"/>
              <a:gd name="csY160" fmla="*/ 6503304 h 6857988"/>
              <a:gd name="csX161" fmla="*/ 3814431 w 6096397"/>
              <a:gd name="csY161" fmla="*/ 6502335 h 6857988"/>
              <a:gd name="csX162" fmla="*/ 3822782 w 6096397"/>
              <a:gd name="csY162" fmla="*/ 6500197 h 6857988"/>
              <a:gd name="csX163" fmla="*/ 4127670 w 6096397"/>
              <a:gd name="csY163" fmla="*/ 6483011 h 6857988"/>
              <a:gd name="csX164" fmla="*/ 4142331 w 6096397"/>
              <a:gd name="csY164" fmla="*/ 6500779 h 6857988"/>
              <a:gd name="csX165" fmla="*/ 4139064 w 6096397"/>
              <a:gd name="csY165" fmla="*/ 6513536 h 6857988"/>
              <a:gd name="csX166" fmla="*/ 4127281 w 6096397"/>
              <a:gd name="csY166" fmla="*/ 6519227 h 6857988"/>
              <a:gd name="csX167" fmla="*/ 4115414 w 6096397"/>
              <a:gd name="csY167" fmla="*/ 6513804 h 6857988"/>
              <a:gd name="csX168" fmla="*/ 4111845 w 6096397"/>
              <a:gd name="csY168" fmla="*/ 6501461 h 6857988"/>
              <a:gd name="csX169" fmla="*/ 4127670 w 6096397"/>
              <a:gd name="csY169" fmla="*/ 6483011 h 6857988"/>
              <a:gd name="csX170" fmla="*/ 3755684 w 6096397"/>
              <a:gd name="csY170" fmla="*/ 6482725 h 6857988"/>
              <a:gd name="csX171" fmla="*/ 3770636 w 6096397"/>
              <a:gd name="csY171" fmla="*/ 6499910 h 6857988"/>
              <a:gd name="csX172" fmla="*/ 3755393 w 6096397"/>
              <a:gd name="csY172" fmla="*/ 6516609 h 6857988"/>
              <a:gd name="csX173" fmla="*/ 3755393 w 6096397"/>
              <a:gd name="csY173" fmla="*/ 6516613 h 6857988"/>
              <a:gd name="csX174" fmla="*/ 3740246 w 6096397"/>
              <a:gd name="csY174" fmla="*/ 6499815 h 6857988"/>
              <a:gd name="csX175" fmla="*/ 3755684 w 6096397"/>
              <a:gd name="csY175" fmla="*/ 6482725 h 6857988"/>
              <a:gd name="csX176" fmla="*/ 4042704 w 6096397"/>
              <a:gd name="csY176" fmla="*/ 6482717 h 6857988"/>
              <a:gd name="csX177" fmla="*/ 4058047 w 6096397"/>
              <a:gd name="csY177" fmla="*/ 6500584 h 6857988"/>
              <a:gd name="csX178" fmla="*/ 4042609 w 6096397"/>
              <a:gd name="csY178" fmla="*/ 6519033 h 6857988"/>
              <a:gd name="csX179" fmla="*/ 4027557 w 6096397"/>
              <a:gd name="csY179" fmla="*/ 6500875 h 6857988"/>
              <a:gd name="csX180" fmla="*/ 4042704 w 6096397"/>
              <a:gd name="csY180" fmla="*/ 6482717 h 6857988"/>
              <a:gd name="csX181" fmla="*/ 3990271 w 6096397"/>
              <a:gd name="csY181" fmla="*/ 6482621 h 6857988"/>
              <a:gd name="csX182" fmla="*/ 4003476 w 6096397"/>
              <a:gd name="csY182" fmla="*/ 6496313 h 6857988"/>
              <a:gd name="csX183" fmla="*/ 3975219 w 6096397"/>
              <a:gd name="csY183" fmla="*/ 6496313 h 6857988"/>
              <a:gd name="csX184" fmla="*/ 3990271 w 6096397"/>
              <a:gd name="csY184" fmla="*/ 6482621 h 6857988"/>
              <a:gd name="csX185" fmla="*/ 4155440 w 6096397"/>
              <a:gd name="csY185" fmla="*/ 6476507 h 6857988"/>
              <a:gd name="csX186" fmla="*/ 4175732 w 6096397"/>
              <a:gd name="csY186" fmla="*/ 6524764 h 6857988"/>
              <a:gd name="csX187" fmla="*/ 4174467 w 6096397"/>
              <a:gd name="csY187" fmla="*/ 6527967 h 6857988"/>
              <a:gd name="csX188" fmla="*/ 4164660 w 6096397"/>
              <a:gd name="csY188" fmla="*/ 6534280 h 6857988"/>
              <a:gd name="csX189" fmla="*/ 4159620 w 6096397"/>
              <a:gd name="csY189" fmla="*/ 6534280 h 6857988"/>
              <a:gd name="csX190" fmla="*/ 4159620 w 6096397"/>
              <a:gd name="csY190" fmla="*/ 6541272 h 6857988"/>
              <a:gd name="csX191" fmla="*/ 4164765 w 6096397"/>
              <a:gd name="csY191" fmla="*/ 6541272 h 6857988"/>
              <a:gd name="csX192" fmla="*/ 4181272 w 6096397"/>
              <a:gd name="csY192" fmla="*/ 6530009 h 6857988"/>
              <a:gd name="csX193" fmla="*/ 4202342 w 6096397"/>
              <a:gd name="csY193" fmla="*/ 6476507 h 6857988"/>
              <a:gd name="csX194" fmla="*/ 4193990 w 6096397"/>
              <a:gd name="csY194" fmla="*/ 6476507 h 6857988"/>
              <a:gd name="csX195" fmla="*/ 4179521 w 6096397"/>
              <a:gd name="csY195" fmla="*/ 6514762 h 6857988"/>
              <a:gd name="csX196" fmla="*/ 4164083 w 6096397"/>
              <a:gd name="csY196" fmla="*/ 6476507 h 6857988"/>
              <a:gd name="csX197" fmla="*/ 3900456 w 6096397"/>
              <a:gd name="csY197" fmla="*/ 6476507 h 6857988"/>
              <a:gd name="csX198" fmla="*/ 3900456 w 6096397"/>
              <a:gd name="csY198" fmla="*/ 6525346 h 6857988"/>
              <a:gd name="csX199" fmla="*/ 3908417 w 6096397"/>
              <a:gd name="csY199" fmla="*/ 6525346 h 6857988"/>
              <a:gd name="csX200" fmla="*/ 3908417 w 6096397"/>
              <a:gd name="csY200" fmla="*/ 6476507 h 6857988"/>
              <a:gd name="csX201" fmla="*/ 3723743 w 6096397"/>
              <a:gd name="csY201" fmla="*/ 6475925 h 6857988"/>
              <a:gd name="csX202" fmla="*/ 3709565 w 6096397"/>
              <a:gd name="csY202" fmla="*/ 6485732 h 6857988"/>
              <a:gd name="csX203" fmla="*/ 3709565 w 6096397"/>
              <a:gd name="csY203" fmla="*/ 6476507 h 6857988"/>
              <a:gd name="csX204" fmla="*/ 3701800 w 6096397"/>
              <a:gd name="csY204" fmla="*/ 6476507 h 6857988"/>
              <a:gd name="csX205" fmla="*/ 3701800 w 6096397"/>
              <a:gd name="csY205" fmla="*/ 6525347 h 6857988"/>
              <a:gd name="csX206" fmla="*/ 3709761 w 6096397"/>
              <a:gd name="csY206" fmla="*/ 6525347 h 6857988"/>
              <a:gd name="csX207" fmla="*/ 3709761 w 6096397"/>
              <a:gd name="csY207" fmla="*/ 6501266 h 6857988"/>
              <a:gd name="csX208" fmla="*/ 3724130 w 6096397"/>
              <a:gd name="csY208" fmla="*/ 6483594 h 6857988"/>
              <a:gd name="csX209" fmla="*/ 3727237 w 6096397"/>
              <a:gd name="csY209" fmla="*/ 6483594 h 6857988"/>
              <a:gd name="csX210" fmla="*/ 3727237 w 6096397"/>
              <a:gd name="csY210" fmla="*/ 6475925 h 6857988"/>
              <a:gd name="csX211" fmla="*/ 3938712 w 6096397"/>
              <a:gd name="csY211" fmla="*/ 6475538 h 6857988"/>
              <a:gd name="csX212" fmla="*/ 3920071 w 6096397"/>
              <a:gd name="csY212" fmla="*/ 6489907 h 6857988"/>
              <a:gd name="csX213" fmla="*/ 3935218 w 6096397"/>
              <a:gd name="csY213" fmla="*/ 6503790 h 6857988"/>
              <a:gd name="csX214" fmla="*/ 3941723 w 6096397"/>
              <a:gd name="csY214" fmla="*/ 6505055 h 6857988"/>
              <a:gd name="csX215" fmla="*/ 3951821 w 6096397"/>
              <a:gd name="csY215" fmla="*/ 6512628 h 6857988"/>
              <a:gd name="csX216" fmla="*/ 3941141 w 6096397"/>
              <a:gd name="csY216" fmla="*/ 6519715 h 6857988"/>
              <a:gd name="csX217" fmla="*/ 3927062 w 6096397"/>
              <a:gd name="csY217" fmla="*/ 6510395 h 6857988"/>
              <a:gd name="csX218" fmla="*/ 3918906 w 6096397"/>
              <a:gd name="csY218" fmla="*/ 6510395 h 6857988"/>
              <a:gd name="csX219" fmla="*/ 3918902 w 6096397"/>
              <a:gd name="csY219" fmla="*/ 6510399 h 6857988"/>
              <a:gd name="csX220" fmla="*/ 3940654 w 6096397"/>
              <a:gd name="csY220" fmla="*/ 6526420 h 6857988"/>
              <a:gd name="csX221" fmla="*/ 3959686 w 6096397"/>
              <a:gd name="csY221" fmla="*/ 6511564 h 6857988"/>
              <a:gd name="csX222" fmla="*/ 3943374 w 6096397"/>
              <a:gd name="csY222" fmla="*/ 6498068 h 6857988"/>
              <a:gd name="csX223" fmla="*/ 3937838 w 6096397"/>
              <a:gd name="csY223" fmla="*/ 6496999 h 6857988"/>
              <a:gd name="csX224" fmla="*/ 3927936 w 6096397"/>
              <a:gd name="csY224" fmla="*/ 6489230 h 6857988"/>
              <a:gd name="csX225" fmla="*/ 3938325 w 6096397"/>
              <a:gd name="csY225" fmla="*/ 6482043 h 6857988"/>
              <a:gd name="csX226" fmla="*/ 3950365 w 6096397"/>
              <a:gd name="csY226" fmla="*/ 6490394 h 6857988"/>
              <a:gd name="csX227" fmla="*/ 3958521 w 6096397"/>
              <a:gd name="csY227" fmla="*/ 6490394 h 6857988"/>
              <a:gd name="csX228" fmla="*/ 3938712 w 6096397"/>
              <a:gd name="csY228" fmla="*/ 6475538 h 6857988"/>
              <a:gd name="csX229" fmla="*/ 3869971 w 6096397"/>
              <a:gd name="csY229" fmla="*/ 6475538 h 6857988"/>
              <a:gd name="csX230" fmla="*/ 3852590 w 6096397"/>
              <a:gd name="csY230" fmla="*/ 6485732 h 6857988"/>
              <a:gd name="csX231" fmla="*/ 3852590 w 6096397"/>
              <a:gd name="csY231" fmla="*/ 6476507 h 6857988"/>
              <a:gd name="csX232" fmla="*/ 3844821 w 6096397"/>
              <a:gd name="csY232" fmla="*/ 6476507 h 6857988"/>
              <a:gd name="csX233" fmla="*/ 3844825 w 6096397"/>
              <a:gd name="csY233" fmla="*/ 6476511 h 6857988"/>
              <a:gd name="csX234" fmla="*/ 3844825 w 6096397"/>
              <a:gd name="csY234" fmla="*/ 6525351 h 6857988"/>
              <a:gd name="csX235" fmla="*/ 3852786 w 6096397"/>
              <a:gd name="csY235" fmla="*/ 6525351 h 6857988"/>
              <a:gd name="csX236" fmla="*/ 3852786 w 6096397"/>
              <a:gd name="csY236" fmla="*/ 6499232 h 6857988"/>
              <a:gd name="csX237" fmla="*/ 3867737 w 6096397"/>
              <a:gd name="csY237" fmla="*/ 6482629 h 6857988"/>
              <a:gd name="csX238" fmla="*/ 3878613 w 6096397"/>
              <a:gd name="csY238" fmla="*/ 6493601 h 6857988"/>
              <a:gd name="csX239" fmla="*/ 3878613 w 6096397"/>
              <a:gd name="csY239" fmla="*/ 6525351 h 6857988"/>
              <a:gd name="csX240" fmla="*/ 3886574 w 6096397"/>
              <a:gd name="csY240" fmla="*/ 6525351 h 6857988"/>
              <a:gd name="csX241" fmla="*/ 3886574 w 6096397"/>
              <a:gd name="csY241" fmla="*/ 6492336 h 6857988"/>
              <a:gd name="csX242" fmla="*/ 3869971 w 6096397"/>
              <a:gd name="csY242" fmla="*/ 6475538 h 6857988"/>
              <a:gd name="csX243" fmla="*/ 3990271 w 6096397"/>
              <a:gd name="csY243" fmla="*/ 6475534 h 6857988"/>
              <a:gd name="csX244" fmla="*/ 3966968 w 6096397"/>
              <a:gd name="csY244" fmla="*/ 6501362 h 6857988"/>
              <a:gd name="csX245" fmla="*/ 3966968 w 6096397"/>
              <a:gd name="csY245" fmla="*/ 6501366 h 6857988"/>
              <a:gd name="csX246" fmla="*/ 3990076 w 6096397"/>
              <a:gd name="csY246" fmla="*/ 6526416 h 6857988"/>
              <a:gd name="csX247" fmla="*/ 4011241 w 6096397"/>
              <a:gd name="csY247" fmla="*/ 6511073 h 6857988"/>
              <a:gd name="csX248" fmla="*/ 4002989 w 6096397"/>
              <a:gd name="csY248" fmla="*/ 6511073 h 6857988"/>
              <a:gd name="csX249" fmla="*/ 3990271 w 6096397"/>
              <a:gd name="csY249" fmla="*/ 6519325 h 6857988"/>
              <a:gd name="csX250" fmla="*/ 3974928 w 6096397"/>
              <a:gd name="csY250" fmla="*/ 6503108 h 6857988"/>
              <a:gd name="csX251" fmla="*/ 4011632 w 6096397"/>
              <a:gd name="csY251" fmla="*/ 6503108 h 6857988"/>
              <a:gd name="csX252" fmla="*/ 4011632 w 6096397"/>
              <a:gd name="csY252" fmla="*/ 6501362 h 6857988"/>
              <a:gd name="csX253" fmla="*/ 3990271 w 6096397"/>
              <a:gd name="csY253" fmla="*/ 6475534 h 6857988"/>
              <a:gd name="csX254" fmla="*/ 3812002 w 6096397"/>
              <a:gd name="csY254" fmla="*/ 6475534 h 6857988"/>
              <a:gd name="csX255" fmla="*/ 3790446 w 6096397"/>
              <a:gd name="csY255" fmla="*/ 6490877 h 6857988"/>
              <a:gd name="csX256" fmla="*/ 3798601 w 6096397"/>
              <a:gd name="csY256" fmla="*/ 6490877 h 6857988"/>
              <a:gd name="csX257" fmla="*/ 3811902 w 6096397"/>
              <a:gd name="csY257" fmla="*/ 6482039 h 6857988"/>
              <a:gd name="csX258" fmla="*/ 3822778 w 6096397"/>
              <a:gd name="csY258" fmla="*/ 6490099 h 6857988"/>
              <a:gd name="csX259" fmla="*/ 3815787 w 6096397"/>
              <a:gd name="csY259" fmla="*/ 6496117 h 6857988"/>
              <a:gd name="csX260" fmla="*/ 3804233 w 6096397"/>
              <a:gd name="csY260" fmla="*/ 6497673 h 6857988"/>
              <a:gd name="csX261" fmla="*/ 3793808 w 6096397"/>
              <a:gd name="csY261" fmla="*/ 6501667 h 6857988"/>
              <a:gd name="csX262" fmla="*/ 3789282 w 6096397"/>
              <a:gd name="csY262" fmla="*/ 6512140 h 6857988"/>
              <a:gd name="csX263" fmla="*/ 3789281 w 6096397"/>
              <a:gd name="csY263" fmla="*/ 6512138 h 6857988"/>
              <a:gd name="csX264" fmla="*/ 3789281 w 6096397"/>
              <a:gd name="csY264" fmla="*/ 6512142 h 6857988"/>
              <a:gd name="csX265" fmla="*/ 3789282 w 6096397"/>
              <a:gd name="csY265" fmla="*/ 6512140 h 6857988"/>
              <a:gd name="csX266" fmla="*/ 3794014 w 6096397"/>
              <a:gd name="csY266" fmla="*/ 6522844 h 6857988"/>
              <a:gd name="csX267" fmla="*/ 3805302 w 6096397"/>
              <a:gd name="csY267" fmla="*/ 6526412 h 6857988"/>
              <a:gd name="csX268" fmla="*/ 3823169 w 6096397"/>
              <a:gd name="csY268" fmla="*/ 6516022 h 6857988"/>
              <a:gd name="csX269" fmla="*/ 3823169 w 6096397"/>
              <a:gd name="csY269" fmla="*/ 6525343 h 6857988"/>
              <a:gd name="csX270" fmla="*/ 3830743 w 6096397"/>
              <a:gd name="csY270" fmla="*/ 6525343 h 6857988"/>
              <a:gd name="csX271" fmla="*/ 3830743 w 6096397"/>
              <a:gd name="csY271" fmla="*/ 6491264 h 6857988"/>
              <a:gd name="csX272" fmla="*/ 3812002 w 6096397"/>
              <a:gd name="csY272" fmla="*/ 6475534 h 6857988"/>
              <a:gd name="csX273" fmla="*/ 3754615 w 6096397"/>
              <a:gd name="csY273" fmla="*/ 6475534 h 6857988"/>
              <a:gd name="csX274" fmla="*/ 3732090 w 6096397"/>
              <a:gd name="csY274" fmla="*/ 6499810 h 6857988"/>
              <a:gd name="csX275" fmla="*/ 3753937 w 6096397"/>
              <a:gd name="csY275" fmla="*/ 6523696 h 6857988"/>
              <a:gd name="csX276" fmla="*/ 3770831 w 6096397"/>
              <a:gd name="csY276" fmla="*/ 6514084 h 6857988"/>
              <a:gd name="csX277" fmla="*/ 3770831 w 6096397"/>
              <a:gd name="csY277" fmla="*/ 6523891 h 6857988"/>
              <a:gd name="csX278" fmla="*/ 3755975 w 6096397"/>
              <a:gd name="csY278" fmla="*/ 6538456 h 6857988"/>
              <a:gd name="csX279" fmla="*/ 3741506 w 6096397"/>
              <a:gd name="csY279" fmla="*/ 6528067 h 6857988"/>
              <a:gd name="csX280" fmla="*/ 3733551 w 6096397"/>
              <a:gd name="csY280" fmla="*/ 6528067 h 6857988"/>
              <a:gd name="csX281" fmla="*/ 3733546 w 6096397"/>
              <a:gd name="csY281" fmla="*/ 6528058 h 6857988"/>
              <a:gd name="csX282" fmla="*/ 3733546 w 6096397"/>
              <a:gd name="csY282" fmla="*/ 6528067 h 6857988"/>
              <a:gd name="csX283" fmla="*/ 3733551 w 6096397"/>
              <a:gd name="csY283" fmla="*/ 6528067 h 6857988"/>
              <a:gd name="csX284" fmla="*/ 3740563 w 6096397"/>
              <a:gd name="csY284" fmla="*/ 6540598 h 6857988"/>
              <a:gd name="csX285" fmla="*/ 3755880 w 6096397"/>
              <a:gd name="csY285" fmla="*/ 6545052 h 6857988"/>
              <a:gd name="csX286" fmla="*/ 3778601 w 6096397"/>
              <a:gd name="csY286" fmla="*/ 6523109 h 6857988"/>
              <a:gd name="csX287" fmla="*/ 3778601 w 6096397"/>
              <a:gd name="csY287" fmla="*/ 6476503 h 6857988"/>
              <a:gd name="csX288" fmla="*/ 3770831 w 6096397"/>
              <a:gd name="csY288" fmla="*/ 6476503 h 6857988"/>
              <a:gd name="csX289" fmla="*/ 3770831 w 6096397"/>
              <a:gd name="csY289" fmla="*/ 6484077 h 6857988"/>
              <a:gd name="csX290" fmla="*/ 3754615 w 6096397"/>
              <a:gd name="csY290" fmla="*/ 6475534 h 6857988"/>
              <a:gd name="csX291" fmla="*/ 3656550 w 6096397"/>
              <a:gd name="csY291" fmla="*/ 6463397 h 6857988"/>
              <a:gd name="csX292" fmla="*/ 3681118 w 6096397"/>
              <a:gd name="csY292" fmla="*/ 6491363 h 6857988"/>
              <a:gd name="csX293" fmla="*/ 3656550 w 6096397"/>
              <a:gd name="csY293" fmla="*/ 6519424 h 6857988"/>
              <a:gd name="csX294" fmla="*/ 3631983 w 6096397"/>
              <a:gd name="csY294" fmla="*/ 6491363 h 6857988"/>
              <a:gd name="csX295" fmla="*/ 3656550 w 6096397"/>
              <a:gd name="csY295" fmla="*/ 6463397 h 6857988"/>
              <a:gd name="csX296" fmla="*/ 3899974 w 6096397"/>
              <a:gd name="csY296" fmla="*/ 6456797 h 6857988"/>
              <a:gd name="csX297" fmla="*/ 3899974 w 6096397"/>
              <a:gd name="csY297" fmla="*/ 6466604 h 6857988"/>
              <a:gd name="csX298" fmla="*/ 3908908 w 6096397"/>
              <a:gd name="csY298" fmla="*/ 6466604 h 6857988"/>
              <a:gd name="csX299" fmla="*/ 3908908 w 6096397"/>
              <a:gd name="csY299" fmla="*/ 6456797 h 6857988"/>
              <a:gd name="csX300" fmla="*/ 4058047 w 6096397"/>
              <a:gd name="csY300" fmla="*/ 6456311 h 6857988"/>
              <a:gd name="csX301" fmla="*/ 4058047 w 6096397"/>
              <a:gd name="csY301" fmla="*/ 6484468 h 6857988"/>
              <a:gd name="csX302" fmla="*/ 4041735 w 6096397"/>
              <a:gd name="csY302" fmla="*/ 6475534 h 6857988"/>
              <a:gd name="csX303" fmla="*/ 4019401 w 6096397"/>
              <a:gd name="csY303" fmla="*/ 6501071 h 6857988"/>
              <a:gd name="csX304" fmla="*/ 4019397 w 6096397"/>
              <a:gd name="csY304" fmla="*/ 6501075 h 6857988"/>
              <a:gd name="csX305" fmla="*/ 4041440 w 6096397"/>
              <a:gd name="csY305" fmla="*/ 6526416 h 6857988"/>
              <a:gd name="csX306" fmla="*/ 4058238 w 6096397"/>
              <a:gd name="csY306" fmla="*/ 6515735 h 6857988"/>
              <a:gd name="csX307" fmla="*/ 4058238 w 6096397"/>
              <a:gd name="csY307" fmla="*/ 6525347 h 6857988"/>
              <a:gd name="csX308" fmla="*/ 4066008 w 6096397"/>
              <a:gd name="csY308" fmla="*/ 6525347 h 6857988"/>
              <a:gd name="csX309" fmla="*/ 4066008 w 6096397"/>
              <a:gd name="csY309" fmla="*/ 6456311 h 6857988"/>
              <a:gd name="csX310" fmla="*/ 4103876 w 6096397"/>
              <a:gd name="csY310" fmla="*/ 6456306 h 6857988"/>
              <a:gd name="csX311" fmla="*/ 4103876 w 6096397"/>
              <a:gd name="csY311" fmla="*/ 6525342 h 6857988"/>
              <a:gd name="csX312" fmla="*/ 4111450 w 6096397"/>
              <a:gd name="csY312" fmla="*/ 6525342 h 6857988"/>
              <a:gd name="csX313" fmla="*/ 4111450 w 6096397"/>
              <a:gd name="csY313" fmla="*/ 6516802 h 6857988"/>
              <a:gd name="csX314" fmla="*/ 4128535 w 6096397"/>
              <a:gd name="csY314" fmla="*/ 6526411 h 6857988"/>
              <a:gd name="csX315" fmla="*/ 4150578 w 6096397"/>
              <a:gd name="csY315" fmla="*/ 6500488 h 6857988"/>
              <a:gd name="csX316" fmla="*/ 4128926 w 6096397"/>
              <a:gd name="csY316" fmla="*/ 6475533 h 6857988"/>
              <a:gd name="csX317" fmla="*/ 4111836 w 6096397"/>
              <a:gd name="csY317" fmla="*/ 6485632 h 6857988"/>
              <a:gd name="csX318" fmla="*/ 4111836 w 6096397"/>
              <a:gd name="csY318" fmla="*/ 6456306 h 6857988"/>
              <a:gd name="csX319" fmla="*/ 3656550 w 6096397"/>
              <a:gd name="csY319" fmla="*/ 6455728 h 6857988"/>
              <a:gd name="csX320" fmla="*/ 3623440 w 6096397"/>
              <a:gd name="csY320" fmla="*/ 6491363 h 6857988"/>
              <a:gd name="csX321" fmla="*/ 3656550 w 6096397"/>
              <a:gd name="csY321" fmla="*/ 6527093 h 6857988"/>
              <a:gd name="csX322" fmla="*/ 3689660 w 6096397"/>
              <a:gd name="csY322" fmla="*/ 6491363 h 6857988"/>
              <a:gd name="csX323" fmla="*/ 3656550 w 6096397"/>
              <a:gd name="csY323" fmla="*/ 6455728 h 6857988"/>
              <a:gd name="csX324" fmla="*/ 5277987 w 6096397"/>
              <a:gd name="csY324" fmla="*/ 6435993 h 6857988"/>
              <a:gd name="csX325" fmla="*/ 5277987 w 6096397"/>
              <a:gd name="csY325" fmla="*/ 6440060 h 6857988"/>
              <a:gd name="csX326" fmla="*/ 5259046 w 6096397"/>
              <a:gd name="csY326" fmla="*/ 6457476 h 6857988"/>
              <a:gd name="csX327" fmla="*/ 5247988 w 6096397"/>
              <a:gd name="csY327" fmla="*/ 6448833 h 6857988"/>
              <a:gd name="csX328" fmla="*/ 5259429 w 6096397"/>
              <a:gd name="csY328" fmla="*/ 6439552 h 6857988"/>
              <a:gd name="csX329" fmla="*/ 5267945 w 6096397"/>
              <a:gd name="csY329" fmla="*/ 6438409 h 6857988"/>
              <a:gd name="csX330" fmla="*/ 5277987 w 6096397"/>
              <a:gd name="csY330" fmla="*/ 6435993 h 6857988"/>
              <a:gd name="csX331" fmla="*/ 5555341 w 6096397"/>
              <a:gd name="csY331" fmla="*/ 6415245 h 6857988"/>
              <a:gd name="csX332" fmla="*/ 5573395 w 6096397"/>
              <a:gd name="csY332" fmla="*/ 6436219 h 6857988"/>
              <a:gd name="csX333" fmla="*/ 5555341 w 6096397"/>
              <a:gd name="csY333" fmla="*/ 6457194 h 6857988"/>
              <a:gd name="csX334" fmla="*/ 5537291 w 6096397"/>
              <a:gd name="csY334" fmla="*/ 6436219 h 6857988"/>
              <a:gd name="csX335" fmla="*/ 5555341 w 6096397"/>
              <a:gd name="csY335" fmla="*/ 6415245 h 6857988"/>
              <a:gd name="csX336" fmla="*/ 5407266 w 6096397"/>
              <a:gd name="csY336" fmla="*/ 6415245 h 6857988"/>
              <a:gd name="csX337" fmla="*/ 5425315 w 6096397"/>
              <a:gd name="csY337" fmla="*/ 6436219 h 6857988"/>
              <a:gd name="csX338" fmla="*/ 5407266 w 6096397"/>
              <a:gd name="csY338" fmla="*/ 6457194 h 6857988"/>
              <a:gd name="csX339" fmla="*/ 5389216 w 6096397"/>
              <a:gd name="csY339" fmla="*/ 6436219 h 6857988"/>
              <a:gd name="csX340" fmla="*/ 5407266 w 6096397"/>
              <a:gd name="csY340" fmla="*/ 6415245 h 6857988"/>
              <a:gd name="csX341" fmla="*/ 5482885 w 6096397"/>
              <a:gd name="csY341" fmla="*/ 6415241 h 6857988"/>
              <a:gd name="csX342" fmla="*/ 5500934 w 6096397"/>
              <a:gd name="csY342" fmla="*/ 6435454 h 6857988"/>
              <a:gd name="csX343" fmla="*/ 5482885 w 6096397"/>
              <a:gd name="csY343" fmla="*/ 6456046 h 6857988"/>
              <a:gd name="csX344" fmla="*/ 5464452 w 6096397"/>
              <a:gd name="csY344" fmla="*/ 6435454 h 6857988"/>
              <a:gd name="csX345" fmla="*/ 5482885 w 6096397"/>
              <a:gd name="csY345" fmla="*/ 6415241 h 6857988"/>
              <a:gd name="csX346" fmla="*/ 4958705 w 6096397"/>
              <a:gd name="csY346" fmla="*/ 6414258 h 6857988"/>
              <a:gd name="csX347" fmla="*/ 4976759 w 6096397"/>
              <a:gd name="csY347" fmla="*/ 6435232 h 6857988"/>
              <a:gd name="csX348" fmla="*/ 4958705 w 6096397"/>
              <a:gd name="csY348" fmla="*/ 6456207 h 6857988"/>
              <a:gd name="csX349" fmla="*/ 4940655 w 6096397"/>
              <a:gd name="csY349" fmla="*/ 6435232 h 6857988"/>
              <a:gd name="csX350" fmla="*/ 4958705 w 6096397"/>
              <a:gd name="csY350" fmla="*/ 6414258 h 6857988"/>
              <a:gd name="csX351" fmla="*/ 5073725 w 6096397"/>
              <a:gd name="csY351" fmla="*/ 6413745 h 6857988"/>
              <a:gd name="csX352" fmla="*/ 5092157 w 6096397"/>
              <a:gd name="csY352" fmla="*/ 6434719 h 6857988"/>
              <a:gd name="csX353" fmla="*/ 5073598 w 6096397"/>
              <a:gd name="csY353" fmla="*/ 6456458 h 6857988"/>
              <a:gd name="csX354" fmla="*/ 5055675 w 6096397"/>
              <a:gd name="csY354" fmla="*/ 6434976 h 6857988"/>
              <a:gd name="csX355" fmla="*/ 5073725 w 6096397"/>
              <a:gd name="csY355" fmla="*/ 6413745 h 6857988"/>
              <a:gd name="csX356" fmla="*/ 5669983 w 6096397"/>
              <a:gd name="csY356" fmla="*/ 6413607 h 6857988"/>
              <a:gd name="csX357" fmla="*/ 5685873 w 6096397"/>
              <a:gd name="csY357" fmla="*/ 6428989 h 6857988"/>
              <a:gd name="csX358" fmla="*/ 5652315 w 6096397"/>
              <a:gd name="csY358" fmla="*/ 6428989 h 6857988"/>
              <a:gd name="csX359" fmla="*/ 5652311 w 6096397"/>
              <a:gd name="csY359" fmla="*/ 6428989 h 6857988"/>
              <a:gd name="csX360" fmla="*/ 5669983 w 6096397"/>
              <a:gd name="csY360" fmla="*/ 6413607 h 6857988"/>
              <a:gd name="csX361" fmla="*/ 4448857 w 6096397"/>
              <a:gd name="csY361" fmla="*/ 6409584 h 6857988"/>
              <a:gd name="csX362" fmla="*/ 4432277 w 6096397"/>
              <a:gd name="csY362" fmla="*/ 6422642 h 6857988"/>
              <a:gd name="csX363" fmla="*/ 4432424 w 6096397"/>
              <a:gd name="csY363" fmla="*/ 6422467 h 6857988"/>
              <a:gd name="csX364" fmla="*/ 4448857 w 6096397"/>
              <a:gd name="csY364" fmla="*/ 6409584 h 6857988"/>
              <a:gd name="csX365" fmla="*/ 4499865 w 6096397"/>
              <a:gd name="csY365" fmla="*/ 6403588 h 6857988"/>
              <a:gd name="csX366" fmla="*/ 4587598 w 6096397"/>
              <a:gd name="csY366" fmla="*/ 6490760 h 6857988"/>
              <a:gd name="csX367" fmla="*/ 4499865 w 6096397"/>
              <a:gd name="csY367" fmla="*/ 6577937 h 6857988"/>
              <a:gd name="csX368" fmla="*/ 4412132 w 6096397"/>
              <a:gd name="csY368" fmla="*/ 6490760 h 6857988"/>
              <a:gd name="csX369" fmla="*/ 4499865 w 6096397"/>
              <a:gd name="csY369" fmla="*/ 6403588 h 6857988"/>
              <a:gd name="csX370" fmla="*/ 5629691 w 6096397"/>
              <a:gd name="csY370" fmla="*/ 6402914 h 6857988"/>
              <a:gd name="csX371" fmla="*/ 5612149 w 6096397"/>
              <a:gd name="csY371" fmla="*/ 6415628 h 6857988"/>
              <a:gd name="csX372" fmla="*/ 5612149 w 6096397"/>
              <a:gd name="csY372" fmla="*/ 6403679 h 6857988"/>
              <a:gd name="csX373" fmla="*/ 5599053 w 6096397"/>
              <a:gd name="csY373" fmla="*/ 6403679 h 6857988"/>
              <a:gd name="csX374" fmla="*/ 5599053 w 6096397"/>
              <a:gd name="csY374" fmla="*/ 6468509 h 6857988"/>
              <a:gd name="csX375" fmla="*/ 5599057 w 6096397"/>
              <a:gd name="csY375" fmla="*/ 6468513 h 6857988"/>
              <a:gd name="csX376" fmla="*/ 5612658 w 6096397"/>
              <a:gd name="csY376" fmla="*/ 6468513 h 6857988"/>
              <a:gd name="csX377" fmla="*/ 5612658 w 6096397"/>
              <a:gd name="csY377" fmla="*/ 6436858 h 6857988"/>
              <a:gd name="csX378" fmla="*/ 5629947 w 6096397"/>
              <a:gd name="csY378" fmla="*/ 6416136 h 6857988"/>
              <a:gd name="csX379" fmla="*/ 5635031 w 6096397"/>
              <a:gd name="csY379" fmla="*/ 6416136 h 6857988"/>
              <a:gd name="csX380" fmla="*/ 5635031 w 6096397"/>
              <a:gd name="csY380" fmla="*/ 6402914 h 6857988"/>
              <a:gd name="csX381" fmla="*/ 4816834 w 6096397"/>
              <a:gd name="csY381" fmla="*/ 6402691 h 6857988"/>
              <a:gd name="csX382" fmla="*/ 4840859 w 6096397"/>
              <a:gd name="csY382" fmla="*/ 6434215 h 6857988"/>
              <a:gd name="csX383" fmla="*/ 4815561 w 6096397"/>
              <a:gd name="csY383" fmla="*/ 6467521 h 6857988"/>
              <a:gd name="csX384" fmla="*/ 4832468 w 6096397"/>
              <a:gd name="csY384" fmla="*/ 6467521 h 6857988"/>
              <a:gd name="csX385" fmla="*/ 4848993 w 6096397"/>
              <a:gd name="csY385" fmla="*/ 6444639 h 6857988"/>
              <a:gd name="csX386" fmla="*/ 4865522 w 6096397"/>
              <a:gd name="csY386" fmla="*/ 6467521 h 6857988"/>
              <a:gd name="csX387" fmla="*/ 4882429 w 6096397"/>
              <a:gd name="csY387" fmla="*/ 6467521 h 6857988"/>
              <a:gd name="csX388" fmla="*/ 4857131 w 6096397"/>
              <a:gd name="csY388" fmla="*/ 6434215 h 6857988"/>
              <a:gd name="csX389" fmla="*/ 4881156 w 6096397"/>
              <a:gd name="csY389" fmla="*/ 6402691 h 6857988"/>
              <a:gd name="csX390" fmla="*/ 4864379 w 6096397"/>
              <a:gd name="csY390" fmla="*/ 6402691 h 6857988"/>
              <a:gd name="csX391" fmla="*/ 4848997 w 6096397"/>
              <a:gd name="csY391" fmla="*/ 6423921 h 6857988"/>
              <a:gd name="csX392" fmla="*/ 4833615 w 6096397"/>
              <a:gd name="csY392" fmla="*/ 6402691 h 6857988"/>
              <a:gd name="csX393" fmla="*/ 5342114 w 6096397"/>
              <a:gd name="csY393" fmla="*/ 6402536 h 6857988"/>
              <a:gd name="csX394" fmla="*/ 5319997 w 6096397"/>
              <a:gd name="csY394" fmla="*/ 6414868 h 6857988"/>
              <a:gd name="csX395" fmla="*/ 5319997 w 6096397"/>
              <a:gd name="csY395" fmla="*/ 6403679 h 6857988"/>
              <a:gd name="csX396" fmla="*/ 5306905 w 6096397"/>
              <a:gd name="csY396" fmla="*/ 6403679 h 6857988"/>
              <a:gd name="csX397" fmla="*/ 5306905 w 6096397"/>
              <a:gd name="csY397" fmla="*/ 6468509 h 6857988"/>
              <a:gd name="csX398" fmla="*/ 5306905 w 6096397"/>
              <a:gd name="csY398" fmla="*/ 6468513 h 6857988"/>
              <a:gd name="csX399" fmla="*/ 5320505 w 6096397"/>
              <a:gd name="csY399" fmla="*/ 6468513 h 6857988"/>
              <a:gd name="csX400" fmla="*/ 5320505 w 6096397"/>
              <a:gd name="csY400" fmla="*/ 6433682 h 6857988"/>
              <a:gd name="csX401" fmla="*/ 5337664 w 6096397"/>
              <a:gd name="csY401" fmla="*/ 6414485 h 6857988"/>
              <a:gd name="csX402" fmla="*/ 5350630 w 6096397"/>
              <a:gd name="csY402" fmla="*/ 6427834 h 6857988"/>
              <a:gd name="csX403" fmla="*/ 5350630 w 6096397"/>
              <a:gd name="csY403" fmla="*/ 6468513 h 6857988"/>
              <a:gd name="csX404" fmla="*/ 5364231 w 6096397"/>
              <a:gd name="csY404" fmla="*/ 6468513 h 6857988"/>
              <a:gd name="csX405" fmla="*/ 5364231 w 6096397"/>
              <a:gd name="csY405" fmla="*/ 6425674 h 6857988"/>
              <a:gd name="csX406" fmla="*/ 5342114 w 6096397"/>
              <a:gd name="csY406" fmla="*/ 6402536 h 6857988"/>
              <a:gd name="csX407" fmla="*/ 5485939 w 6096397"/>
              <a:gd name="csY407" fmla="*/ 6402531 h 6857988"/>
              <a:gd name="csX408" fmla="*/ 5464074 w 6096397"/>
              <a:gd name="csY408" fmla="*/ 6416005 h 6857988"/>
              <a:gd name="csX409" fmla="*/ 5464074 w 6096397"/>
              <a:gd name="csY409" fmla="*/ 6403674 h 6857988"/>
              <a:gd name="csX410" fmla="*/ 5450978 w 6096397"/>
              <a:gd name="csY410" fmla="*/ 6403674 h 6857988"/>
              <a:gd name="csX411" fmla="*/ 5450978 w 6096397"/>
              <a:gd name="csY411" fmla="*/ 6492915 h 6857988"/>
              <a:gd name="csX412" fmla="*/ 5450982 w 6096397"/>
              <a:gd name="csY412" fmla="*/ 6492915 h 6857988"/>
              <a:gd name="csX413" fmla="*/ 5464583 w 6096397"/>
              <a:gd name="csY413" fmla="*/ 6492915 h 6857988"/>
              <a:gd name="csX414" fmla="*/ 5464583 w 6096397"/>
              <a:gd name="csY414" fmla="*/ 6457828 h 6857988"/>
              <a:gd name="csX415" fmla="*/ 5485431 w 6096397"/>
              <a:gd name="csY415" fmla="*/ 6468504 h 6857988"/>
              <a:gd name="csX416" fmla="*/ 5514795 w 6096397"/>
              <a:gd name="csY416" fmla="*/ 6435454 h 6857988"/>
              <a:gd name="csX417" fmla="*/ 5485939 w 6096397"/>
              <a:gd name="csY417" fmla="*/ 6402531 h 6857988"/>
              <a:gd name="csX418" fmla="*/ 5555341 w 6096397"/>
              <a:gd name="csY418" fmla="*/ 6402527 h 6857988"/>
              <a:gd name="csX419" fmla="*/ 5523434 w 6096397"/>
              <a:gd name="csY419" fmla="*/ 6436215 h 6857988"/>
              <a:gd name="csX420" fmla="*/ 5555341 w 6096397"/>
              <a:gd name="csY420" fmla="*/ 6469903 h 6857988"/>
              <a:gd name="csX421" fmla="*/ 5587247 w 6096397"/>
              <a:gd name="csY421" fmla="*/ 6436215 h 6857988"/>
              <a:gd name="csX422" fmla="*/ 5555341 w 6096397"/>
              <a:gd name="csY422" fmla="*/ 6402527 h 6857988"/>
              <a:gd name="csX423" fmla="*/ 5407266 w 6096397"/>
              <a:gd name="csY423" fmla="*/ 6402527 h 6857988"/>
              <a:gd name="csX424" fmla="*/ 5375359 w 6096397"/>
              <a:gd name="csY424" fmla="*/ 6436215 h 6857988"/>
              <a:gd name="csX425" fmla="*/ 5407266 w 6096397"/>
              <a:gd name="csY425" fmla="*/ 6469903 h 6857988"/>
              <a:gd name="csX426" fmla="*/ 5439172 w 6096397"/>
              <a:gd name="csY426" fmla="*/ 6436215 h 6857988"/>
              <a:gd name="csX427" fmla="*/ 5407266 w 6096397"/>
              <a:gd name="csY427" fmla="*/ 6402527 h 6857988"/>
              <a:gd name="csX428" fmla="*/ 5669987 w 6096397"/>
              <a:gd name="csY428" fmla="*/ 6402036 h 6857988"/>
              <a:gd name="csX429" fmla="*/ 5638463 w 6096397"/>
              <a:gd name="csY429" fmla="*/ 6436232 h 6857988"/>
              <a:gd name="csX430" fmla="*/ 5647408 w 6096397"/>
              <a:gd name="csY430" fmla="*/ 6461118 h 6857988"/>
              <a:gd name="csX431" fmla="*/ 5669985 w 6096397"/>
              <a:gd name="csY431" fmla="*/ 6469412 h 6857988"/>
              <a:gd name="csX432" fmla="*/ 5688525 w 6096397"/>
              <a:gd name="csY432" fmla="*/ 6464185 h 6857988"/>
              <a:gd name="csX433" fmla="*/ 5698965 w 6096397"/>
              <a:gd name="csY433" fmla="*/ 6448564 h 6857988"/>
              <a:gd name="csX434" fmla="*/ 5685365 w 6096397"/>
              <a:gd name="csY434" fmla="*/ 6448564 h 6857988"/>
              <a:gd name="csX435" fmla="*/ 5670239 w 6096397"/>
              <a:gd name="csY435" fmla="*/ 6457715 h 6857988"/>
              <a:gd name="csX436" fmla="*/ 5651807 w 6096397"/>
              <a:gd name="csY436" fmla="*/ 6439665 h 6857988"/>
              <a:gd name="csX437" fmla="*/ 5699478 w 6096397"/>
              <a:gd name="csY437" fmla="*/ 6439665 h 6857988"/>
              <a:gd name="csX438" fmla="*/ 5699478 w 6096397"/>
              <a:gd name="csY438" fmla="*/ 6436358 h 6857988"/>
              <a:gd name="csX439" fmla="*/ 5669987 w 6096397"/>
              <a:gd name="csY439" fmla="*/ 6402036 h 6857988"/>
              <a:gd name="csX440" fmla="*/ 5033045 w 6096397"/>
              <a:gd name="csY440" fmla="*/ 6401927 h 6857988"/>
              <a:gd name="csX441" fmla="*/ 5015504 w 6096397"/>
              <a:gd name="csY441" fmla="*/ 6414641 h 6857988"/>
              <a:gd name="csX442" fmla="*/ 5015504 w 6096397"/>
              <a:gd name="csY442" fmla="*/ 6402692 h 6857988"/>
              <a:gd name="csX443" fmla="*/ 5002412 w 6096397"/>
              <a:gd name="csY443" fmla="*/ 6402692 h 6857988"/>
              <a:gd name="csX444" fmla="*/ 5002412 w 6096397"/>
              <a:gd name="csY444" fmla="*/ 6467522 h 6857988"/>
              <a:gd name="csX445" fmla="*/ 5002412 w 6096397"/>
              <a:gd name="csY445" fmla="*/ 6467526 h 6857988"/>
              <a:gd name="csX446" fmla="*/ 5016012 w 6096397"/>
              <a:gd name="csY446" fmla="*/ 6467526 h 6857988"/>
              <a:gd name="csX447" fmla="*/ 5016012 w 6096397"/>
              <a:gd name="csY447" fmla="*/ 6435871 h 6857988"/>
              <a:gd name="csX448" fmla="*/ 5033302 w 6096397"/>
              <a:gd name="csY448" fmla="*/ 6415149 h 6857988"/>
              <a:gd name="csX449" fmla="*/ 5038386 w 6096397"/>
              <a:gd name="csY449" fmla="*/ 6415149 h 6857988"/>
              <a:gd name="csX450" fmla="*/ 5038386 w 6096397"/>
              <a:gd name="csY450" fmla="*/ 6401927 h 6857988"/>
              <a:gd name="csX451" fmla="*/ 5265655 w 6096397"/>
              <a:gd name="csY451" fmla="*/ 6401549 h 6857988"/>
              <a:gd name="csX452" fmla="*/ 5235656 w 6096397"/>
              <a:gd name="csY452" fmla="*/ 6422649 h 6857988"/>
              <a:gd name="csX453" fmla="*/ 5249130 w 6096397"/>
              <a:gd name="csY453" fmla="*/ 6422649 h 6857988"/>
              <a:gd name="csX454" fmla="*/ 5265147 w 6096397"/>
              <a:gd name="csY454" fmla="*/ 6412351 h 6857988"/>
              <a:gd name="csX455" fmla="*/ 5277987 w 6096397"/>
              <a:gd name="csY455" fmla="*/ 6421376 h 6857988"/>
              <a:gd name="csX456" fmla="*/ 5269344 w 6096397"/>
              <a:gd name="csY456" fmla="*/ 6428493 h 6857988"/>
              <a:gd name="csX457" fmla="*/ 5254979 w 6096397"/>
              <a:gd name="csY457" fmla="*/ 6430401 h 6857988"/>
              <a:gd name="csX458" fmla="*/ 5234257 w 6096397"/>
              <a:gd name="csY458" fmla="*/ 6449850 h 6857988"/>
              <a:gd name="csX459" fmla="*/ 5255740 w 6096397"/>
              <a:gd name="csY459" fmla="*/ 6468916 h 6857988"/>
              <a:gd name="csX460" fmla="*/ 5278878 w 6096397"/>
              <a:gd name="csY460" fmla="*/ 6455824 h 6857988"/>
              <a:gd name="csX461" fmla="*/ 5278878 w 6096397"/>
              <a:gd name="csY461" fmla="*/ 6467522 h 6857988"/>
              <a:gd name="csX462" fmla="*/ 5291587 w 6096397"/>
              <a:gd name="csY462" fmla="*/ 6467522 h 6857988"/>
              <a:gd name="csX463" fmla="*/ 5291587 w 6096397"/>
              <a:gd name="csY463" fmla="*/ 6423032 h 6857988"/>
              <a:gd name="csX464" fmla="*/ 5265655 w 6096397"/>
              <a:gd name="csY464" fmla="*/ 6401549 h 6857988"/>
              <a:gd name="csX465" fmla="*/ 4958705 w 6096397"/>
              <a:gd name="csY465" fmla="*/ 6401540 h 6857988"/>
              <a:gd name="csX466" fmla="*/ 4926798 w 6096397"/>
              <a:gd name="csY466" fmla="*/ 6435228 h 6857988"/>
              <a:gd name="csX467" fmla="*/ 4958705 w 6096397"/>
              <a:gd name="csY467" fmla="*/ 6468916 h 6857988"/>
              <a:gd name="csX468" fmla="*/ 4990611 w 6096397"/>
              <a:gd name="csY468" fmla="*/ 6435228 h 6857988"/>
              <a:gd name="csX469" fmla="*/ 4958705 w 6096397"/>
              <a:gd name="csY469" fmla="*/ 6401540 h 6857988"/>
              <a:gd name="csX470" fmla="*/ 4767009 w 6096397"/>
              <a:gd name="csY470" fmla="*/ 6389339 h 6857988"/>
              <a:gd name="csX471" fmla="*/ 4796373 w 6096397"/>
              <a:gd name="csY471" fmla="*/ 6423027 h 6857988"/>
              <a:gd name="csX472" fmla="*/ 4767009 w 6096397"/>
              <a:gd name="csY472" fmla="*/ 6456841 h 6857988"/>
              <a:gd name="csX473" fmla="*/ 4737770 w 6096397"/>
              <a:gd name="csY473" fmla="*/ 6423027 h 6857988"/>
              <a:gd name="csX474" fmla="*/ 4767009 w 6096397"/>
              <a:gd name="csY474" fmla="*/ 6389339 h 6857988"/>
              <a:gd name="csX475" fmla="*/ 5148201 w 6096397"/>
              <a:gd name="csY475" fmla="*/ 6378537 h 6857988"/>
              <a:gd name="csX476" fmla="*/ 5148201 w 6096397"/>
              <a:gd name="csY476" fmla="*/ 6467522 h 6857988"/>
              <a:gd name="csX477" fmla="*/ 5162054 w 6096397"/>
              <a:gd name="csY477" fmla="*/ 6467522 h 6857988"/>
              <a:gd name="csX478" fmla="*/ 5162054 w 6096397"/>
              <a:gd name="csY478" fmla="*/ 6399129 h 6857988"/>
              <a:gd name="csX479" fmla="*/ 5204258 w 6096397"/>
              <a:gd name="csY479" fmla="*/ 6467522 h 6857988"/>
              <a:gd name="csX480" fmla="*/ 5220275 w 6096397"/>
              <a:gd name="csY480" fmla="*/ 6467522 h 6857988"/>
              <a:gd name="csX481" fmla="*/ 5220275 w 6096397"/>
              <a:gd name="csY481" fmla="*/ 6378537 h 6857988"/>
              <a:gd name="csX482" fmla="*/ 5206292 w 6096397"/>
              <a:gd name="csY482" fmla="*/ 6378537 h 6857988"/>
              <a:gd name="csX483" fmla="*/ 5206292 w 6096397"/>
              <a:gd name="csY483" fmla="*/ 6446165 h 6857988"/>
              <a:gd name="csX484" fmla="*/ 5164852 w 6096397"/>
              <a:gd name="csY484" fmla="*/ 6378537 h 6857988"/>
              <a:gd name="csX485" fmla="*/ 4912580 w 6096397"/>
              <a:gd name="csY485" fmla="*/ 6377137 h 6857988"/>
              <a:gd name="csX486" fmla="*/ 4895673 w 6096397"/>
              <a:gd name="csY486" fmla="*/ 6395317 h 6857988"/>
              <a:gd name="csX487" fmla="*/ 4895673 w 6096397"/>
              <a:gd name="csY487" fmla="*/ 6402691 h 6857988"/>
              <a:gd name="csX488" fmla="*/ 4885375 w 6096397"/>
              <a:gd name="csY488" fmla="*/ 6402691 h 6857988"/>
              <a:gd name="csX489" fmla="*/ 4885375 w 6096397"/>
              <a:gd name="csY489" fmla="*/ 6414640 h 6857988"/>
              <a:gd name="csX490" fmla="*/ 4895673 w 6096397"/>
              <a:gd name="csY490" fmla="*/ 6414640 h 6857988"/>
              <a:gd name="csX491" fmla="*/ 4895673 w 6096397"/>
              <a:gd name="csY491" fmla="*/ 6467521 h 6857988"/>
              <a:gd name="csX492" fmla="*/ 4895677 w 6096397"/>
              <a:gd name="csY492" fmla="*/ 6467521 h 6857988"/>
              <a:gd name="csX493" fmla="*/ 4909278 w 6096397"/>
              <a:gd name="csY493" fmla="*/ 6467521 h 6857988"/>
              <a:gd name="csX494" fmla="*/ 4909278 w 6096397"/>
              <a:gd name="csY494" fmla="*/ 6414640 h 6857988"/>
              <a:gd name="csX495" fmla="*/ 4922244 w 6096397"/>
              <a:gd name="csY495" fmla="*/ 6414640 h 6857988"/>
              <a:gd name="csX496" fmla="*/ 4922244 w 6096397"/>
              <a:gd name="csY496" fmla="*/ 6402691 h 6857988"/>
              <a:gd name="csX497" fmla="*/ 4909278 w 6096397"/>
              <a:gd name="csY497" fmla="*/ 6402691 h 6857988"/>
              <a:gd name="csX498" fmla="*/ 4909278 w 6096397"/>
              <a:gd name="csY498" fmla="*/ 6395952 h 6857988"/>
              <a:gd name="csX499" fmla="*/ 4916013 w 6096397"/>
              <a:gd name="csY499" fmla="*/ 6388704 h 6857988"/>
              <a:gd name="csX500" fmla="*/ 4923895 w 6096397"/>
              <a:gd name="csY500" fmla="*/ 6388704 h 6857988"/>
              <a:gd name="csX501" fmla="*/ 4923895 w 6096397"/>
              <a:gd name="csY501" fmla="*/ 6377137 h 6857988"/>
              <a:gd name="csX502" fmla="*/ 5092035 w 6096397"/>
              <a:gd name="csY502" fmla="*/ 6377133 h 6857988"/>
              <a:gd name="csX503" fmla="*/ 5092035 w 6096397"/>
              <a:gd name="csY503" fmla="*/ 6412472 h 6857988"/>
              <a:gd name="csX504" fmla="*/ 5071313 w 6096397"/>
              <a:gd name="csY504" fmla="*/ 6401540 h 6857988"/>
              <a:gd name="csX505" fmla="*/ 5041818 w 6096397"/>
              <a:gd name="csY505" fmla="*/ 6435228 h 6857988"/>
              <a:gd name="csX506" fmla="*/ 5071057 w 6096397"/>
              <a:gd name="csY506" fmla="*/ 6468916 h 6857988"/>
              <a:gd name="csX507" fmla="*/ 5092795 w 6096397"/>
              <a:gd name="csY507" fmla="*/ 6455694 h 6857988"/>
              <a:gd name="csX508" fmla="*/ 5092795 w 6096397"/>
              <a:gd name="csY508" fmla="*/ 6467517 h 6857988"/>
              <a:gd name="csX509" fmla="*/ 5105635 w 6096397"/>
              <a:gd name="csY509" fmla="*/ 6467517 h 6857988"/>
              <a:gd name="csX510" fmla="*/ 5105635 w 6096397"/>
              <a:gd name="csY510" fmla="*/ 6377133 h 6857988"/>
              <a:gd name="csX511" fmla="*/ 4767009 w 6096397"/>
              <a:gd name="csY511" fmla="*/ 6376373 h 6857988"/>
              <a:gd name="csX512" fmla="*/ 4723405 w 6096397"/>
              <a:gd name="csY512" fmla="*/ 6423027 h 6857988"/>
              <a:gd name="csX513" fmla="*/ 4767009 w 6096397"/>
              <a:gd name="csY513" fmla="*/ 6469807 h 6857988"/>
              <a:gd name="csX514" fmla="*/ 4810738 w 6096397"/>
              <a:gd name="csY514" fmla="*/ 6423027 h 6857988"/>
              <a:gd name="csX515" fmla="*/ 4767009 w 6096397"/>
              <a:gd name="csY515" fmla="*/ 6376373 h 6857988"/>
              <a:gd name="csX516" fmla="*/ 4269930 w 6096397"/>
              <a:gd name="csY516" fmla="*/ 6337692 h 6857988"/>
              <a:gd name="csX517" fmla="*/ 4269930 w 6096397"/>
              <a:gd name="csY517" fmla="*/ 6643817 h 6857988"/>
              <a:gd name="csX518" fmla="*/ 4275578 w 6096397"/>
              <a:gd name="csY518" fmla="*/ 6643817 h 6857988"/>
              <a:gd name="csX519" fmla="*/ 4275578 w 6096397"/>
              <a:gd name="csY519" fmla="*/ 6337692 h 6857988"/>
              <a:gd name="csX520" fmla="*/ 4521356 w 6096397"/>
              <a:gd name="csY520" fmla="*/ 6334443 h 6857988"/>
              <a:gd name="csX521" fmla="*/ 4509759 w 6096397"/>
              <a:gd name="csY521" fmla="*/ 6349625 h 6857988"/>
              <a:gd name="csX522" fmla="*/ 4510915 w 6096397"/>
              <a:gd name="csY522" fmla="*/ 6350177 h 6857988"/>
              <a:gd name="csX523" fmla="*/ 4593342 w 6096397"/>
              <a:gd name="csY523" fmla="*/ 6467883 h 6857988"/>
              <a:gd name="csX524" fmla="*/ 4586021 w 6096397"/>
              <a:gd name="csY524" fmla="*/ 6448069 h 6857988"/>
              <a:gd name="csX525" fmla="*/ 4425788 w 6096397"/>
              <a:gd name="csY525" fmla="*/ 6351624 h 6857988"/>
              <a:gd name="csX526" fmla="*/ 4424806 w 6096397"/>
              <a:gd name="csY526" fmla="*/ 6351711 h 6857988"/>
              <a:gd name="csX527" fmla="*/ 4424420 w 6096397"/>
              <a:gd name="csY527" fmla="*/ 6370803 h 6857988"/>
              <a:gd name="csX528" fmla="*/ 4425702 w 6096397"/>
              <a:gd name="csY528" fmla="*/ 6370590 h 6857988"/>
              <a:gd name="csX529" fmla="*/ 4562140 w 6096397"/>
              <a:gd name="csY529" fmla="*/ 6417792 h 6857988"/>
              <a:gd name="csX530" fmla="*/ 4544381 w 6096397"/>
              <a:gd name="csY530" fmla="*/ 6405930 h 6857988"/>
              <a:gd name="csX531" fmla="*/ 4357656 w 6096397"/>
              <a:gd name="csY531" fmla="*/ 6421494 h 6857988"/>
              <a:gd name="csX532" fmla="*/ 4356931 w 6096397"/>
              <a:gd name="csY532" fmla="*/ 6422133 h 6857988"/>
              <a:gd name="csX533" fmla="*/ 4367885 w 6096397"/>
              <a:gd name="csY533" fmla="*/ 6437780 h 6857988"/>
              <a:gd name="csX534" fmla="*/ 4368784 w 6096397"/>
              <a:gd name="csY534" fmla="*/ 6436846 h 6857988"/>
              <a:gd name="csX535" fmla="*/ 4506722 w 6096397"/>
              <a:gd name="csY535" fmla="*/ 6395341 h 6857988"/>
              <a:gd name="csX536" fmla="*/ 4499874 w 6096397"/>
              <a:gd name="csY536" fmla="*/ 6395084 h 6857988"/>
              <a:gd name="csX537" fmla="*/ 4485665 w 6096397"/>
              <a:gd name="csY537" fmla="*/ 6396149 h 6857988"/>
              <a:gd name="csX538" fmla="*/ 4343834 w 6096397"/>
              <a:gd name="csY538" fmla="*/ 6517766 h 6857988"/>
              <a:gd name="csX539" fmla="*/ 4343578 w 6096397"/>
              <a:gd name="csY539" fmla="*/ 6518700 h 6857988"/>
              <a:gd name="csX540" fmla="*/ 4361723 w 6096397"/>
              <a:gd name="csY540" fmla="*/ 6524952 h 6857988"/>
              <a:gd name="csX541" fmla="*/ 4361893 w 6096397"/>
              <a:gd name="csY541" fmla="*/ 6523675 h 6857988"/>
              <a:gd name="csX542" fmla="*/ 4390819 w 6096397"/>
              <a:gd name="csY542" fmla="*/ 6455292 h 6857988"/>
              <a:gd name="csX543" fmla="*/ 4432277 w 6096397"/>
              <a:gd name="csY543" fmla="*/ 6422642 h 6857988"/>
              <a:gd name="csX544" fmla="*/ 4400310 w 6096397"/>
              <a:gd name="csY544" fmla="*/ 6460570 h 6857988"/>
              <a:gd name="csX545" fmla="*/ 4389628 w 6096397"/>
              <a:gd name="csY545" fmla="*/ 6603748 h 6857988"/>
              <a:gd name="csX546" fmla="*/ 4390015 w 6096397"/>
              <a:gd name="csY546" fmla="*/ 6604643 h 6857988"/>
              <a:gd name="csX547" fmla="*/ 4408373 w 6096397"/>
              <a:gd name="csY547" fmla="*/ 6599116 h 6857988"/>
              <a:gd name="csX548" fmla="*/ 4407773 w 6096397"/>
              <a:gd name="csY548" fmla="*/ 6597969 h 6857988"/>
              <a:gd name="csX549" fmla="*/ 4410598 w 6096397"/>
              <a:gd name="csY549" fmla="*/ 6454961 h 6857988"/>
              <a:gd name="csX550" fmla="*/ 4404949 w 6096397"/>
              <a:gd name="csY550" fmla="*/ 6474905 h 6857988"/>
              <a:gd name="csX551" fmla="*/ 4477579 w 6096397"/>
              <a:gd name="csY551" fmla="*/ 6646574 h 6857988"/>
              <a:gd name="csX552" fmla="*/ 4478391 w 6096397"/>
              <a:gd name="csY552" fmla="*/ 6647086 h 6857988"/>
              <a:gd name="csX553" fmla="*/ 4489988 w 6096397"/>
              <a:gd name="csY553" fmla="*/ 6631904 h 6857988"/>
              <a:gd name="csX554" fmla="*/ 4488832 w 6096397"/>
              <a:gd name="csY554" fmla="*/ 6631353 h 6857988"/>
              <a:gd name="csX555" fmla="*/ 4406405 w 6096397"/>
              <a:gd name="csY555" fmla="*/ 6513646 h 6857988"/>
              <a:gd name="csX556" fmla="*/ 4413722 w 6096397"/>
              <a:gd name="csY556" fmla="*/ 6533460 h 6857988"/>
              <a:gd name="csX557" fmla="*/ 4562444 w 6096397"/>
              <a:gd name="csY557" fmla="*/ 6630331 h 6857988"/>
              <a:gd name="csX558" fmla="*/ 4573998 w 6096397"/>
              <a:gd name="csY558" fmla="*/ 6629949 h 6857988"/>
              <a:gd name="csX559" fmla="*/ 4574984 w 6096397"/>
              <a:gd name="csY559" fmla="*/ 6629867 h 6857988"/>
              <a:gd name="csX560" fmla="*/ 4575371 w 6096397"/>
              <a:gd name="csY560" fmla="*/ 6610774 h 6857988"/>
              <a:gd name="csX561" fmla="*/ 4574085 w 6096397"/>
              <a:gd name="csY561" fmla="*/ 6610987 h 6857988"/>
              <a:gd name="csX562" fmla="*/ 4437646 w 6096397"/>
              <a:gd name="csY562" fmla="*/ 6563785 h 6857988"/>
              <a:gd name="csX563" fmla="*/ 4455409 w 6096397"/>
              <a:gd name="csY563" fmla="*/ 6575652 h 6857988"/>
              <a:gd name="csX564" fmla="*/ 4537325 w 6096397"/>
              <a:gd name="csY564" fmla="*/ 6598190 h 6857988"/>
              <a:gd name="csX565" fmla="*/ 4642178 w 6096397"/>
              <a:gd name="csY565" fmla="*/ 6560088 h 6857988"/>
              <a:gd name="csX566" fmla="*/ 4642903 w 6096397"/>
              <a:gd name="csY566" fmla="*/ 6559449 h 6857988"/>
              <a:gd name="csX567" fmla="*/ 4631949 w 6096397"/>
              <a:gd name="csY567" fmla="*/ 6543797 h 6857988"/>
              <a:gd name="csX568" fmla="*/ 4631050 w 6096397"/>
              <a:gd name="csY568" fmla="*/ 6544732 h 6857988"/>
              <a:gd name="csX569" fmla="*/ 4493069 w 6096397"/>
              <a:gd name="csY569" fmla="*/ 6586237 h 6857988"/>
              <a:gd name="csX570" fmla="*/ 4499917 w 6096397"/>
              <a:gd name="csY570" fmla="*/ 6586493 h 6857988"/>
              <a:gd name="csX571" fmla="*/ 4514126 w 6096397"/>
              <a:gd name="csY571" fmla="*/ 6585429 h 6857988"/>
              <a:gd name="csX572" fmla="*/ 4514082 w 6096397"/>
              <a:gd name="csY572" fmla="*/ 6585429 h 6857988"/>
              <a:gd name="csX573" fmla="*/ 4514078 w 6096397"/>
              <a:gd name="csY573" fmla="*/ 6585420 h 6857988"/>
              <a:gd name="csX574" fmla="*/ 4655952 w 6096397"/>
              <a:gd name="csY574" fmla="*/ 6463760 h 6857988"/>
              <a:gd name="csX575" fmla="*/ 4656208 w 6096397"/>
              <a:gd name="csY575" fmla="*/ 6462825 h 6857988"/>
              <a:gd name="csX576" fmla="*/ 4638063 w 6096397"/>
              <a:gd name="csY576" fmla="*/ 6456573 h 6857988"/>
              <a:gd name="csX577" fmla="*/ 4637893 w 6096397"/>
              <a:gd name="csY577" fmla="*/ 6457850 h 6857988"/>
              <a:gd name="csX578" fmla="*/ 4608967 w 6096397"/>
              <a:gd name="csY578" fmla="*/ 6526219 h 6857988"/>
              <a:gd name="csX579" fmla="*/ 4567522 w 6096397"/>
              <a:gd name="csY579" fmla="*/ 6558869 h 6857988"/>
              <a:gd name="csX580" fmla="*/ 4599458 w 6096397"/>
              <a:gd name="csY580" fmla="*/ 6520955 h 6857988"/>
              <a:gd name="csX581" fmla="*/ 4610158 w 6096397"/>
              <a:gd name="csY581" fmla="*/ 6377777 h 6857988"/>
              <a:gd name="csX582" fmla="*/ 4609776 w 6096397"/>
              <a:gd name="csY582" fmla="*/ 6376882 h 6857988"/>
              <a:gd name="csX583" fmla="*/ 4591374 w 6096397"/>
              <a:gd name="csY583" fmla="*/ 6382409 h 6857988"/>
              <a:gd name="csX584" fmla="*/ 4591974 w 6096397"/>
              <a:gd name="csY584" fmla="*/ 6383556 h 6857988"/>
              <a:gd name="csX585" fmla="*/ 4589149 w 6096397"/>
              <a:gd name="csY585" fmla="*/ 6526565 h 6857988"/>
              <a:gd name="csX586" fmla="*/ 4594798 w 6096397"/>
              <a:gd name="csY586" fmla="*/ 6506620 h 6857988"/>
              <a:gd name="csX587" fmla="*/ 4522169 w 6096397"/>
              <a:gd name="csY587" fmla="*/ 6334951 h 6857988"/>
              <a:gd name="csX588" fmla="*/ 5150536 w 6096397"/>
              <a:gd name="csY588" fmla="*/ 680760 h 6857988"/>
              <a:gd name="csX589" fmla="*/ 5150536 w 6096397"/>
              <a:gd name="csY589" fmla="*/ 739411 h 6857988"/>
              <a:gd name="csX590" fmla="*/ 5209187 w 6096397"/>
              <a:gd name="csY590" fmla="*/ 739411 h 6857988"/>
              <a:gd name="csX591" fmla="*/ 5325352 w 6096397"/>
              <a:gd name="csY591" fmla="*/ 739411 h 6857988"/>
              <a:gd name="csX592" fmla="*/ 5325352 w 6096397"/>
              <a:gd name="csY592" fmla="*/ 680760 h 6857988"/>
              <a:gd name="csX593" fmla="*/ 5209187 w 6096397"/>
              <a:gd name="csY593" fmla="*/ 680760 h 6857988"/>
              <a:gd name="csX594" fmla="*/ 5578158 w 6096397"/>
              <a:gd name="csY594" fmla="*/ 618543 h 6857988"/>
              <a:gd name="csX595" fmla="*/ 5578167 w 6096397"/>
              <a:gd name="csY595" fmla="*/ 618547 h 6857988"/>
              <a:gd name="csX596" fmla="*/ 5578149 w 6096397"/>
              <a:gd name="csY596" fmla="*/ 618547 h 6857988"/>
              <a:gd name="csX597" fmla="*/ 5578021 w 6096397"/>
              <a:gd name="csY597" fmla="*/ 607037 h 6857988"/>
              <a:gd name="csX598" fmla="*/ 5582169 w 6096397"/>
              <a:gd name="csY598" fmla="*/ 608634 h 6857988"/>
              <a:gd name="csX599" fmla="*/ 5583803 w 6096397"/>
              <a:gd name="csY599" fmla="*/ 612783 h 6857988"/>
              <a:gd name="csX600" fmla="*/ 5582261 w 6096397"/>
              <a:gd name="csY600" fmla="*/ 616895 h 6857988"/>
              <a:gd name="csX601" fmla="*/ 5578158 w 6096397"/>
              <a:gd name="csY601" fmla="*/ 618543 h 6857988"/>
              <a:gd name="csX602" fmla="*/ 5573835 w 6096397"/>
              <a:gd name="csY602" fmla="*/ 616840 h 6857988"/>
              <a:gd name="csX603" fmla="*/ 5572238 w 6096397"/>
              <a:gd name="csY603" fmla="*/ 612709 h 6857988"/>
              <a:gd name="csX604" fmla="*/ 5573853 w 6096397"/>
              <a:gd name="csY604" fmla="*/ 608616 h 6857988"/>
              <a:gd name="csX605" fmla="*/ 5578021 w 6096397"/>
              <a:gd name="csY605" fmla="*/ 607037 h 6857988"/>
              <a:gd name="csX606" fmla="*/ 5519332 w 6096397"/>
              <a:gd name="csY606" fmla="*/ 596757 h 6857988"/>
              <a:gd name="csX607" fmla="*/ 5525556 w 6096397"/>
              <a:gd name="csY607" fmla="*/ 607569 h 6857988"/>
              <a:gd name="csX608" fmla="*/ 5519332 w 6096397"/>
              <a:gd name="csY608" fmla="*/ 618474 h 6857988"/>
              <a:gd name="csX609" fmla="*/ 5513109 w 6096397"/>
              <a:gd name="csY609" fmla="*/ 607569 h 6857988"/>
              <a:gd name="csX610" fmla="*/ 5519332 w 6096397"/>
              <a:gd name="csY610" fmla="*/ 596757 h 6857988"/>
              <a:gd name="csX611" fmla="*/ 5548374 w 6096397"/>
              <a:gd name="csY611" fmla="*/ 591268 h 6857988"/>
              <a:gd name="csX612" fmla="*/ 5540168 w 6096397"/>
              <a:gd name="csY612" fmla="*/ 594205 h 6857988"/>
              <a:gd name="csX613" fmla="*/ 5537212 w 6096397"/>
              <a:gd name="csY613" fmla="*/ 602374 h 6857988"/>
              <a:gd name="csX614" fmla="*/ 5537212 w 6096397"/>
              <a:gd name="csY614" fmla="*/ 602943 h 6857988"/>
              <a:gd name="csX615" fmla="*/ 5543527 w 6096397"/>
              <a:gd name="csY615" fmla="*/ 602943 h 6857988"/>
              <a:gd name="csX616" fmla="*/ 5543527 w 6096397"/>
              <a:gd name="csY616" fmla="*/ 602062 h 6857988"/>
              <a:gd name="csX617" fmla="*/ 5544757 w 6096397"/>
              <a:gd name="csY617" fmla="*/ 598042 h 6857988"/>
              <a:gd name="csX618" fmla="*/ 5548245 w 6096397"/>
              <a:gd name="csY618" fmla="*/ 596665 h 6857988"/>
              <a:gd name="csX619" fmla="*/ 5551659 w 6096397"/>
              <a:gd name="csY619" fmla="*/ 597914 h 6857988"/>
              <a:gd name="csX620" fmla="*/ 5552926 w 6096397"/>
              <a:gd name="csY620" fmla="*/ 601401 h 6857988"/>
              <a:gd name="csX621" fmla="*/ 5552100 w 6096397"/>
              <a:gd name="csY621" fmla="*/ 604394 h 6857988"/>
              <a:gd name="csX622" fmla="*/ 5549475 w 6096397"/>
              <a:gd name="csY622" fmla="*/ 607037 h 6857988"/>
              <a:gd name="csX623" fmla="*/ 5543472 w 6096397"/>
              <a:gd name="csY623" fmla="*/ 611425 h 6857988"/>
              <a:gd name="csX624" fmla="*/ 5538406 w 6096397"/>
              <a:gd name="csY624" fmla="*/ 616766 h 6857988"/>
              <a:gd name="csX625" fmla="*/ 5536864 w 6096397"/>
              <a:gd name="csY625" fmla="*/ 623247 h 6857988"/>
              <a:gd name="csX626" fmla="*/ 5560049 w 6096397"/>
              <a:gd name="csY626" fmla="*/ 623247 h 6857988"/>
              <a:gd name="csX627" fmla="*/ 5560049 w 6096397"/>
              <a:gd name="csY627" fmla="*/ 623265 h 6857988"/>
              <a:gd name="csX628" fmla="*/ 5560067 w 6096397"/>
              <a:gd name="csY628" fmla="*/ 623247 h 6857988"/>
              <a:gd name="csX629" fmla="*/ 5560049 w 6096397"/>
              <a:gd name="csY629" fmla="*/ 623247 h 6857988"/>
              <a:gd name="csX630" fmla="*/ 5560049 w 6096397"/>
              <a:gd name="csY630" fmla="*/ 617813 h 6857988"/>
              <a:gd name="csX631" fmla="*/ 5545271 w 6096397"/>
              <a:gd name="csY631" fmla="*/ 617813 h 6857988"/>
              <a:gd name="csX632" fmla="*/ 5545914 w 6096397"/>
              <a:gd name="csY632" fmla="*/ 616565 h 6857988"/>
              <a:gd name="csX633" fmla="*/ 5548006 w 6096397"/>
              <a:gd name="csY633" fmla="*/ 614967 h 6857988"/>
              <a:gd name="csX634" fmla="*/ 5553348 w 6096397"/>
              <a:gd name="csY634" fmla="*/ 611443 h 6857988"/>
              <a:gd name="csX635" fmla="*/ 5559755 w 6096397"/>
              <a:gd name="csY635" fmla="*/ 601108 h 6857988"/>
              <a:gd name="csX636" fmla="*/ 5556616 w 6096397"/>
              <a:gd name="csY636" fmla="*/ 593948 h 6857988"/>
              <a:gd name="csX637" fmla="*/ 5548374 w 6096397"/>
              <a:gd name="csY637" fmla="*/ 591268 h 6857988"/>
              <a:gd name="csX638" fmla="*/ 5519332 w 6096397"/>
              <a:gd name="csY638" fmla="*/ 591268 h 6857988"/>
              <a:gd name="csX639" fmla="*/ 5509860 w 6096397"/>
              <a:gd name="csY639" fmla="*/ 595527 h 6857988"/>
              <a:gd name="csX640" fmla="*/ 5506482 w 6096397"/>
              <a:gd name="csY640" fmla="*/ 607441 h 6857988"/>
              <a:gd name="csX641" fmla="*/ 5509842 w 6096397"/>
              <a:gd name="csY641" fmla="*/ 619612 h 6857988"/>
              <a:gd name="csX642" fmla="*/ 5519332 w 6096397"/>
              <a:gd name="csY642" fmla="*/ 623962 h 6857988"/>
              <a:gd name="csX643" fmla="*/ 5528823 w 6096397"/>
              <a:gd name="csY643" fmla="*/ 619612 h 6857988"/>
              <a:gd name="csX644" fmla="*/ 5532182 w 6096397"/>
              <a:gd name="csY644" fmla="*/ 607441 h 6857988"/>
              <a:gd name="csX645" fmla="*/ 5528805 w 6096397"/>
              <a:gd name="csY645" fmla="*/ 595527 h 6857988"/>
              <a:gd name="csX646" fmla="*/ 5519332 w 6096397"/>
              <a:gd name="csY646" fmla="*/ 591268 h 6857988"/>
              <a:gd name="csX647" fmla="*/ 5490126 w 6096397"/>
              <a:gd name="csY647" fmla="*/ 591268 h 6857988"/>
              <a:gd name="csX648" fmla="*/ 5481920 w 6096397"/>
              <a:gd name="csY648" fmla="*/ 594205 h 6857988"/>
              <a:gd name="csX649" fmla="*/ 5478965 w 6096397"/>
              <a:gd name="csY649" fmla="*/ 602374 h 6857988"/>
              <a:gd name="csX650" fmla="*/ 5478965 w 6096397"/>
              <a:gd name="csY650" fmla="*/ 602943 h 6857988"/>
              <a:gd name="csX651" fmla="*/ 5485280 w 6096397"/>
              <a:gd name="csY651" fmla="*/ 602943 h 6857988"/>
              <a:gd name="csX652" fmla="*/ 5485280 w 6096397"/>
              <a:gd name="csY652" fmla="*/ 602062 h 6857988"/>
              <a:gd name="csX653" fmla="*/ 5486510 w 6096397"/>
              <a:gd name="csY653" fmla="*/ 598042 h 6857988"/>
              <a:gd name="csX654" fmla="*/ 5489997 w 6096397"/>
              <a:gd name="csY654" fmla="*/ 596665 h 6857988"/>
              <a:gd name="csX655" fmla="*/ 5493412 w 6096397"/>
              <a:gd name="csY655" fmla="*/ 597914 h 6857988"/>
              <a:gd name="csX656" fmla="*/ 5494679 w 6096397"/>
              <a:gd name="csY656" fmla="*/ 601401 h 6857988"/>
              <a:gd name="csX657" fmla="*/ 5493853 w 6096397"/>
              <a:gd name="csY657" fmla="*/ 604394 h 6857988"/>
              <a:gd name="csX658" fmla="*/ 5491227 w 6096397"/>
              <a:gd name="csY658" fmla="*/ 607037 h 6857988"/>
              <a:gd name="csX659" fmla="*/ 5485225 w 6096397"/>
              <a:gd name="csY659" fmla="*/ 611425 h 6857988"/>
              <a:gd name="csX660" fmla="*/ 5480158 w 6096397"/>
              <a:gd name="csY660" fmla="*/ 616766 h 6857988"/>
              <a:gd name="csX661" fmla="*/ 5478616 w 6096397"/>
              <a:gd name="csY661" fmla="*/ 623247 h 6857988"/>
              <a:gd name="csX662" fmla="*/ 5501801 w 6096397"/>
              <a:gd name="csY662" fmla="*/ 623247 h 6857988"/>
              <a:gd name="csX663" fmla="*/ 5501801 w 6096397"/>
              <a:gd name="csY663" fmla="*/ 623265 h 6857988"/>
              <a:gd name="csX664" fmla="*/ 5501820 w 6096397"/>
              <a:gd name="csY664" fmla="*/ 623247 h 6857988"/>
              <a:gd name="csX665" fmla="*/ 5501801 w 6096397"/>
              <a:gd name="csY665" fmla="*/ 623247 h 6857988"/>
              <a:gd name="csX666" fmla="*/ 5501801 w 6096397"/>
              <a:gd name="csY666" fmla="*/ 617813 h 6857988"/>
              <a:gd name="csX667" fmla="*/ 5487024 w 6096397"/>
              <a:gd name="csY667" fmla="*/ 617813 h 6857988"/>
              <a:gd name="csX668" fmla="*/ 5487666 w 6096397"/>
              <a:gd name="csY668" fmla="*/ 616565 h 6857988"/>
              <a:gd name="csX669" fmla="*/ 5489759 w 6096397"/>
              <a:gd name="csY669" fmla="*/ 614967 h 6857988"/>
              <a:gd name="csX670" fmla="*/ 5495101 w 6096397"/>
              <a:gd name="csY670" fmla="*/ 611443 h 6857988"/>
              <a:gd name="csX671" fmla="*/ 5501508 w 6096397"/>
              <a:gd name="csY671" fmla="*/ 601108 h 6857988"/>
              <a:gd name="csX672" fmla="*/ 5498368 w 6096397"/>
              <a:gd name="csY672" fmla="*/ 593948 h 6857988"/>
              <a:gd name="csX673" fmla="*/ 5490126 w 6096397"/>
              <a:gd name="csY673" fmla="*/ 591268 h 6857988"/>
              <a:gd name="csX674" fmla="*/ 5577800 w 6096397"/>
              <a:gd name="csY674" fmla="*/ 591250 h 6857988"/>
              <a:gd name="csX675" fmla="*/ 5568181 w 6096397"/>
              <a:gd name="csY675" fmla="*/ 595564 h 6857988"/>
              <a:gd name="csX676" fmla="*/ 5564822 w 6096397"/>
              <a:gd name="csY676" fmla="*/ 608047 h 6857988"/>
              <a:gd name="csX677" fmla="*/ 5568438 w 6096397"/>
              <a:gd name="csY677" fmla="*/ 619960 h 6857988"/>
              <a:gd name="csX678" fmla="*/ 5578186 w 6096397"/>
              <a:gd name="csY678" fmla="*/ 623999 h 6857988"/>
              <a:gd name="csX679" fmla="*/ 5586924 w 6096397"/>
              <a:gd name="csY679" fmla="*/ 620878 h 6857988"/>
              <a:gd name="csX680" fmla="*/ 5590320 w 6096397"/>
              <a:gd name="csY680" fmla="*/ 612801 h 6857988"/>
              <a:gd name="csX681" fmla="*/ 5587328 w 6096397"/>
              <a:gd name="csY681" fmla="*/ 604926 h 6857988"/>
              <a:gd name="csX682" fmla="*/ 5579342 w 6096397"/>
              <a:gd name="csY682" fmla="*/ 601897 h 6857988"/>
              <a:gd name="csX683" fmla="*/ 5571137 w 6096397"/>
              <a:gd name="csY683" fmla="*/ 605807 h 6857988"/>
              <a:gd name="csX684" fmla="*/ 5577800 w 6096397"/>
              <a:gd name="csY684" fmla="*/ 596445 h 6857988"/>
              <a:gd name="csX685" fmla="*/ 5581160 w 6096397"/>
              <a:gd name="csY685" fmla="*/ 597418 h 6857988"/>
              <a:gd name="csX686" fmla="*/ 5582922 w 6096397"/>
              <a:gd name="csY686" fmla="*/ 599914 h 6857988"/>
              <a:gd name="csX687" fmla="*/ 5589182 w 6096397"/>
              <a:gd name="csY687" fmla="*/ 599914 h 6857988"/>
              <a:gd name="csX688" fmla="*/ 5585602 w 6096397"/>
              <a:gd name="csY688" fmla="*/ 593581 h 6857988"/>
              <a:gd name="csX689" fmla="*/ 5577800 w 6096397"/>
              <a:gd name="csY689" fmla="*/ 591250 h 6857988"/>
              <a:gd name="csX690" fmla="*/ 5523830 w 6096397"/>
              <a:gd name="csY690" fmla="*/ 552516 h 6857988"/>
              <a:gd name="csX691" fmla="*/ 5527722 w 6096397"/>
              <a:gd name="csY691" fmla="*/ 563310 h 6857988"/>
              <a:gd name="csX692" fmla="*/ 5528952 w 6096397"/>
              <a:gd name="csY692" fmla="*/ 566706 h 6857988"/>
              <a:gd name="csX693" fmla="*/ 5518782 w 6096397"/>
              <a:gd name="csY693" fmla="*/ 566706 h 6857988"/>
              <a:gd name="csX694" fmla="*/ 5519975 w 6096397"/>
              <a:gd name="csY694" fmla="*/ 563310 h 6857988"/>
              <a:gd name="csX695" fmla="*/ 5523830 w 6096397"/>
              <a:gd name="csY695" fmla="*/ 552516 h 6857988"/>
              <a:gd name="csX696" fmla="*/ 5568438 w 6096397"/>
              <a:gd name="csY696" fmla="*/ 547284 h 6857988"/>
              <a:gd name="csX697" fmla="*/ 5568438 w 6096397"/>
              <a:gd name="csY697" fmla="*/ 578785 h 6857988"/>
              <a:gd name="csX698" fmla="*/ 5587695 w 6096397"/>
              <a:gd name="csY698" fmla="*/ 578785 h 6857988"/>
              <a:gd name="csX699" fmla="*/ 5587695 w 6096397"/>
              <a:gd name="csY699" fmla="*/ 573425 h 6857988"/>
              <a:gd name="csX700" fmla="*/ 5587676 w 6096397"/>
              <a:gd name="csY700" fmla="*/ 573443 h 6857988"/>
              <a:gd name="csX701" fmla="*/ 5574404 w 6096397"/>
              <a:gd name="csY701" fmla="*/ 573443 h 6857988"/>
              <a:gd name="csX702" fmla="*/ 5574404 w 6096397"/>
              <a:gd name="csY702" fmla="*/ 547284 h 6857988"/>
              <a:gd name="csX703" fmla="*/ 5543931 w 6096397"/>
              <a:gd name="csY703" fmla="*/ 547284 h 6857988"/>
              <a:gd name="csX704" fmla="*/ 5543931 w 6096397"/>
              <a:gd name="csY704" fmla="*/ 578785 h 6857988"/>
              <a:gd name="csX705" fmla="*/ 5563280 w 6096397"/>
              <a:gd name="csY705" fmla="*/ 578785 h 6857988"/>
              <a:gd name="csX706" fmla="*/ 5563280 w 6096397"/>
              <a:gd name="csY706" fmla="*/ 573443 h 6857988"/>
              <a:gd name="csX707" fmla="*/ 5549897 w 6096397"/>
              <a:gd name="csY707" fmla="*/ 573443 h 6857988"/>
              <a:gd name="csX708" fmla="*/ 5549897 w 6096397"/>
              <a:gd name="csY708" fmla="*/ 547284 h 6857988"/>
              <a:gd name="csX709" fmla="*/ 5604510 w 6096397"/>
              <a:gd name="csY709" fmla="*/ 547266 h 6857988"/>
              <a:gd name="csX710" fmla="*/ 5604510 w 6096397"/>
              <a:gd name="csY710" fmla="*/ 578767 h 6857988"/>
              <a:gd name="csX711" fmla="*/ 5610256 w 6096397"/>
              <a:gd name="csY711" fmla="*/ 578767 h 6857988"/>
              <a:gd name="csX712" fmla="*/ 5610256 w 6096397"/>
              <a:gd name="csY712" fmla="*/ 555728 h 6857988"/>
              <a:gd name="csX713" fmla="*/ 5624464 w 6096397"/>
              <a:gd name="csY713" fmla="*/ 578767 h 6857988"/>
              <a:gd name="csX714" fmla="*/ 5631109 w 6096397"/>
              <a:gd name="csY714" fmla="*/ 578767 h 6857988"/>
              <a:gd name="csX715" fmla="*/ 5631109 w 6096397"/>
              <a:gd name="csY715" fmla="*/ 547266 h 6857988"/>
              <a:gd name="csX716" fmla="*/ 5625364 w 6096397"/>
              <a:gd name="csY716" fmla="*/ 547266 h 6857988"/>
              <a:gd name="csX717" fmla="*/ 5625364 w 6096397"/>
              <a:gd name="csY717" fmla="*/ 570011 h 6857988"/>
              <a:gd name="csX718" fmla="*/ 5611155 w 6096397"/>
              <a:gd name="csY718" fmla="*/ 547266 h 6857988"/>
              <a:gd name="csX719" fmla="*/ 5592945 w 6096397"/>
              <a:gd name="csY719" fmla="*/ 547266 h 6857988"/>
              <a:gd name="csX720" fmla="*/ 5592945 w 6096397"/>
              <a:gd name="csY720" fmla="*/ 578767 h 6857988"/>
              <a:gd name="csX721" fmla="*/ 5598911 w 6096397"/>
              <a:gd name="csY721" fmla="*/ 578767 h 6857988"/>
              <a:gd name="csX722" fmla="*/ 5598911 w 6096397"/>
              <a:gd name="csY722" fmla="*/ 547266 h 6857988"/>
              <a:gd name="csX723" fmla="*/ 5520360 w 6096397"/>
              <a:gd name="csY723" fmla="*/ 547229 h 6857988"/>
              <a:gd name="csX724" fmla="*/ 5508373 w 6096397"/>
              <a:gd name="csY724" fmla="*/ 578730 h 6857988"/>
              <a:gd name="csX725" fmla="*/ 5514523 w 6096397"/>
              <a:gd name="csY725" fmla="*/ 578730 h 6857988"/>
              <a:gd name="csX726" fmla="*/ 5516964 w 6096397"/>
              <a:gd name="csY726" fmla="*/ 571791 h 6857988"/>
              <a:gd name="csX727" fmla="*/ 5530751 w 6096397"/>
              <a:gd name="csY727" fmla="*/ 571791 h 6857988"/>
              <a:gd name="csX728" fmla="*/ 5533229 w 6096397"/>
              <a:gd name="csY728" fmla="*/ 578730 h 6857988"/>
              <a:gd name="csX729" fmla="*/ 5539562 w 6096397"/>
              <a:gd name="csY729" fmla="*/ 578730 h 6857988"/>
              <a:gd name="csX730" fmla="*/ 5527354 w 6096397"/>
              <a:gd name="csY730" fmla="*/ 547229 h 6857988"/>
              <a:gd name="csX731" fmla="*/ 5650899 w 6096397"/>
              <a:gd name="csY731" fmla="*/ 546568 h 6857988"/>
              <a:gd name="csX732" fmla="*/ 5635332 w 6096397"/>
              <a:gd name="csY732" fmla="*/ 563035 h 6857988"/>
              <a:gd name="csX733" fmla="*/ 5650385 w 6096397"/>
              <a:gd name="csY733" fmla="*/ 579501 h 6857988"/>
              <a:gd name="csX734" fmla="*/ 5660646 w 6096397"/>
              <a:gd name="csY734" fmla="*/ 574637 h 6857988"/>
              <a:gd name="csX735" fmla="*/ 5661491 w 6096397"/>
              <a:gd name="csY735" fmla="*/ 578785 h 6857988"/>
              <a:gd name="csX736" fmla="*/ 5665823 w 6096397"/>
              <a:gd name="csY736" fmla="*/ 578785 h 6857988"/>
              <a:gd name="csX737" fmla="*/ 5665823 w 6096397"/>
              <a:gd name="csY737" fmla="*/ 561786 h 6857988"/>
              <a:gd name="csX738" fmla="*/ 5665823 w 6096397"/>
              <a:gd name="csY738" fmla="*/ 561768 h 6857988"/>
              <a:gd name="csX739" fmla="*/ 5651743 w 6096397"/>
              <a:gd name="csY739" fmla="*/ 561768 h 6857988"/>
              <a:gd name="csX740" fmla="*/ 5651743 w 6096397"/>
              <a:gd name="csY740" fmla="*/ 566596 h 6857988"/>
              <a:gd name="csX741" fmla="*/ 5659967 w 6096397"/>
              <a:gd name="csY741" fmla="*/ 566596 h 6857988"/>
              <a:gd name="csX742" fmla="*/ 5651156 w 6096397"/>
              <a:gd name="csY742" fmla="*/ 574251 h 6857988"/>
              <a:gd name="csX743" fmla="*/ 5641555 w 6096397"/>
              <a:gd name="csY743" fmla="*/ 563016 h 6857988"/>
              <a:gd name="csX744" fmla="*/ 5650935 w 6096397"/>
              <a:gd name="csY744" fmla="*/ 551782 h 6857988"/>
              <a:gd name="csX745" fmla="*/ 5659306 w 6096397"/>
              <a:gd name="csY745" fmla="*/ 557766 h 6857988"/>
              <a:gd name="csX746" fmla="*/ 5665456 w 6096397"/>
              <a:gd name="csY746" fmla="*/ 557766 h 6857988"/>
              <a:gd name="csX747" fmla="*/ 5650899 w 6096397"/>
              <a:gd name="csY747" fmla="*/ 546568 h 6857988"/>
              <a:gd name="csX748" fmla="*/ 5493394 w 6096397"/>
              <a:gd name="csY748" fmla="*/ 546550 h 6857988"/>
              <a:gd name="csX749" fmla="*/ 5479224 w 6096397"/>
              <a:gd name="csY749" fmla="*/ 556153 h 6857988"/>
              <a:gd name="csX750" fmla="*/ 5478122 w 6096397"/>
              <a:gd name="csY750" fmla="*/ 563007 h 6857988"/>
              <a:gd name="csX751" fmla="*/ 5478120 w 6096397"/>
              <a:gd name="csY751" fmla="*/ 562998 h 6857988"/>
              <a:gd name="csX752" fmla="*/ 5478120 w 6096397"/>
              <a:gd name="csY752" fmla="*/ 563016 h 6857988"/>
              <a:gd name="csX753" fmla="*/ 5478122 w 6096397"/>
              <a:gd name="csY753" fmla="*/ 563007 h 6857988"/>
              <a:gd name="csX754" fmla="*/ 5479245 w 6096397"/>
              <a:gd name="csY754" fmla="*/ 569869 h 6857988"/>
              <a:gd name="csX755" fmla="*/ 5493394 w 6096397"/>
              <a:gd name="csY755" fmla="*/ 579465 h 6857988"/>
              <a:gd name="csX756" fmla="*/ 5507822 w 6096397"/>
              <a:gd name="csY756" fmla="*/ 566890 h 6857988"/>
              <a:gd name="csX757" fmla="*/ 5501838 w 6096397"/>
              <a:gd name="csY757" fmla="*/ 566890 h 6857988"/>
              <a:gd name="csX758" fmla="*/ 5493394 w 6096397"/>
              <a:gd name="csY758" fmla="*/ 574233 h 6857988"/>
              <a:gd name="csX759" fmla="*/ 5484362 w 6096397"/>
              <a:gd name="csY759" fmla="*/ 562998 h 6857988"/>
              <a:gd name="csX760" fmla="*/ 5493394 w 6096397"/>
              <a:gd name="csY760" fmla="*/ 551764 h 6857988"/>
              <a:gd name="csX761" fmla="*/ 5501618 w 6096397"/>
              <a:gd name="csY761" fmla="*/ 558097 h 6857988"/>
              <a:gd name="csX762" fmla="*/ 5507676 w 6096397"/>
              <a:gd name="csY762" fmla="*/ 558097 h 6857988"/>
              <a:gd name="csX763" fmla="*/ 5493394 w 6096397"/>
              <a:gd name="csY763" fmla="*/ 546550 h 6857988"/>
              <a:gd name="csX764" fmla="*/ 5576203 w 6096397"/>
              <a:gd name="csY764" fmla="*/ 507155 h 6857988"/>
              <a:gd name="csX765" fmla="*/ 5582188 w 6096397"/>
              <a:gd name="csY765" fmla="*/ 507155 h 6857988"/>
              <a:gd name="csX766" fmla="*/ 5591880 w 6096397"/>
              <a:gd name="csY766" fmla="*/ 517766 h 6857988"/>
              <a:gd name="csX767" fmla="*/ 5591880 w 6096397"/>
              <a:gd name="csY767" fmla="*/ 517784 h 6857988"/>
              <a:gd name="csX768" fmla="*/ 5582188 w 6096397"/>
              <a:gd name="csY768" fmla="*/ 528395 h 6857988"/>
              <a:gd name="csX769" fmla="*/ 5576203 w 6096397"/>
              <a:gd name="csY769" fmla="*/ 528395 h 6857988"/>
              <a:gd name="csX770" fmla="*/ 5618094 w 6096397"/>
              <a:gd name="csY770" fmla="*/ 506568 h 6857988"/>
              <a:gd name="csX771" fmla="*/ 5627603 w 6096397"/>
              <a:gd name="csY771" fmla="*/ 517766 h 6857988"/>
              <a:gd name="csX772" fmla="*/ 5618094 w 6096397"/>
              <a:gd name="csY772" fmla="*/ 528964 h 6857988"/>
              <a:gd name="csX773" fmla="*/ 5608585 w 6096397"/>
              <a:gd name="csY773" fmla="*/ 517766 h 6857988"/>
              <a:gd name="csX774" fmla="*/ 5618094 w 6096397"/>
              <a:gd name="csY774" fmla="*/ 506568 h 6857988"/>
              <a:gd name="csX775" fmla="*/ 5516909 w 6096397"/>
              <a:gd name="csY775" fmla="*/ 506568 h 6857988"/>
              <a:gd name="csX776" fmla="*/ 5526418 w 6096397"/>
              <a:gd name="csY776" fmla="*/ 517766 h 6857988"/>
              <a:gd name="csX777" fmla="*/ 5516909 w 6096397"/>
              <a:gd name="csY777" fmla="*/ 528964 h 6857988"/>
              <a:gd name="csX778" fmla="*/ 5507400 w 6096397"/>
              <a:gd name="csY778" fmla="*/ 517766 h 6857988"/>
              <a:gd name="csX779" fmla="*/ 5516909 w 6096397"/>
              <a:gd name="csY779" fmla="*/ 506568 h 6857988"/>
              <a:gd name="csX780" fmla="*/ 5479461 w 6096397"/>
              <a:gd name="csY780" fmla="*/ 502034 h 6857988"/>
              <a:gd name="csX781" fmla="*/ 5479461 w 6096397"/>
              <a:gd name="csY781" fmla="*/ 533535 h 6857988"/>
              <a:gd name="csX782" fmla="*/ 5500424 w 6096397"/>
              <a:gd name="csY782" fmla="*/ 533535 h 6857988"/>
              <a:gd name="csX783" fmla="*/ 5500424 w 6096397"/>
              <a:gd name="csY783" fmla="*/ 528193 h 6857988"/>
              <a:gd name="csX784" fmla="*/ 5485427 w 6096397"/>
              <a:gd name="csY784" fmla="*/ 528193 h 6857988"/>
              <a:gd name="csX785" fmla="*/ 5485427 w 6096397"/>
              <a:gd name="csY785" fmla="*/ 502034 h 6857988"/>
              <a:gd name="csX786" fmla="*/ 5638911 w 6096397"/>
              <a:gd name="csY786" fmla="*/ 502015 h 6857988"/>
              <a:gd name="csX787" fmla="*/ 5638911 w 6096397"/>
              <a:gd name="csY787" fmla="*/ 533516 h 6857988"/>
              <a:gd name="csX788" fmla="*/ 5644657 w 6096397"/>
              <a:gd name="csY788" fmla="*/ 533516 h 6857988"/>
              <a:gd name="csX789" fmla="*/ 5644657 w 6096397"/>
              <a:gd name="csY789" fmla="*/ 510882 h 6857988"/>
              <a:gd name="csX790" fmla="*/ 5658866 w 6096397"/>
              <a:gd name="csY790" fmla="*/ 533516 h 6857988"/>
              <a:gd name="csX791" fmla="*/ 5665511 w 6096397"/>
              <a:gd name="csY791" fmla="*/ 533516 h 6857988"/>
              <a:gd name="csX792" fmla="*/ 5665511 w 6096397"/>
              <a:gd name="csY792" fmla="*/ 502015 h 6857988"/>
              <a:gd name="csX793" fmla="*/ 5659765 w 6096397"/>
              <a:gd name="csY793" fmla="*/ 502015 h 6857988"/>
              <a:gd name="csX794" fmla="*/ 5659765 w 6096397"/>
              <a:gd name="csY794" fmla="*/ 524301 h 6857988"/>
              <a:gd name="csX795" fmla="*/ 5645557 w 6096397"/>
              <a:gd name="csY795" fmla="*/ 502015 h 6857988"/>
              <a:gd name="csX796" fmla="*/ 5570237 w 6096397"/>
              <a:gd name="csY796" fmla="*/ 502015 h 6857988"/>
              <a:gd name="csX797" fmla="*/ 5570237 w 6096397"/>
              <a:gd name="csY797" fmla="*/ 533516 h 6857988"/>
              <a:gd name="csX798" fmla="*/ 5582279 w 6096397"/>
              <a:gd name="csY798" fmla="*/ 533516 h 6857988"/>
              <a:gd name="csX799" fmla="*/ 5598066 w 6096397"/>
              <a:gd name="csY799" fmla="*/ 517766 h 6857988"/>
              <a:gd name="csX800" fmla="*/ 5582279 w 6096397"/>
              <a:gd name="csY800" fmla="*/ 502015 h 6857988"/>
              <a:gd name="csX801" fmla="*/ 5537690 w 6096397"/>
              <a:gd name="csY801" fmla="*/ 502015 h 6857988"/>
              <a:gd name="csX802" fmla="*/ 5537690 w 6096397"/>
              <a:gd name="csY802" fmla="*/ 533516 h 6857988"/>
              <a:gd name="csX803" fmla="*/ 5543435 w 6096397"/>
              <a:gd name="csY803" fmla="*/ 533516 h 6857988"/>
              <a:gd name="csX804" fmla="*/ 5543435 w 6096397"/>
              <a:gd name="csY804" fmla="*/ 510478 h 6857988"/>
              <a:gd name="csX805" fmla="*/ 5557644 w 6096397"/>
              <a:gd name="csY805" fmla="*/ 533516 h 6857988"/>
              <a:gd name="csX806" fmla="*/ 5564289 w 6096397"/>
              <a:gd name="csY806" fmla="*/ 533516 h 6857988"/>
              <a:gd name="csX807" fmla="*/ 5564289 w 6096397"/>
              <a:gd name="csY807" fmla="*/ 502015 h 6857988"/>
              <a:gd name="csX808" fmla="*/ 5558543 w 6096397"/>
              <a:gd name="csY808" fmla="*/ 502015 h 6857988"/>
              <a:gd name="csX809" fmla="*/ 5558543 w 6096397"/>
              <a:gd name="csY809" fmla="*/ 524760 h 6857988"/>
              <a:gd name="csX810" fmla="*/ 5544335 w 6096397"/>
              <a:gd name="csY810" fmla="*/ 502015 h 6857988"/>
              <a:gd name="csX811" fmla="*/ 5618094 w 6096397"/>
              <a:gd name="csY811" fmla="*/ 501299 h 6857988"/>
              <a:gd name="csX812" fmla="*/ 5602344 w 6096397"/>
              <a:gd name="csY812" fmla="*/ 517766 h 6857988"/>
              <a:gd name="csX813" fmla="*/ 5618094 w 6096397"/>
              <a:gd name="csY813" fmla="*/ 534232 h 6857988"/>
              <a:gd name="csX814" fmla="*/ 5633808 w 6096397"/>
              <a:gd name="csY814" fmla="*/ 517766 h 6857988"/>
              <a:gd name="csX815" fmla="*/ 5618094 w 6096397"/>
              <a:gd name="csY815" fmla="*/ 501299 h 6857988"/>
              <a:gd name="csX816" fmla="*/ 5516909 w 6096397"/>
              <a:gd name="csY816" fmla="*/ 501299 h 6857988"/>
              <a:gd name="csX817" fmla="*/ 5501159 w 6096397"/>
              <a:gd name="csY817" fmla="*/ 517766 h 6857988"/>
              <a:gd name="csX818" fmla="*/ 5516909 w 6096397"/>
              <a:gd name="csY818" fmla="*/ 534232 h 6857988"/>
              <a:gd name="csX819" fmla="*/ 5532623 w 6096397"/>
              <a:gd name="csY819" fmla="*/ 517766 h 6857988"/>
              <a:gd name="csX820" fmla="*/ 5516909 w 6096397"/>
              <a:gd name="csY820" fmla="*/ 501299 h 6857988"/>
              <a:gd name="csX821" fmla="*/ 5150536 w 6096397"/>
              <a:gd name="csY821" fmla="*/ 385961 h 6857988"/>
              <a:gd name="csX822" fmla="*/ 5150536 w 6096397"/>
              <a:gd name="csY822" fmla="*/ 680741 h 6857988"/>
              <a:gd name="csX823" fmla="*/ 5209187 w 6096397"/>
              <a:gd name="csY823" fmla="*/ 680741 h 6857988"/>
              <a:gd name="csX824" fmla="*/ 5209187 w 6096397"/>
              <a:gd name="csY824" fmla="*/ 385961 h 6857988"/>
              <a:gd name="csX825" fmla="*/ 5442948 w 6096397"/>
              <a:gd name="csY825" fmla="*/ 382776 h 6857988"/>
              <a:gd name="csX826" fmla="*/ 5420112 w 6096397"/>
              <a:gd name="csY826" fmla="*/ 384951 h 6857988"/>
              <a:gd name="csX827" fmla="*/ 5354466 w 6096397"/>
              <a:gd name="csY827" fmla="*/ 440647 h 6857988"/>
              <a:gd name="csX828" fmla="*/ 5346224 w 6096397"/>
              <a:gd name="csY828" fmla="*/ 506311 h 6857988"/>
              <a:gd name="csX829" fmla="*/ 5346187 w 6096397"/>
              <a:gd name="csY829" fmla="*/ 617923 h 6857988"/>
              <a:gd name="csX830" fmla="*/ 5354521 w 6096397"/>
              <a:gd name="csY830" fmla="*/ 684670 h 6857988"/>
              <a:gd name="csX831" fmla="*/ 5417468 w 6096397"/>
              <a:gd name="csY831" fmla="*/ 739962 h 6857988"/>
              <a:gd name="csX832" fmla="*/ 5499543 w 6096397"/>
              <a:gd name="csY832" fmla="*/ 722210 h 6857988"/>
              <a:gd name="csX833" fmla="*/ 5536331 w 6096397"/>
              <a:gd name="csY833" fmla="*/ 646524 h 6857988"/>
              <a:gd name="csX834" fmla="*/ 5536386 w 6096397"/>
              <a:gd name="csY834" fmla="*/ 646524 h 6857988"/>
              <a:gd name="csX835" fmla="*/ 5479405 w 6096397"/>
              <a:gd name="csY835" fmla="*/ 646505 h 6857988"/>
              <a:gd name="csX836" fmla="*/ 5454274 w 6096397"/>
              <a:gd name="csY836" fmla="*/ 681934 h 6857988"/>
              <a:gd name="csX837" fmla="*/ 5413301 w 6096397"/>
              <a:gd name="csY837" fmla="*/ 670571 h 6857988"/>
              <a:gd name="csX838" fmla="*/ 5405316 w 6096397"/>
              <a:gd name="csY838" fmla="*/ 632590 h 6857988"/>
              <a:gd name="csX839" fmla="*/ 5404985 w 6096397"/>
              <a:gd name="csY839" fmla="*/ 497518 h 6857988"/>
              <a:gd name="csX840" fmla="*/ 5418625 w 6096397"/>
              <a:gd name="csY840" fmla="*/ 449092 h 6857988"/>
              <a:gd name="csX841" fmla="*/ 5458350 w 6096397"/>
              <a:gd name="csY841" fmla="*/ 445383 h 6857988"/>
              <a:gd name="csX842" fmla="*/ 5479626 w 6096397"/>
              <a:gd name="csY842" fmla="*/ 480299 h 6857988"/>
              <a:gd name="csX843" fmla="*/ 5536368 w 6096397"/>
              <a:gd name="csY843" fmla="*/ 480299 h 6857988"/>
              <a:gd name="csX844" fmla="*/ 5530567 w 6096397"/>
              <a:gd name="csY844" fmla="*/ 446008 h 6857988"/>
              <a:gd name="csX845" fmla="*/ 5505546 w 6096397"/>
              <a:gd name="csY845" fmla="*/ 407549 h 6857988"/>
              <a:gd name="csX846" fmla="*/ 5497083 w 6096397"/>
              <a:gd name="csY846" fmla="*/ 400463 h 6857988"/>
              <a:gd name="csX847" fmla="*/ 5487189 w 6096397"/>
              <a:gd name="csY847" fmla="*/ 394461 h 6857988"/>
              <a:gd name="csX848" fmla="*/ 5465674 w 6096397"/>
              <a:gd name="csY848" fmla="*/ 386053 h 6857988"/>
              <a:gd name="csX849" fmla="*/ 5442948 w 6096397"/>
              <a:gd name="csY849" fmla="*/ 382776 h 6857988"/>
              <a:gd name="csX850" fmla="*/ 0 w 6096397"/>
              <a:gd name="csY850" fmla="*/ 0 h 6857988"/>
              <a:gd name="csX851" fmla="*/ 6096397 w 6096397"/>
              <a:gd name="csY851" fmla="*/ 0 h 6857988"/>
              <a:gd name="csX852" fmla="*/ 6096397 w 6096397"/>
              <a:gd name="csY852" fmla="*/ 6857988 h 6857988"/>
              <a:gd name="csX853" fmla="*/ 0 w 6096397"/>
              <a:gd name="csY853" fmla="*/ 6857988 h 68579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Lst>
            <a:rect l="l" t="t" r="r" b="b"/>
            <a:pathLst>
              <a:path w="6096397" h="6857988">
                <a:moveTo>
                  <a:pt x="4567522" y="6558869"/>
                </a:moveTo>
                <a:lnTo>
                  <a:pt x="4567363" y="6559058"/>
                </a:lnTo>
                <a:cubicBezTo>
                  <a:pt x="4562400" y="6563907"/>
                  <a:pt x="4556878" y="6568243"/>
                  <a:pt x="4550929" y="6571941"/>
                </a:cubicBezTo>
                <a:close/>
                <a:moveTo>
                  <a:pt x="5211312" y="6549454"/>
                </a:moveTo>
                <a:cubicBezTo>
                  <a:pt x="5221988" y="6549454"/>
                  <a:pt x="5229362" y="6556571"/>
                  <a:pt x="5229362" y="6570428"/>
                </a:cubicBezTo>
                <a:cubicBezTo>
                  <a:pt x="5229362" y="6584285"/>
                  <a:pt x="5221988" y="6591402"/>
                  <a:pt x="5211312" y="6591402"/>
                </a:cubicBezTo>
                <a:cubicBezTo>
                  <a:pt x="5200636" y="6591402"/>
                  <a:pt x="5193262" y="6584285"/>
                  <a:pt x="5193262" y="6570428"/>
                </a:cubicBezTo>
                <a:cubicBezTo>
                  <a:pt x="5193262" y="6556445"/>
                  <a:pt x="5200636" y="6549454"/>
                  <a:pt x="5211312" y="6549454"/>
                </a:cubicBezTo>
                <a:close/>
                <a:moveTo>
                  <a:pt x="5110444" y="6549454"/>
                </a:moveTo>
                <a:cubicBezTo>
                  <a:pt x="5121120" y="6549454"/>
                  <a:pt x="5128493" y="6556571"/>
                  <a:pt x="5128493" y="6570428"/>
                </a:cubicBezTo>
                <a:cubicBezTo>
                  <a:pt x="5128493" y="6584285"/>
                  <a:pt x="5121120" y="6591402"/>
                  <a:pt x="5110444" y="6591402"/>
                </a:cubicBezTo>
                <a:cubicBezTo>
                  <a:pt x="5099767" y="6591402"/>
                  <a:pt x="5092394" y="6584285"/>
                  <a:pt x="5092394" y="6570428"/>
                </a:cubicBezTo>
                <a:cubicBezTo>
                  <a:pt x="5092394" y="6556445"/>
                  <a:pt x="5099767" y="6549454"/>
                  <a:pt x="5110444" y="6549454"/>
                </a:cubicBezTo>
                <a:close/>
                <a:moveTo>
                  <a:pt x="5283246" y="6549077"/>
                </a:moveTo>
                <a:cubicBezTo>
                  <a:pt x="5292905" y="6549077"/>
                  <a:pt x="5301170" y="6555047"/>
                  <a:pt x="5301170" y="6569160"/>
                </a:cubicBezTo>
                <a:cubicBezTo>
                  <a:pt x="5301170" y="6583273"/>
                  <a:pt x="5292145" y="6588865"/>
                  <a:pt x="5282864" y="6588865"/>
                </a:cubicBezTo>
                <a:cubicBezTo>
                  <a:pt x="5273078" y="6588865"/>
                  <a:pt x="5264814" y="6582508"/>
                  <a:pt x="5264814" y="6569160"/>
                </a:cubicBezTo>
                <a:cubicBezTo>
                  <a:pt x="5264814" y="6555303"/>
                  <a:pt x="5273587" y="6549077"/>
                  <a:pt x="5283246" y="6549077"/>
                </a:cubicBezTo>
                <a:close/>
                <a:moveTo>
                  <a:pt x="5386322" y="6548312"/>
                </a:moveTo>
                <a:cubicBezTo>
                  <a:pt x="5396490" y="6548312"/>
                  <a:pt x="5401322" y="6554286"/>
                  <a:pt x="5402212" y="6563694"/>
                </a:cubicBezTo>
                <a:lnTo>
                  <a:pt x="5368655" y="6563694"/>
                </a:lnTo>
                <a:lnTo>
                  <a:pt x="5368650" y="6563694"/>
                </a:lnTo>
                <a:cubicBezTo>
                  <a:pt x="5370432" y="6554160"/>
                  <a:pt x="5376155" y="6548312"/>
                  <a:pt x="5386322" y="6548312"/>
                </a:cubicBezTo>
                <a:close/>
                <a:moveTo>
                  <a:pt x="4828368" y="6548312"/>
                </a:moveTo>
                <a:cubicBezTo>
                  <a:pt x="4838535" y="6548312"/>
                  <a:pt x="4843367" y="6554286"/>
                  <a:pt x="4844258" y="6563694"/>
                </a:cubicBezTo>
                <a:lnTo>
                  <a:pt x="4810700" y="6563694"/>
                </a:lnTo>
                <a:lnTo>
                  <a:pt x="4810696" y="6563694"/>
                </a:lnTo>
                <a:cubicBezTo>
                  <a:pt x="4812478" y="6554160"/>
                  <a:pt x="4818200" y="6548312"/>
                  <a:pt x="4828368" y="6548312"/>
                </a:cubicBezTo>
                <a:close/>
                <a:moveTo>
                  <a:pt x="5329904" y="6537888"/>
                </a:moveTo>
                <a:lnTo>
                  <a:pt x="5329904" y="6602718"/>
                </a:lnTo>
                <a:lnTo>
                  <a:pt x="5343504" y="6602718"/>
                </a:lnTo>
                <a:lnTo>
                  <a:pt x="5343504" y="6537888"/>
                </a:lnTo>
                <a:close/>
                <a:moveTo>
                  <a:pt x="5449679" y="6536749"/>
                </a:moveTo>
                <a:cubicBezTo>
                  <a:pt x="5434167" y="6536749"/>
                  <a:pt x="5423999" y="6542980"/>
                  <a:pt x="5423999" y="6556324"/>
                </a:cubicBezTo>
                <a:cubicBezTo>
                  <a:pt x="5423999" y="6569668"/>
                  <a:pt x="5434423" y="6573483"/>
                  <a:pt x="5444721" y="6575391"/>
                </a:cubicBezTo>
                <a:lnTo>
                  <a:pt x="5453490" y="6576916"/>
                </a:lnTo>
                <a:cubicBezTo>
                  <a:pt x="5460355" y="6578185"/>
                  <a:pt x="5465313" y="6579966"/>
                  <a:pt x="5465313" y="6585432"/>
                </a:cubicBezTo>
                <a:cubicBezTo>
                  <a:pt x="5465313" y="6590898"/>
                  <a:pt x="5460612" y="6593314"/>
                  <a:pt x="5452855" y="6593314"/>
                </a:cubicBezTo>
                <a:cubicBezTo>
                  <a:pt x="5444339" y="6593314"/>
                  <a:pt x="5437600" y="6590260"/>
                  <a:pt x="5436201" y="6582634"/>
                </a:cubicBezTo>
                <a:lnTo>
                  <a:pt x="5422474" y="6582634"/>
                </a:lnTo>
                <a:cubicBezTo>
                  <a:pt x="5423999" y="6597759"/>
                  <a:pt x="5437856" y="6604116"/>
                  <a:pt x="5452347" y="6604116"/>
                </a:cubicBezTo>
                <a:lnTo>
                  <a:pt x="5452351" y="6604121"/>
                </a:lnTo>
                <a:cubicBezTo>
                  <a:pt x="5466842" y="6604121"/>
                  <a:pt x="5478540" y="6597638"/>
                  <a:pt x="5478540" y="6583907"/>
                </a:cubicBezTo>
                <a:cubicBezTo>
                  <a:pt x="5478540" y="6570945"/>
                  <a:pt x="5468116" y="6567639"/>
                  <a:pt x="5457692" y="6565731"/>
                </a:cubicBezTo>
                <a:lnTo>
                  <a:pt x="5448667" y="6564080"/>
                </a:lnTo>
                <a:cubicBezTo>
                  <a:pt x="5441932" y="6562811"/>
                  <a:pt x="5437100" y="6561034"/>
                  <a:pt x="5437100" y="6555312"/>
                </a:cubicBezTo>
                <a:cubicBezTo>
                  <a:pt x="5437100" y="6550228"/>
                  <a:pt x="5441041" y="6547303"/>
                  <a:pt x="5449175" y="6547303"/>
                </a:cubicBezTo>
                <a:cubicBezTo>
                  <a:pt x="5457309" y="6547303"/>
                  <a:pt x="5462906" y="6550354"/>
                  <a:pt x="5463666" y="6557345"/>
                </a:cubicBezTo>
                <a:lnTo>
                  <a:pt x="5477267" y="6557345"/>
                </a:lnTo>
                <a:cubicBezTo>
                  <a:pt x="5475993" y="6543740"/>
                  <a:pt x="5465191" y="6536749"/>
                  <a:pt x="5449679" y="6536749"/>
                </a:cubicBezTo>
                <a:close/>
                <a:moveTo>
                  <a:pt x="5386322" y="6536745"/>
                </a:moveTo>
                <a:cubicBezTo>
                  <a:pt x="5366495" y="6536745"/>
                  <a:pt x="5354798" y="6551110"/>
                  <a:pt x="5354798" y="6570941"/>
                </a:cubicBezTo>
                <a:cubicBezTo>
                  <a:pt x="5354798" y="6582000"/>
                  <a:pt x="5358135" y="6590294"/>
                  <a:pt x="5363744" y="6595823"/>
                </a:cubicBezTo>
                <a:lnTo>
                  <a:pt x="5386320" y="6604117"/>
                </a:lnTo>
                <a:lnTo>
                  <a:pt x="5404860" y="6598889"/>
                </a:lnTo>
                <a:cubicBezTo>
                  <a:pt x="5409801" y="6595409"/>
                  <a:pt x="5413393" y="6590197"/>
                  <a:pt x="5415300" y="6583269"/>
                </a:cubicBezTo>
                <a:lnTo>
                  <a:pt x="5401700" y="6583269"/>
                </a:lnTo>
                <a:cubicBezTo>
                  <a:pt x="5399032" y="6589369"/>
                  <a:pt x="5394326" y="6592420"/>
                  <a:pt x="5386574" y="6592420"/>
                </a:cubicBezTo>
                <a:cubicBezTo>
                  <a:pt x="5375768" y="6592420"/>
                  <a:pt x="5369285" y="6586571"/>
                  <a:pt x="5368142" y="6574370"/>
                </a:cubicBezTo>
                <a:lnTo>
                  <a:pt x="5415813" y="6574370"/>
                </a:lnTo>
                <a:lnTo>
                  <a:pt x="5415813" y="6571067"/>
                </a:lnTo>
                <a:cubicBezTo>
                  <a:pt x="5415813" y="6551110"/>
                  <a:pt x="5406149" y="6536745"/>
                  <a:pt x="5386322" y="6536745"/>
                </a:cubicBezTo>
                <a:close/>
                <a:moveTo>
                  <a:pt x="5280830" y="6536745"/>
                </a:moveTo>
                <a:cubicBezTo>
                  <a:pt x="5265196" y="6536745"/>
                  <a:pt x="5250957" y="6547682"/>
                  <a:pt x="5250957" y="6569034"/>
                </a:cubicBezTo>
                <a:cubicBezTo>
                  <a:pt x="5250957" y="6590386"/>
                  <a:pt x="5264557" y="6600558"/>
                  <a:pt x="5279813" y="6600558"/>
                </a:cubicBezTo>
                <a:cubicBezTo>
                  <a:pt x="5289095" y="6600558"/>
                  <a:pt x="5297611" y="6596487"/>
                  <a:pt x="5301552" y="6588479"/>
                </a:cubicBezTo>
                <a:lnTo>
                  <a:pt x="5301552" y="6600428"/>
                </a:lnTo>
                <a:cubicBezTo>
                  <a:pt x="5301552" y="6612125"/>
                  <a:pt x="5294943" y="6617591"/>
                  <a:pt x="5283502" y="6617591"/>
                </a:cubicBezTo>
                <a:cubicBezTo>
                  <a:pt x="5272822" y="6617591"/>
                  <a:pt x="5267230" y="6612633"/>
                  <a:pt x="5266213" y="6605642"/>
                </a:cubicBezTo>
                <a:lnTo>
                  <a:pt x="5252482" y="6605642"/>
                </a:lnTo>
                <a:cubicBezTo>
                  <a:pt x="5254259" y="6620389"/>
                  <a:pt x="5267099" y="6628524"/>
                  <a:pt x="5283372" y="6628524"/>
                </a:cubicBezTo>
                <a:lnTo>
                  <a:pt x="5283376" y="6628528"/>
                </a:lnTo>
                <a:cubicBezTo>
                  <a:pt x="5301174" y="6628528"/>
                  <a:pt x="5314774" y="6619121"/>
                  <a:pt x="5314774" y="6599037"/>
                </a:cubicBezTo>
                <a:lnTo>
                  <a:pt x="5314774" y="6537892"/>
                </a:lnTo>
                <a:lnTo>
                  <a:pt x="5301426" y="6537892"/>
                </a:lnTo>
                <a:lnTo>
                  <a:pt x="5301426" y="6547425"/>
                </a:lnTo>
                <a:cubicBezTo>
                  <a:pt x="5298245" y="6541703"/>
                  <a:pt x="5291380" y="6536745"/>
                  <a:pt x="5280830" y="6536745"/>
                </a:cubicBezTo>
                <a:close/>
                <a:moveTo>
                  <a:pt x="5045287" y="6536745"/>
                </a:moveTo>
                <a:cubicBezTo>
                  <a:pt x="5034737" y="6536745"/>
                  <a:pt x="5027111" y="6541320"/>
                  <a:pt x="5023170" y="6549077"/>
                </a:cubicBezTo>
                <a:lnTo>
                  <a:pt x="5023170" y="6537888"/>
                </a:lnTo>
                <a:lnTo>
                  <a:pt x="5010078" y="6537888"/>
                </a:lnTo>
                <a:lnTo>
                  <a:pt x="5010078" y="6602718"/>
                </a:lnTo>
                <a:lnTo>
                  <a:pt x="5010074" y="6602722"/>
                </a:lnTo>
                <a:lnTo>
                  <a:pt x="5023674" y="6602722"/>
                </a:lnTo>
                <a:lnTo>
                  <a:pt x="5023674" y="6567891"/>
                </a:lnTo>
                <a:cubicBezTo>
                  <a:pt x="5023674" y="6555686"/>
                  <a:pt x="5031178" y="6548694"/>
                  <a:pt x="5040838" y="6548694"/>
                </a:cubicBezTo>
                <a:cubicBezTo>
                  <a:pt x="5048468" y="6548694"/>
                  <a:pt x="5053804" y="6553144"/>
                  <a:pt x="5053804" y="6562043"/>
                </a:cubicBezTo>
                <a:lnTo>
                  <a:pt x="5053804" y="6602722"/>
                </a:lnTo>
                <a:lnTo>
                  <a:pt x="5067404" y="6602722"/>
                </a:lnTo>
                <a:lnTo>
                  <a:pt x="5067404" y="6559883"/>
                </a:lnTo>
                <a:cubicBezTo>
                  <a:pt x="5067404" y="6545392"/>
                  <a:pt x="5060035" y="6536745"/>
                  <a:pt x="5045287" y="6536745"/>
                </a:cubicBezTo>
                <a:close/>
                <a:moveTo>
                  <a:pt x="4897192" y="6536745"/>
                </a:moveTo>
                <a:cubicBezTo>
                  <a:pt x="4875965" y="6536745"/>
                  <a:pt x="4865159" y="6552766"/>
                  <a:pt x="4865159" y="6570941"/>
                </a:cubicBezTo>
                <a:cubicBezTo>
                  <a:pt x="4865159" y="6589117"/>
                  <a:pt x="4875075" y="6604117"/>
                  <a:pt x="4896049" y="6604117"/>
                </a:cubicBezTo>
                <a:cubicBezTo>
                  <a:pt x="4912699" y="6604117"/>
                  <a:pt x="4924271" y="6594714"/>
                  <a:pt x="4925413" y="6579458"/>
                </a:cubicBezTo>
                <a:lnTo>
                  <a:pt x="4911557" y="6579458"/>
                </a:lnTo>
                <a:cubicBezTo>
                  <a:pt x="4910796" y="6587718"/>
                  <a:pt x="4905456" y="6592042"/>
                  <a:pt x="4896683" y="6592042"/>
                </a:cubicBezTo>
                <a:cubicBezTo>
                  <a:pt x="4884226" y="6592042"/>
                  <a:pt x="4879016" y="6582639"/>
                  <a:pt x="4879016" y="6570433"/>
                </a:cubicBezTo>
                <a:cubicBezTo>
                  <a:pt x="4879016" y="6558228"/>
                  <a:pt x="4884100" y="6548694"/>
                  <a:pt x="4897192" y="6548694"/>
                </a:cubicBezTo>
                <a:cubicBezTo>
                  <a:pt x="4905456" y="6548694"/>
                  <a:pt x="4911048" y="6552887"/>
                  <a:pt x="4911557" y="6560769"/>
                </a:cubicBezTo>
                <a:lnTo>
                  <a:pt x="4925413" y="6560769"/>
                </a:lnTo>
                <a:cubicBezTo>
                  <a:pt x="4924523" y="6545770"/>
                  <a:pt x="4913590" y="6536745"/>
                  <a:pt x="4897192" y="6536745"/>
                </a:cubicBezTo>
                <a:close/>
                <a:moveTo>
                  <a:pt x="4828372" y="6536745"/>
                </a:moveTo>
                <a:cubicBezTo>
                  <a:pt x="4808545" y="6536745"/>
                  <a:pt x="4796848" y="6551110"/>
                  <a:pt x="4796848" y="6570941"/>
                </a:cubicBezTo>
                <a:cubicBezTo>
                  <a:pt x="4796848" y="6593058"/>
                  <a:pt x="4810196" y="6604117"/>
                  <a:pt x="4828372" y="6604117"/>
                </a:cubicBezTo>
                <a:cubicBezTo>
                  <a:pt x="4842989" y="6604117"/>
                  <a:pt x="4853539" y="6597125"/>
                  <a:pt x="4857354" y="6583269"/>
                </a:cubicBezTo>
                <a:lnTo>
                  <a:pt x="4843754" y="6583269"/>
                </a:lnTo>
                <a:cubicBezTo>
                  <a:pt x="4841082" y="6589369"/>
                  <a:pt x="4836380" y="6592420"/>
                  <a:pt x="4828624" y="6592420"/>
                </a:cubicBezTo>
                <a:cubicBezTo>
                  <a:pt x="4817818" y="6592420"/>
                  <a:pt x="4811335" y="6586571"/>
                  <a:pt x="4810192" y="6574370"/>
                </a:cubicBezTo>
                <a:lnTo>
                  <a:pt x="4857863" y="6574370"/>
                </a:lnTo>
                <a:lnTo>
                  <a:pt x="4857863" y="6571067"/>
                </a:lnTo>
                <a:cubicBezTo>
                  <a:pt x="4857863" y="6551110"/>
                  <a:pt x="4848199" y="6536745"/>
                  <a:pt x="4828372" y="6536745"/>
                </a:cubicBezTo>
                <a:close/>
                <a:moveTo>
                  <a:pt x="5211317" y="6536740"/>
                </a:moveTo>
                <a:cubicBezTo>
                  <a:pt x="5192250" y="6536740"/>
                  <a:pt x="5179410" y="6549450"/>
                  <a:pt x="5179410" y="6570428"/>
                </a:cubicBezTo>
                <a:cubicBezTo>
                  <a:pt x="5179410" y="6591407"/>
                  <a:pt x="5192250" y="6604116"/>
                  <a:pt x="5211317" y="6604116"/>
                </a:cubicBezTo>
                <a:cubicBezTo>
                  <a:pt x="5230383" y="6604116"/>
                  <a:pt x="5243223" y="6591402"/>
                  <a:pt x="5243223" y="6570428"/>
                </a:cubicBezTo>
                <a:cubicBezTo>
                  <a:pt x="5243223" y="6549454"/>
                  <a:pt x="5230383" y="6536740"/>
                  <a:pt x="5211317" y="6536740"/>
                </a:cubicBezTo>
                <a:close/>
                <a:moveTo>
                  <a:pt x="5110444" y="6536740"/>
                </a:moveTo>
                <a:cubicBezTo>
                  <a:pt x="5091377" y="6536740"/>
                  <a:pt x="5078537" y="6549450"/>
                  <a:pt x="5078537" y="6570428"/>
                </a:cubicBezTo>
                <a:cubicBezTo>
                  <a:pt x="5078537" y="6591407"/>
                  <a:pt x="5091377" y="6604116"/>
                  <a:pt x="5110444" y="6604116"/>
                </a:cubicBezTo>
                <a:cubicBezTo>
                  <a:pt x="5129510" y="6604116"/>
                  <a:pt x="5142350" y="6591402"/>
                  <a:pt x="5142350" y="6570428"/>
                </a:cubicBezTo>
                <a:cubicBezTo>
                  <a:pt x="5142350" y="6549454"/>
                  <a:pt x="5129510" y="6536740"/>
                  <a:pt x="5110444" y="6536740"/>
                </a:cubicBezTo>
                <a:close/>
                <a:moveTo>
                  <a:pt x="4127281" y="6519227"/>
                </a:moveTo>
                <a:lnTo>
                  <a:pt x="4127283" y="6519228"/>
                </a:lnTo>
                <a:lnTo>
                  <a:pt x="4127279" y="6519228"/>
                </a:lnTo>
                <a:close/>
                <a:moveTo>
                  <a:pt x="4111445" y="6516799"/>
                </a:moveTo>
                <a:lnTo>
                  <a:pt x="4111450" y="6516799"/>
                </a:lnTo>
                <a:lnTo>
                  <a:pt x="4111450" y="6516802"/>
                </a:lnTo>
                <a:close/>
                <a:moveTo>
                  <a:pt x="4726470" y="6513737"/>
                </a:moveTo>
                <a:lnTo>
                  <a:pt x="4726470" y="6526829"/>
                </a:lnTo>
                <a:lnTo>
                  <a:pt x="4757673" y="6526829"/>
                </a:lnTo>
                <a:lnTo>
                  <a:pt x="4757673" y="6602717"/>
                </a:lnTo>
                <a:lnTo>
                  <a:pt x="4771651" y="6602717"/>
                </a:lnTo>
                <a:lnTo>
                  <a:pt x="4771651" y="6526829"/>
                </a:lnTo>
                <a:lnTo>
                  <a:pt x="4802854" y="6526829"/>
                </a:lnTo>
                <a:lnTo>
                  <a:pt x="4802854" y="6513737"/>
                </a:lnTo>
                <a:close/>
                <a:moveTo>
                  <a:pt x="5154151" y="6512334"/>
                </a:moveTo>
                <a:lnTo>
                  <a:pt x="5154151" y="6602718"/>
                </a:lnTo>
                <a:lnTo>
                  <a:pt x="5167751" y="6602718"/>
                </a:lnTo>
                <a:lnTo>
                  <a:pt x="5167751" y="6512334"/>
                </a:lnTo>
                <a:close/>
                <a:moveTo>
                  <a:pt x="4937175" y="6512334"/>
                </a:moveTo>
                <a:lnTo>
                  <a:pt x="4937175" y="6602718"/>
                </a:lnTo>
                <a:lnTo>
                  <a:pt x="4950775" y="6602718"/>
                </a:lnTo>
                <a:lnTo>
                  <a:pt x="4950775" y="6567887"/>
                </a:lnTo>
                <a:cubicBezTo>
                  <a:pt x="4950775" y="6555681"/>
                  <a:pt x="4958275" y="6548690"/>
                  <a:pt x="4967934" y="6548690"/>
                </a:cubicBezTo>
                <a:cubicBezTo>
                  <a:pt x="4975560" y="6548690"/>
                  <a:pt x="4980900" y="6553139"/>
                  <a:pt x="4980900" y="6562038"/>
                </a:cubicBezTo>
                <a:lnTo>
                  <a:pt x="4980900" y="6602718"/>
                </a:lnTo>
                <a:lnTo>
                  <a:pt x="4994501" y="6602718"/>
                </a:lnTo>
                <a:lnTo>
                  <a:pt x="4994501" y="6559879"/>
                </a:lnTo>
                <a:cubicBezTo>
                  <a:pt x="4994501" y="6545388"/>
                  <a:pt x="4987127" y="6536741"/>
                  <a:pt x="4972384" y="6536741"/>
                </a:cubicBezTo>
                <a:cubicBezTo>
                  <a:pt x="4962086" y="6536741"/>
                  <a:pt x="4954716" y="6541064"/>
                  <a:pt x="4950775" y="6548564"/>
                </a:cubicBezTo>
                <a:lnTo>
                  <a:pt x="4950775" y="6512334"/>
                </a:lnTo>
                <a:close/>
                <a:moveTo>
                  <a:pt x="5329400" y="6512208"/>
                </a:moveTo>
                <a:lnTo>
                  <a:pt x="5329400" y="6527082"/>
                </a:lnTo>
                <a:lnTo>
                  <a:pt x="5343891" y="6527082"/>
                </a:lnTo>
                <a:lnTo>
                  <a:pt x="5343891" y="6512208"/>
                </a:lnTo>
                <a:close/>
                <a:moveTo>
                  <a:pt x="3822782" y="6500197"/>
                </a:moveTo>
                <a:lnTo>
                  <a:pt x="3822782" y="6504277"/>
                </a:lnTo>
                <a:cubicBezTo>
                  <a:pt x="3822782" y="6513793"/>
                  <a:pt x="3815304" y="6519425"/>
                  <a:pt x="3806857" y="6519425"/>
                </a:cubicBezTo>
                <a:cubicBezTo>
                  <a:pt x="3801517" y="6519425"/>
                  <a:pt x="3797341" y="6517091"/>
                  <a:pt x="3797341" y="6511655"/>
                </a:cubicBezTo>
                <a:cubicBezTo>
                  <a:pt x="3797341" y="6505151"/>
                  <a:pt x="3803264" y="6503791"/>
                  <a:pt x="3807148" y="6503304"/>
                </a:cubicBezTo>
                <a:lnTo>
                  <a:pt x="3814431" y="6502335"/>
                </a:lnTo>
                <a:cubicBezTo>
                  <a:pt x="3818802" y="6501753"/>
                  <a:pt x="3820936" y="6501071"/>
                  <a:pt x="3822782" y="6500197"/>
                </a:cubicBezTo>
                <a:close/>
                <a:moveTo>
                  <a:pt x="4127670" y="6483011"/>
                </a:moveTo>
                <a:cubicBezTo>
                  <a:pt x="4138737" y="6483011"/>
                  <a:pt x="4142331" y="6491358"/>
                  <a:pt x="4142331" y="6500779"/>
                </a:cubicBezTo>
                <a:cubicBezTo>
                  <a:pt x="4142331" y="6505489"/>
                  <a:pt x="4141407" y="6510102"/>
                  <a:pt x="4139064" y="6513536"/>
                </a:cubicBezTo>
                <a:lnTo>
                  <a:pt x="4127281" y="6519227"/>
                </a:lnTo>
                <a:lnTo>
                  <a:pt x="4115414" y="6513804"/>
                </a:lnTo>
                <a:cubicBezTo>
                  <a:pt x="4112938" y="6510516"/>
                  <a:pt x="4111845" y="6506074"/>
                  <a:pt x="4111845" y="6501461"/>
                </a:cubicBezTo>
                <a:cubicBezTo>
                  <a:pt x="4111845" y="6491554"/>
                  <a:pt x="4116603" y="6483011"/>
                  <a:pt x="4127670" y="6483011"/>
                </a:cubicBezTo>
                <a:close/>
                <a:moveTo>
                  <a:pt x="3755684" y="6482725"/>
                </a:moveTo>
                <a:cubicBezTo>
                  <a:pt x="3763740" y="6482725"/>
                  <a:pt x="3770636" y="6487874"/>
                  <a:pt x="3770636" y="6499910"/>
                </a:cubicBezTo>
                <a:cubicBezTo>
                  <a:pt x="3770636" y="6511946"/>
                  <a:pt x="3762967" y="6516609"/>
                  <a:pt x="3755393" y="6516609"/>
                </a:cubicBezTo>
                <a:lnTo>
                  <a:pt x="3755393" y="6516613"/>
                </a:lnTo>
                <a:cubicBezTo>
                  <a:pt x="3747237" y="6516613"/>
                  <a:pt x="3740246" y="6511564"/>
                  <a:pt x="3740246" y="6499815"/>
                </a:cubicBezTo>
                <a:cubicBezTo>
                  <a:pt x="3740246" y="6488065"/>
                  <a:pt x="3747628" y="6482725"/>
                  <a:pt x="3755684" y="6482725"/>
                </a:cubicBezTo>
                <a:close/>
                <a:moveTo>
                  <a:pt x="4042704" y="6482717"/>
                </a:moveTo>
                <a:cubicBezTo>
                  <a:pt x="4053776" y="6482717"/>
                  <a:pt x="4058047" y="6491164"/>
                  <a:pt x="4058047" y="6500584"/>
                </a:cubicBezTo>
                <a:cubicBezTo>
                  <a:pt x="4058047" y="6510004"/>
                  <a:pt x="4053776" y="6519033"/>
                  <a:pt x="4042609" y="6519033"/>
                </a:cubicBezTo>
                <a:cubicBezTo>
                  <a:pt x="4031537" y="6519033"/>
                  <a:pt x="4027557" y="6510195"/>
                  <a:pt x="4027557" y="6500875"/>
                </a:cubicBezTo>
                <a:cubicBezTo>
                  <a:pt x="4027557" y="6491555"/>
                  <a:pt x="4031633" y="6482717"/>
                  <a:pt x="4042704" y="6482717"/>
                </a:cubicBezTo>
                <a:close/>
                <a:moveTo>
                  <a:pt x="3990271" y="6482621"/>
                </a:moveTo>
                <a:cubicBezTo>
                  <a:pt x="3999009" y="6482621"/>
                  <a:pt x="4002698" y="6488061"/>
                  <a:pt x="4003476" y="6496313"/>
                </a:cubicBezTo>
                <a:lnTo>
                  <a:pt x="3975219" y="6496313"/>
                </a:lnTo>
                <a:cubicBezTo>
                  <a:pt x="3976484" y="6488057"/>
                  <a:pt x="3981533" y="6482621"/>
                  <a:pt x="3990271" y="6482621"/>
                </a:cubicBezTo>
                <a:close/>
                <a:moveTo>
                  <a:pt x="4155440" y="6476507"/>
                </a:moveTo>
                <a:lnTo>
                  <a:pt x="4175732" y="6524764"/>
                </a:lnTo>
                <a:lnTo>
                  <a:pt x="4174467" y="6527967"/>
                </a:lnTo>
                <a:cubicBezTo>
                  <a:pt x="4172912" y="6531951"/>
                  <a:pt x="4170196" y="6534280"/>
                  <a:pt x="4164660" y="6534280"/>
                </a:cubicBezTo>
                <a:lnTo>
                  <a:pt x="4159620" y="6534280"/>
                </a:lnTo>
                <a:lnTo>
                  <a:pt x="4159620" y="6541272"/>
                </a:lnTo>
                <a:lnTo>
                  <a:pt x="4164765" y="6541272"/>
                </a:lnTo>
                <a:cubicBezTo>
                  <a:pt x="4173698" y="6541272"/>
                  <a:pt x="4178261" y="6537678"/>
                  <a:pt x="4181272" y="6530009"/>
                </a:cubicBezTo>
                <a:lnTo>
                  <a:pt x="4202342" y="6476507"/>
                </a:lnTo>
                <a:lnTo>
                  <a:pt x="4193990" y="6476507"/>
                </a:lnTo>
                <a:lnTo>
                  <a:pt x="4179521" y="6514762"/>
                </a:lnTo>
                <a:lnTo>
                  <a:pt x="4164083" y="6476507"/>
                </a:lnTo>
                <a:close/>
                <a:moveTo>
                  <a:pt x="3900456" y="6476507"/>
                </a:moveTo>
                <a:lnTo>
                  <a:pt x="3900456" y="6525346"/>
                </a:lnTo>
                <a:lnTo>
                  <a:pt x="3908417" y="6525346"/>
                </a:lnTo>
                <a:lnTo>
                  <a:pt x="3908417" y="6476507"/>
                </a:lnTo>
                <a:close/>
                <a:moveTo>
                  <a:pt x="3723743" y="6475925"/>
                </a:moveTo>
                <a:cubicBezTo>
                  <a:pt x="3716361" y="6475925"/>
                  <a:pt x="3711799" y="6479614"/>
                  <a:pt x="3709565" y="6485732"/>
                </a:cubicBezTo>
                <a:lnTo>
                  <a:pt x="3709565" y="6476507"/>
                </a:lnTo>
                <a:lnTo>
                  <a:pt x="3701800" y="6476507"/>
                </a:lnTo>
                <a:lnTo>
                  <a:pt x="3701800" y="6525347"/>
                </a:lnTo>
                <a:lnTo>
                  <a:pt x="3709761" y="6525347"/>
                </a:lnTo>
                <a:lnTo>
                  <a:pt x="3709761" y="6501266"/>
                </a:lnTo>
                <a:cubicBezTo>
                  <a:pt x="3709761" y="6490972"/>
                  <a:pt x="3713450" y="6483594"/>
                  <a:pt x="3724130" y="6483594"/>
                </a:cubicBezTo>
                <a:lnTo>
                  <a:pt x="3727237" y="6483594"/>
                </a:lnTo>
                <a:lnTo>
                  <a:pt x="3727237" y="6475925"/>
                </a:lnTo>
                <a:close/>
                <a:moveTo>
                  <a:pt x="3938712" y="6475538"/>
                </a:moveTo>
                <a:cubicBezTo>
                  <a:pt x="3927936" y="6475538"/>
                  <a:pt x="3920071" y="6480396"/>
                  <a:pt x="3920071" y="6489907"/>
                </a:cubicBezTo>
                <a:cubicBezTo>
                  <a:pt x="3920071" y="6499419"/>
                  <a:pt x="3927549" y="6502335"/>
                  <a:pt x="3935218" y="6503790"/>
                </a:cubicBezTo>
                <a:lnTo>
                  <a:pt x="3941723" y="6505055"/>
                </a:lnTo>
                <a:cubicBezTo>
                  <a:pt x="3947645" y="6506219"/>
                  <a:pt x="3951821" y="6507679"/>
                  <a:pt x="3951821" y="6512628"/>
                </a:cubicBezTo>
                <a:cubicBezTo>
                  <a:pt x="3951821" y="6517577"/>
                  <a:pt x="3947841" y="6519715"/>
                  <a:pt x="3941141" y="6519715"/>
                </a:cubicBezTo>
                <a:cubicBezTo>
                  <a:pt x="3934440" y="6519715"/>
                  <a:pt x="3928322" y="6517386"/>
                  <a:pt x="3927062" y="6510395"/>
                </a:cubicBezTo>
                <a:lnTo>
                  <a:pt x="3918906" y="6510395"/>
                </a:lnTo>
                <a:lnTo>
                  <a:pt x="3918902" y="6510399"/>
                </a:lnTo>
                <a:cubicBezTo>
                  <a:pt x="3920071" y="6521662"/>
                  <a:pt x="3930556" y="6526420"/>
                  <a:pt x="3940654" y="6526420"/>
                </a:cubicBezTo>
                <a:cubicBezTo>
                  <a:pt x="3950752" y="6526420"/>
                  <a:pt x="3959686" y="6521371"/>
                  <a:pt x="3959686" y="6511564"/>
                </a:cubicBezTo>
                <a:cubicBezTo>
                  <a:pt x="3959686" y="6501757"/>
                  <a:pt x="3951434" y="6499623"/>
                  <a:pt x="3943374" y="6498068"/>
                </a:cubicBezTo>
                <a:lnTo>
                  <a:pt x="3937838" y="6496999"/>
                </a:lnTo>
                <a:cubicBezTo>
                  <a:pt x="3932307" y="6495930"/>
                  <a:pt x="3927936" y="6494374"/>
                  <a:pt x="3927936" y="6489230"/>
                </a:cubicBezTo>
                <a:cubicBezTo>
                  <a:pt x="3927936" y="6484567"/>
                  <a:pt x="3931720" y="6482043"/>
                  <a:pt x="3938325" y="6482043"/>
                </a:cubicBezTo>
                <a:cubicBezTo>
                  <a:pt x="3944930" y="6482043"/>
                  <a:pt x="3949783" y="6484472"/>
                  <a:pt x="3950365" y="6490394"/>
                </a:cubicBezTo>
                <a:lnTo>
                  <a:pt x="3958521" y="6490394"/>
                </a:lnTo>
                <a:cubicBezTo>
                  <a:pt x="3957548" y="6480783"/>
                  <a:pt x="3950265" y="6475538"/>
                  <a:pt x="3938712" y="6475538"/>
                </a:cubicBezTo>
                <a:close/>
                <a:moveTo>
                  <a:pt x="3869971" y="6475538"/>
                </a:moveTo>
                <a:cubicBezTo>
                  <a:pt x="3861233" y="6475538"/>
                  <a:pt x="3855601" y="6479614"/>
                  <a:pt x="3852590" y="6485732"/>
                </a:cubicBezTo>
                <a:lnTo>
                  <a:pt x="3852590" y="6476507"/>
                </a:lnTo>
                <a:lnTo>
                  <a:pt x="3844821" y="6476507"/>
                </a:lnTo>
                <a:lnTo>
                  <a:pt x="3844825" y="6476511"/>
                </a:lnTo>
                <a:lnTo>
                  <a:pt x="3844825" y="6525351"/>
                </a:lnTo>
                <a:lnTo>
                  <a:pt x="3852786" y="6525351"/>
                </a:lnTo>
                <a:lnTo>
                  <a:pt x="3852786" y="6499232"/>
                </a:lnTo>
                <a:cubicBezTo>
                  <a:pt x="3852786" y="6488747"/>
                  <a:pt x="3859582" y="6482629"/>
                  <a:pt x="3867737" y="6482629"/>
                </a:cubicBezTo>
                <a:cubicBezTo>
                  <a:pt x="3873951" y="6482629"/>
                  <a:pt x="3878613" y="6486223"/>
                  <a:pt x="3878613" y="6493601"/>
                </a:cubicBezTo>
                <a:lnTo>
                  <a:pt x="3878613" y="6525351"/>
                </a:lnTo>
                <a:lnTo>
                  <a:pt x="3886574" y="6525351"/>
                </a:lnTo>
                <a:lnTo>
                  <a:pt x="3886574" y="6492336"/>
                </a:lnTo>
                <a:cubicBezTo>
                  <a:pt x="3886574" y="6481752"/>
                  <a:pt x="3880747" y="6475538"/>
                  <a:pt x="3869971" y="6475538"/>
                </a:cubicBezTo>
                <a:close/>
                <a:moveTo>
                  <a:pt x="3990271" y="6475534"/>
                </a:moveTo>
                <a:cubicBezTo>
                  <a:pt x="3976193" y="6475534"/>
                  <a:pt x="3966968" y="6486019"/>
                  <a:pt x="3966968" y="6501362"/>
                </a:cubicBezTo>
                <a:lnTo>
                  <a:pt x="3966968" y="6501366"/>
                </a:lnTo>
                <a:cubicBezTo>
                  <a:pt x="3966968" y="6518356"/>
                  <a:pt x="3976871" y="6526416"/>
                  <a:pt x="3990076" y="6526416"/>
                </a:cubicBezTo>
                <a:cubicBezTo>
                  <a:pt x="4000465" y="6526416"/>
                  <a:pt x="4007939" y="6521462"/>
                  <a:pt x="4011241" y="6511073"/>
                </a:cubicBezTo>
                <a:lnTo>
                  <a:pt x="4002989" y="6511073"/>
                </a:lnTo>
                <a:cubicBezTo>
                  <a:pt x="4000565" y="6516704"/>
                  <a:pt x="3996585" y="6519325"/>
                  <a:pt x="3990271" y="6519325"/>
                </a:cubicBezTo>
                <a:cubicBezTo>
                  <a:pt x="3981433" y="6519325"/>
                  <a:pt x="3975511" y="6514276"/>
                  <a:pt x="3974928" y="6503108"/>
                </a:cubicBezTo>
                <a:lnTo>
                  <a:pt x="4011632" y="6503108"/>
                </a:lnTo>
                <a:lnTo>
                  <a:pt x="4011632" y="6501362"/>
                </a:lnTo>
                <a:cubicBezTo>
                  <a:pt x="4011632" y="6485828"/>
                  <a:pt x="4004349" y="6475534"/>
                  <a:pt x="3990271" y="6475534"/>
                </a:cubicBezTo>
                <a:close/>
                <a:moveTo>
                  <a:pt x="3812002" y="6475534"/>
                </a:moveTo>
                <a:cubicBezTo>
                  <a:pt x="3799670" y="6475534"/>
                  <a:pt x="3791806" y="6480683"/>
                  <a:pt x="3790446" y="6490877"/>
                </a:cubicBezTo>
                <a:lnTo>
                  <a:pt x="3798601" y="6490877"/>
                </a:lnTo>
                <a:cubicBezTo>
                  <a:pt x="3799475" y="6485146"/>
                  <a:pt x="3803942" y="6482039"/>
                  <a:pt x="3811902" y="6482039"/>
                </a:cubicBezTo>
                <a:cubicBezTo>
                  <a:pt x="3819184" y="6482039"/>
                  <a:pt x="3822778" y="6484954"/>
                  <a:pt x="3822778" y="6490099"/>
                </a:cubicBezTo>
                <a:cubicBezTo>
                  <a:pt x="3822778" y="6494561"/>
                  <a:pt x="3819671" y="6495630"/>
                  <a:pt x="3815787" y="6496117"/>
                </a:cubicBezTo>
                <a:lnTo>
                  <a:pt x="3804233" y="6497673"/>
                </a:lnTo>
                <a:cubicBezTo>
                  <a:pt x="3800301" y="6498208"/>
                  <a:pt x="3796563" y="6499397"/>
                  <a:pt x="3793808" y="6501667"/>
                </a:cubicBezTo>
                <a:lnTo>
                  <a:pt x="3789282" y="6512140"/>
                </a:lnTo>
                <a:lnTo>
                  <a:pt x="3789281" y="6512138"/>
                </a:lnTo>
                <a:lnTo>
                  <a:pt x="3789281" y="6512142"/>
                </a:lnTo>
                <a:lnTo>
                  <a:pt x="3789282" y="6512140"/>
                </a:lnTo>
                <a:lnTo>
                  <a:pt x="3794014" y="6522844"/>
                </a:lnTo>
                <a:cubicBezTo>
                  <a:pt x="3796927" y="6525223"/>
                  <a:pt x="3800933" y="6526412"/>
                  <a:pt x="3805302" y="6526412"/>
                </a:cubicBezTo>
                <a:cubicBezTo>
                  <a:pt x="3814040" y="6526412"/>
                  <a:pt x="3820062" y="6522336"/>
                  <a:pt x="3823169" y="6516022"/>
                </a:cubicBezTo>
                <a:lnTo>
                  <a:pt x="3823169" y="6525343"/>
                </a:lnTo>
                <a:lnTo>
                  <a:pt x="3830743" y="6525343"/>
                </a:lnTo>
                <a:lnTo>
                  <a:pt x="3830743" y="6491264"/>
                </a:lnTo>
                <a:cubicBezTo>
                  <a:pt x="3830743" y="6480583"/>
                  <a:pt x="3824333" y="6475534"/>
                  <a:pt x="3812002" y="6475534"/>
                </a:cubicBezTo>
                <a:close/>
                <a:moveTo>
                  <a:pt x="3754615" y="6475534"/>
                </a:moveTo>
                <a:cubicBezTo>
                  <a:pt x="3742866" y="6475534"/>
                  <a:pt x="3732090" y="6483208"/>
                  <a:pt x="3732090" y="6499810"/>
                </a:cubicBezTo>
                <a:cubicBezTo>
                  <a:pt x="3732090" y="6515636"/>
                  <a:pt x="3742188" y="6523696"/>
                  <a:pt x="3753937" y="6523696"/>
                </a:cubicBezTo>
                <a:cubicBezTo>
                  <a:pt x="3760442" y="6523696"/>
                  <a:pt x="3767629" y="6520880"/>
                  <a:pt x="3770831" y="6514084"/>
                </a:cubicBezTo>
                <a:lnTo>
                  <a:pt x="3770831" y="6523891"/>
                </a:lnTo>
                <a:cubicBezTo>
                  <a:pt x="3770831" y="6534085"/>
                  <a:pt x="3765009" y="6538456"/>
                  <a:pt x="3755975" y="6538456"/>
                </a:cubicBezTo>
                <a:cubicBezTo>
                  <a:pt x="3746942" y="6538456"/>
                  <a:pt x="3742379" y="6534085"/>
                  <a:pt x="3741506" y="6528067"/>
                </a:cubicBezTo>
                <a:lnTo>
                  <a:pt x="3733551" y="6528067"/>
                </a:lnTo>
                <a:lnTo>
                  <a:pt x="3733546" y="6528058"/>
                </a:lnTo>
                <a:lnTo>
                  <a:pt x="3733546" y="6528067"/>
                </a:lnTo>
                <a:lnTo>
                  <a:pt x="3733551" y="6528067"/>
                </a:lnTo>
                <a:lnTo>
                  <a:pt x="3740563" y="6540598"/>
                </a:lnTo>
                <a:cubicBezTo>
                  <a:pt x="3744496" y="6543499"/>
                  <a:pt x="3749812" y="6545052"/>
                  <a:pt x="3755880" y="6545052"/>
                </a:cubicBezTo>
                <a:cubicBezTo>
                  <a:pt x="3769280" y="6545052"/>
                  <a:pt x="3778601" y="6537770"/>
                  <a:pt x="3778601" y="6523109"/>
                </a:cubicBezTo>
                <a:lnTo>
                  <a:pt x="3778601" y="6476503"/>
                </a:lnTo>
                <a:lnTo>
                  <a:pt x="3770831" y="6476503"/>
                </a:lnTo>
                <a:lnTo>
                  <a:pt x="3770831" y="6484077"/>
                </a:lnTo>
                <a:cubicBezTo>
                  <a:pt x="3768502" y="6479805"/>
                  <a:pt x="3763158" y="6475534"/>
                  <a:pt x="3754615" y="6475534"/>
                </a:cubicBezTo>
                <a:close/>
                <a:moveTo>
                  <a:pt x="3656550" y="6463397"/>
                </a:moveTo>
                <a:cubicBezTo>
                  <a:pt x="3673157" y="6463397"/>
                  <a:pt x="3681118" y="6476311"/>
                  <a:pt x="3681118" y="6491363"/>
                </a:cubicBezTo>
                <a:cubicBezTo>
                  <a:pt x="3681118" y="6506414"/>
                  <a:pt x="3673153" y="6519424"/>
                  <a:pt x="3656550" y="6519424"/>
                </a:cubicBezTo>
                <a:cubicBezTo>
                  <a:pt x="3639943" y="6519424"/>
                  <a:pt x="3631983" y="6506414"/>
                  <a:pt x="3631983" y="6491363"/>
                </a:cubicBezTo>
                <a:cubicBezTo>
                  <a:pt x="3631983" y="6476311"/>
                  <a:pt x="3639943" y="6463397"/>
                  <a:pt x="3656550" y="6463397"/>
                </a:cubicBezTo>
                <a:close/>
                <a:moveTo>
                  <a:pt x="3899974" y="6456797"/>
                </a:moveTo>
                <a:lnTo>
                  <a:pt x="3899974" y="6466604"/>
                </a:lnTo>
                <a:lnTo>
                  <a:pt x="3908908" y="6466604"/>
                </a:lnTo>
                <a:lnTo>
                  <a:pt x="3908908" y="6456797"/>
                </a:lnTo>
                <a:close/>
                <a:moveTo>
                  <a:pt x="4058047" y="6456311"/>
                </a:moveTo>
                <a:lnTo>
                  <a:pt x="4058047" y="6484468"/>
                </a:lnTo>
                <a:cubicBezTo>
                  <a:pt x="4055427" y="6479419"/>
                  <a:pt x="4050278" y="6475534"/>
                  <a:pt x="4041735" y="6475534"/>
                </a:cubicBezTo>
                <a:cubicBezTo>
                  <a:pt x="4026102" y="6475534"/>
                  <a:pt x="4019401" y="6488352"/>
                  <a:pt x="4019401" y="6501071"/>
                </a:cubicBezTo>
                <a:lnTo>
                  <a:pt x="4019397" y="6501075"/>
                </a:lnTo>
                <a:cubicBezTo>
                  <a:pt x="4019397" y="6513698"/>
                  <a:pt x="4025806" y="6526416"/>
                  <a:pt x="4041440" y="6526416"/>
                </a:cubicBezTo>
                <a:cubicBezTo>
                  <a:pt x="4051052" y="6526416"/>
                  <a:pt x="4055909" y="6521658"/>
                  <a:pt x="4058238" y="6515735"/>
                </a:cubicBezTo>
                <a:lnTo>
                  <a:pt x="4058238" y="6525347"/>
                </a:lnTo>
                <a:lnTo>
                  <a:pt x="4066008" y="6525347"/>
                </a:lnTo>
                <a:lnTo>
                  <a:pt x="4066008" y="6456311"/>
                </a:lnTo>
                <a:close/>
                <a:moveTo>
                  <a:pt x="4103876" y="6456306"/>
                </a:moveTo>
                <a:lnTo>
                  <a:pt x="4103876" y="6525342"/>
                </a:lnTo>
                <a:lnTo>
                  <a:pt x="4111450" y="6525342"/>
                </a:lnTo>
                <a:lnTo>
                  <a:pt x="4111450" y="6516802"/>
                </a:lnTo>
                <a:lnTo>
                  <a:pt x="4128535" y="6526411"/>
                </a:lnTo>
                <a:cubicBezTo>
                  <a:pt x="4144264" y="6526411"/>
                  <a:pt x="4150578" y="6513306"/>
                  <a:pt x="4150578" y="6500488"/>
                </a:cubicBezTo>
                <a:cubicBezTo>
                  <a:pt x="4150578" y="6487669"/>
                  <a:pt x="4144269" y="6475533"/>
                  <a:pt x="4128926" y="6475533"/>
                </a:cubicBezTo>
                <a:cubicBezTo>
                  <a:pt x="4119797" y="6475533"/>
                  <a:pt x="4114361" y="6480487"/>
                  <a:pt x="4111836" y="6485632"/>
                </a:cubicBezTo>
                <a:lnTo>
                  <a:pt x="4111836" y="6456306"/>
                </a:lnTo>
                <a:close/>
                <a:moveTo>
                  <a:pt x="3656550" y="6455728"/>
                </a:moveTo>
                <a:cubicBezTo>
                  <a:pt x="3634703" y="6455728"/>
                  <a:pt x="3623440" y="6472722"/>
                  <a:pt x="3623440" y="6491363"/>
                </a:cubicBezTo>
                <a:cubicBezTo>
                  <a:pt x="3623440" y="6510003"/>
                  <a:pt x="3634703" y="6527093"/>
                  <a:pt x="3656550" y="6527093"/>
                </a:cubicBezTo>
                <a:cubicBezTo>
                  <a:pt x="3678398" y="6527093"/>
                  <a:pt x="3689660" y="6510003"/>
                  <a:pt x="3689660" y="6491363"/>
                </a:cubicBezTo>
                <a:cubicBezTo>
                  <a:pt x="3689660" y="6472722"/>
                  <a:pt x="3678398" y="6455728"/>
                  <a:pt x="3656550" y="6455728"/>
                </a:cubicBezTo>
                <a:close/>
                <a:moveTo>
                  <a:pt x="5277987" y="6435993"/>
                </a:moveTo>
                <a:lnTo>
                  <a:pt x="5277987" y="6440060"/>
                </a:lnTo>
                <a:cubicBezTo>
                  <a:pt x="5277987" y="6450610"/>
                  <a:pt x="5269722" y="6457476"/>
                  <a:pt x="5259046" y="6457476"/>
                </a:cubicBezTo>
                <a:cubicBezTo>
                  <a:pt x="5252437" y="6457476"/>
                  <a:pt x="5247988" y="6454682"/>
                  <a:pt x="5247988" y="6448833"/>
                </a:cubicBezTo>
                <a:cubicBezTo>
                  <a:pt x="5247988" y="6441711"/>
                  <a:pt x="5254471" y="6440186"/>
                  <a:pt x="5259429" y="6439552"/>
                </a:cubicBezTo>
                <a:lnTo>
                  <a:pt x="5267945" y="6438409"/>
                </a:lnTo>
                <a:cubicBezTo>
                  <a:pt x="5272777" y="6437644"/>
                  <a:pt x="5275571" y="6437010"/>
                  <a:pt x="5277987" y="6435993"/>
                </a:cubicBezTo>
                <a:close/>
                <a:moveTo>
                  <a:pt x="5555341" y="6415245"/>
                </a:moveTo>
                <a:cubicBezTo>
                  <a:pt x="5566021" y="6415245"/>
                  <a:pt x="5573395" y="6422363"/>
                  <a:pt x="5573395" y="6436219"/>
                </a:cubicBezTo>
                <a:cubicBezTo>
                  <a:pt x="5573395" y="6450076"/>
                  <a:pt x="5566017" y="6457194"/>
                  <a:pt x="5555341" y="6457194"/>
                </a:cubicBezTo>
                <a:cubicBezTo>
                  <a:pt x="5544664" y="6457194"/>
                  <a:pt x="5537291" y="6450076"/>
                  <a:pt x="5537291" y="6436219"/>
                </a:cubicBezTo>
                <a:cubicBezTo>
                  <a:pt x="5537291" y="6422237"/>
                  <a:pt x="5544660" y="6415245"/>
                  <a:pt x="5555341" y="6415245"/>
                </a:cubicBezTo>
                <a:close/>
                <a:moveTo>
                  <a:pt x="5407266" y="6415245"/>
                </a:moveTo>
                <a:cubicBezTo>
                  <a:pt x="5417942" y="6415245"/>
                  <a:pt x="5425315" y="6422363"/>
                  <a:pt x="5425315" y="6436219"/>
                </a:cubicBezTo>
                <a:cubicBezTo>
                  <a:pt x="5425315" y="6450076"/>
                  <a:pt x="5417942" y="6457194"/>
                  <a:pt x="5407266" y="6457194"/>
                </a:cubicBezTo>
                <a:cubicBezTo>
                  <a:pt x="5396590" y="6457194"/>
                  <a:pt x="5389216" y="6450076"/>
                  <a:pt x="5389216" y="6436219"/>
                </a:cubicBezTo>
                <a:cubicBezTo>
                  <a:pt x="5389216" y="6422237"/>
                  <a:pt x="5396590" y="6415245"/>
                  <a:pt x="5407266" y="6415245"/>
                </a:cubicBezTo>
                <a:close/>
                <a:moveTo>
                  <a:pt x="5482885" y="6415241"/>
                </a:moveTo>
                <a:cubicBezTo>
                  <a:pt x="5493178" y="6415241"/>
                  <a:pt x="5500934" y="6421094"/>
                  <a:pt x="5500934" y="6435454"/>
                </a:cubicBezTo>
                <a:cubicBezTo>
                  <a:pt x="5500934" y="6449815"/>
                  <a:pt x="5492926" y="6456046"/>
                  <a:pt x="5482885" y="6456046"/>
                </a:cubicBezTo>
                <a:cubicBezTo>
                  <a:pt x="5472843" y="6456046"/>
                  <a:pt x="5464452" y="6449819"/>
                  <a:pt x="5464452" y="6435454"/>
                </a:cubicBezTo>
                <a:cubicBezTo>
                  <a:pt x="5464452" y="6421215"/>
                  <a:pt x="5472591" y="6415241"/>
                  <a:pt x="5482885" y="6415241"/>
                </a:cubicBezTo>
                <a:close/>
                <a:moveTo>
                  <a:pt x="4958705" y="6414258"/>
                </a:moveTo>
                <a:cubicBezTo>
                  <a:pt x="4969385" y="6414258"/>
                  <a:pt x="4976759" y="6421376"/>
                  <a:pt x="4976759" y="6435232"/>
                </a:cubicBezTo>
                <a:cubicBezTo>
                  <a:pt x="4976759" y="6449089"/>
                  <a:pt x="4969381" y="6456207"/>
                  <a:pt x="4958705" y="6456207"/>
                </a:cubicBezTo>
                <a:cubicBezTo>
                  <a:pt x="4948028" y="6456207"/>
                  <a:pt x="4940655" y="6449089"/>
                  <a:pt x="4940655" y="6435232"/>
                </a:cubicBezTo>
                <a:cubicBezTo>
                  <a:pt x="4940655" y="6421250"/>
                  <a:pt x="4948024" y="6414258"/>
                  <a:pt x="4958705" y="6414258"/>
                </a:cubicBezTo>
                <a:close/>
                <a:moveTo>
                  <a:pt x="5073725" y="6413745"/>
                </a:moveTo>
                <a:cubicBezTo>
                  <a:pt x="5086182" y="6413745"/>
                  <a:pt x="5092157" y="6422770"/>
                  <a:pt x="5092157" y="6434719"/>
                </a:cubicBezTo>
                <a:cubicBezTo>
                  <a:pt x="5092157" y="6446669"/>
                  <a:pt x="5085930" y="6456458"/>
                  <a:pt x="5073598" y="6456458"/>
                </a:cubicBezTo>
                <a:cubicBezTo>
                  <a:pt x="5061267" y="6456458"/>
                  <a:pt x="5055675" y="6446925"/>
                  <a:pt x="5055675" y="6434976"/>
                </a:cubicBezTo>
                <a:cubicBezTo>
                  <a:pt x="5055675" y="6423279"/>
                  <a:pt x="5061267" y="6413745"/>
                  <a:pt x="5073725" y="6413745"/>
                </a:cubicBezTo>
                <a:close/>
                <a:moveTo>
                  <a:pt x="5669983" y="6413607"/>
                </a:moveTo>
                <a:cubicBezTo>
                  <a:pt x="5680150" y="6413607"/>
                  <a:pt x="5684982" y="6419582"/>
                  <a:pt x="5685873" y="6428989"/>
                </a:cubicBezTo>
                <a:lnTo>
                  <a:pt x="5652315" y="6428989"/>
                </a:lnTo>
                <a:lnTo>
                  <a:pt x="5652311" y="6428989"/>
                </a:lnTo>
                <a:cubicBezTo>
                  <a:pt x="5654093" y="6419456"/>
                  <a:pt x="5659815" y="6413607"/>
                  <a:pt x="5669983" y="6413607"/>
                </a:cubicBezTo>
                <a:close/>
                <a:moveTo>
                  <a:pt x="4448857" y="6409584"/>
                </a:moveTo>
                <a:lnTo>
                  <a:pt x="4432277" y="6422642"/>
                </a:lnTo>
                <a:lnTo>
                  <a:pt x="4432424" y="6422467"/>
                </a:lnTo>
                <a:cubicBezTo>
                  <a:pt x="4437386" y="6417623"/>
                  <a:pt x="4442908" y="6413282"/>
                  <a:pt x="4448857" y="6409584"/>
                </a:cubicBezTo>
                <a:close/>
                <a:moveTo>
                  <a:pt x="4499865" y="6403588"/>
                </a:moveTo>
                <a:cubicBezTo>
                  <a:pt x="4548222" y="6403588"/>
                  <a:pt x="4587598" y="6442712"/>
                  <a:pt x="4587598" y="6490760"/>
                </a:cubicBezTo>
                <a:cubicBezTo>
                  <a:pt x="4587598" y="6538809"/>
                  <a:pt x="4548226" y="6577937"/>
                  <a:pt x="4499865" y="6577937"/>
                </a:cubicBezTo>
                <a:cubicBezTo>
                  <a:pt x="4451503" y="6577937"/>
                  <a:pt x="4412132" y="6538814"/>
                  <a:pt x="4412132" y="6490760"/>
                </a:cubicBezTo>
                <a:cubicBezTo>
                  <a:pt x="4412132" y="6442664"/>
                  <a:pt x="4451508" y="6403588"/>
                  <a:pt x="4499865" y="6403588"/>
                </a:cubicBezTo>
                <a:close/>
                <a:moveTo>
                  <a:pt x="5629691" y="6402914"/>
                </a:moveTo>
                <a:cubicBezTo>
                  <a:pt x="5620540" y="6402914"/>
                  <a:pt x="5614691" y="6407872"/>
                  <a:pt x="5612149" y="6415628"/>
                </a:cubicBezTo>
                <a:lnTo>
                  <a:pt x="5612149" y="6403679"/>
                </a:lnTo>
                <a:lnTo>
                  <a:pt x="5599053" y="6403679"/>
                </a:lnTo>
                <a:lnTo>
                  <a:pt x="5599053" y="6468509"/>
                </a:lnTo>
                <a:lnTo>
                  <a:pt x="5599057" y="6468513"/>
                </a:lnTo>
                <a:lnTo>
                  <a:pt x="5612658" y="6468513"/>
                </a:lnTo>
                <a:lnTo>
                  <a:pt x="5612658" y="6436858"/>
                </a:lnTo>
                <a:cubicBezTo>
                  <a:pt x="5612658" y="6424270"/>
                  <a:pt x="5617107" y="6416136"/>
                  <a:pt x="5629947" y="6416136"/>
                </a:cubicBezTo>
                <a:lnTo>
                  <a:pt x="5635031" y="6416136"/>
                </a:lnTo>
                <a:lnTo>
                  <a:pt x="5635031" y="6402914"/>
                </a:lnTo>
                <a:close/>
                <a:moveTo>
                  <a:pt x="4816834" y="6402691"/>
                </a:moveTo>
                <a:lnTo>
                  <a:pt x="4840859" y="6434215"/>
                </a:lnTo>
                <a:lnTo>
                  <a:pt x="4815561" y="6467521"/>
                </a:lnTo>
                <a:lnTo>
                  <a:pt x="4832468" y="6467521"/>
                </a:lnTo>
                <a:lnTo>
                  <a:pt x="4848993" y="6444639"/>
                </a:lnTo>
                <a:lnTo>
                  <a:pt x="4865522" y="6467521"/>
                </a:lnTo>
                <a:lnTo>
                  <a:pt x="4882429" y="6467521"/>
                </a:lnTo>
                <a:lnTo>
                  <a:pt x="4857131" y="6434215"/>
                </a:lnTo>
                <a:lnTo>
                  <a:pt x="4881156" y="6402691"/>
                </a:lnTo>
                <a:lnTo>
                  <a:pt x="4864379" y="6402691"/>
                </a:lnTo>
                <a:lnTo>
                  <a:pt x="4848997" y="6423921"/>
                </a:lnTo>
                <a:lnTo>
                  <a:pt x="4833615" y="6402691"/>
                </a:lnTo>
                <a:close/>
                <a:moveTo>
                  <a:pt x="5342114" y="6402536"/>
                </a:moveTo>
                <a:cubicBezTo>
                  <a:pt x="5331564" y="6402536"/>
                  <a:pt x="5323938" y="6407111"/>
                  <a:pt x="5319997" y="6414868"/>
                </a:cubicBezTo>
                <a:lnTo>
                  <a:pt x="5319997" y="6403679"/>
                </a:lnTo>
                <a:lnTo>
                  <a:pt x="5306905" y="6403679"/>
                </a:lnTo>
                <a:lnTo>
                  <a:pt x="5306905" y="6468509"/>
                </a:lnTo>
                <a:lnTo>
                  <a:pt x="5306905" y="6468513"/>
                </a:lnTo>
                <a:lnTo>
                  <a:pt x="5320505" y="6468513"/>
                </a:lnTo>
                <a:lnTo>
                  <a:pt x="5320505" y="6433682"/>
                </a:lnTo>
                <a:cubicBezTo>
                  <a:pt x="5320505" y="6421477"/>
                  <a:pt x="5328001" y="6414485"/>
                  <a:pt x="5337664" y="6414485"/>
                </a:cubicBezTo>
                <a:cubicBezTo>
                  <a:pt x="5345290" y="6414485"/>
                  <a:pt x="5350630" y="6418935"/>
                  <a:pt x="5350630" y="6427834"/>
                </a:cubicBezTo>
                <a:lnTo>
                  <a:pt x="5350630" y="6468513"/>
                </a:lnTo>
                <a:lnTo>
                  <a:pt x="5364231" y="6468513"/>
                </a:lnTo>
                <a:lnTo>
                  <a:pt x="5364231" y="6425674"/>
                </a:lnTo>
                <a:cubicBezTo>
                  <a:pt x="5364231" y="6411179"/>
                  <a:pt x="5356861" y="6402536"/>
                  <a:pt x="5342114" y="6402536"/>
                </a:cubicBezTo>
                <a:close/>
                <a:moveTo>
                  <a:pt x="5485939" y="6402531"/>
                </a:moveTo>
                <a:cubicBezTo>
                  <a:pt x="5474881" y="6402531"/>
                  <a:pt x="5467251" y="6407997"/>
                  <a:pt x="5464074" y="6416005"/>
                </a:cubicBezTo>
                <a:lnTo>
                  <a:pt x="5464074" y="6403674"/>
                </a:lnTo>
                <a:lnTo>
                  <a:pt x="5450978" y="6403674"/>
                </a:lnTo>
                <a:lnTo>
                  <a:pt x="5450978" y="6492915"/>
                </a:lnTo>
                <a:lnTo>
                  <a:pt x="5450982" y="6492915"/>
                </a:lnTo>
                <a:lnTo>
                  <a:pt x="5464583" y="6492915"/>
                </a:lnTo>
                <a:lnTo>
                  <a:pt x="5464583" y="6457828"/>
                </a:lnTo>
                <a:cubicBezTo>
                  <a:pt x="5468015" y="6463546"/>
                  <a:pt x="5474368" y="6468504"/>
                  <a:pt x="5485431" y="6468504"/>
                </a:cubicBezTo>
                <a:cubicBezTo>
                  <a:pt x="5501447" y="6468504"/>
                  <a:pt x="5514795" y="6457828"/>
                  <a:pt x="5514795" y="6435454"/>
                </a:cubicBezTo>
                <a:cubicBezTo>
                  <a:pt x="5514795" y="6413081"/>
                  <a:pt x="5501704" y="6402531"/>
                  <a:pt x="5485939" y="6402531"/>
                </a:cubicBezTo>
                <a:close/>
                <a:moveTo>
                  <a:pt x="5555341" y="6402527"/>
                </a:moveTo>
                <a:cubicBezTo>
                  <a:pt x="5536274" y="6402527"/>
                  <a:pt x="5523434" y="6415241"/>
                  <a:pt x="5523434" y="6436215"/>
                </a:cubicBezTo>
                <a:cubicBezTo>
                  <a:pt x="5523434" y="6457189"/>
                  <a:pt x="5536274" y="6469903"/>
                  <a:pt x="5555341" y="6469903"/>
                </a:cubicBezTo>
                <a:cubicBezTo>
                  <a:pt x="5574407" y="6469903"/>
                  <a:pt x="5587247" y="6457189"/>
                  <a:pt x="5587247" y="6436215"/>
                </a:cubicBezTo>
                <a:cubicBezTo>
                  <a:pt x="5587247" y="6415241"/>
                  <a:pt x="5574407" y="6402527"/>
                  <a:pt x="5555341" y="6402527"/>
                </a:cubicBezTo>
                <a:close/>
                <a:moveTo>
                  <a:pt x="5407266" y="6402527"/>
                </a:moveTo>
                <a:cubicBezTo>
                  <a:pt x="5388199" y="6402527"/>
                  <a:pt x="5375359" y="6415241"/>
                  <a:pt x="5375359" y="6436215"/>
                </a:cubicBezTo>
                <a:cubicBezTo>
                  <a:pt x="5375359" y="6457189"/>
                  <a:pt x="5388199" y="6469903"/>
                  <a:pt x="5407266" y="6469903"/>
                </a:cubicBezTo>
                <a:cubicBezTo>
                  <a:pt x="5426332" y="6469903"/>
                  <a:pt x="5439172" y="6457189"/>
                  <a:pt x="5439172" y="6436215"/>
                </a:cubicBezTo>
                <a:cubicBezTo>
                  <a:pt x="5439172" y="6415241"/>
                  <a:pt x="5426332" y="6402527"/>
                  <a:pt x="5407266" y="6402527"/>
                </a:cubicBezTo>
                <a:close/>
                <a:moveTo>
                  <a:pt x="5669987" y="6402036"/>
                </a:moveTo>
                <a:cubicBezTo>
                  <a:pt x="5650156" y="6402036"/>
                  <a:pt x="5638463" y="6416401"/>
                  <a:pt x="5638463" y="6436232"/>
                </a:cubicBezTo>
                <a:cubicBezTo>
                  <a:pt x="5638463" y="6447293"/>
                  <a:pt x="5641799" y="6455588"/>
                  <a:pt x="5647408" y="6461118"/>
                </a:cubicBezTo>
                <a:lnTo>
                  <a:pt x="5669985" y="6469412"/>
                </a:lnTo>
                <a:lnTo>
                  <a:pt x="5688525" y="6464185"/>
                </a:lnTo>
                <a:cubicBezTo>
                  <a:pt x="5693466" y="6460705"/>
                  <a:pt x="5697058" y="6455493"/>
                  <a:pt x="5698965" y="6448564"/>
                </a:cubicBezTo>
                <a:lnTo>
                  <a:pt x="5685365" y="6448564"/>
                </a:lnTo>
                <a:cubicBezTo>
                  <a:pt x="5682697" y="6454665"/>
                  <a:pt x="5677995" y="6457715"/>
                  <a:pt x="5670239" y="6457715"/>
                </a:cubicBezTo>
                <a:cubicBezTo>
                  <a:pt x="5659437" y="6457715"/>
                  <a:pt x="5652950" y="6451871"/>
                  <a:pt x="5651807" y="6439665"/>
                </a:cubicBezTo>
                <a:lnTo>
                  <a:pt x="5699478" y="6439665"/>
                </a:lnTo>
                <a:lnTo>
                  <a:pt x="5699478" y="6436358"/>
                </a:lnTo>
                <a:cubicBezTo>
                  <a:pt x="5699478" y="6416401"/>
                  <a:pt x="5689818" y="6402036"/>
                  <a:pt x="5669987" y="6402036"/>
                </a:cubicBezTo>
                <a:close/>
                <a:moveTo>
                  <a:pt x="5033045" y="6401927"/>
                </a:moveTo>
                <a:cubicBezTo>
                  <a:pt x="5023894" y="6401927"/>
                  <a:pt x="5018046" y="6406885"/>
                  <a:pt x="5015504" y="6414641"/>
                </a:cubicBezTo>
                <a:lnTo>
                  <a:pt x="5015504" y="6402692"/>
                </a:lnTo>
                <a:lnTo>
                  <a:pt x="5002412" y="6402692"/>
                </a:lnTo>
                <a:lnTo>
                  <a:pt x="5002412" y="6467522"/>
                </a:lnTo>
                <a:lnTo>
                  <a:pt x="5002412" y="6467526"/>
                </a:lnTo>
                <a:lnTo>
                  <a:pt x="5016012" y="6467526"/>
                </a:lnTo>
                <a:lnTo>
                  <a:pt x="5016012" y="6435871"/>
                </a:lnTo>
                <a:cubicBezTo>
                  <a:pt x="5016012" y="6423283"/>
                  <a:pt x="5020462" y="6415149"/>
                  <a:pt x="5033302" y="6415149"/>
                </a:cubicBezTo>
                <a:lnTo>
                  <a:pt x="5038386" y="6415149"/>
                </a:lnTo>
                <a:lnTo>
                  <a:pt x="5038386" y="6401927"/>
                </a:lnTo>
                <a:close/>
                <a:moveTo>
                  <a:pt x="5265655" y="6401549"/>
                </a:moveTo>
                <a:cubicBezTo>
                  <a:pt x="5248748" y="6401549"/>
                  <a:pt x="5237690" y="6408284"/>
                  <a:pt x="5235656" y="6422649"/>
                </a:cubicBezTo>
                <a:lnTo>
                  <a:pt x="5249130" y="6422649"/>
                </a:lnTo>
                <a:cubicBezTo>
                  <a:pt x="5250404" y="6416166"/>
                  <a:pt x="5255361" y="6412351"/>
                  <a:pt x="5265147" y="6412351"/>
                </a:cubicBezTo>
                <a:cubicBezTo>
                  <a:pt x="5273794" y="6412351"/>
                  <a:pt x="5277987" y="6415527"/>
                  <a:pt x="5277987" y="6421376"/>
                </a:cubicBezTo>
                <a:cubicBezTo>
                  <a:pt x="5277987" y="6426712"/>
                  <a:pt x="5274050" y="6427859"/>
                  <a:pt x="5269344" y="6428493"/>
                </a:cubicBezTo>
                <a:lnTo>
                  <a:pt x="5254979" y="6430401"/>
                </a:lnTo>
                <a:cubicBezTo>
                  <a:pt x="5244933" y="6431800"/>
                  <a:pt x="5234257" y="6436119"/>
                  <a:pt x="5234257" y="6449850"/>
                </a:cubicBezTo>
                <a:cubicBezTo>
                  <a:pt x="5234257" y="6462307"/>
                  <a:pt x="5243408" y="6468916"/>
                  <a:pt x="5255740" y="6468916"/>
                </a:cubicBezTo>
                <a:cubicBezTo>
                  <a:pt x="5266928" y="6468916"/>
                  <a:pt x="5274684" y="6463833"/>
                  <a:pt x="5278878" y="6455824"/>
                </a:cubicBezTo>
                <a:lnTo>
                  <a:pt x="5278878" y="6467522"/>
                </a:lnTo>
                <a:lnTo>
                  <a:pt x="5291587" y="6467522"/>
                </a:lnTo>
                <a:lnTo>
                  <a:pt x="5291587" y="6423032"/>
                </a:lnTo>
                <a:cubicBezTo>
                  <a:pt x="5291587" y="6408414"/>
                  <a:pt x="5282562" y="6401549"/>
                  <a:pt x="5265655" y="6401549"/>
                </a:cubicBezTo>
                <a:close/>
                <a:moveTo>
                  <a:pt x="4958705" y="6401540"/>
                </a:moveTo>
                <a:cubicBezTo>
                  <a:pt x="4939638" y="6401540"/>
                  <a:pt x="4926798" y="6414254"/>
                  <a:pt x="4926798" y="6435228"/>
                </a:cubicBezTo>
                <a:cubicBezTo>
                  <a:pt x="4926798" y="6456202"/>
                  <a:pt x="4939638" y="6468916"/>
                  <a:pt x="4958705" y="6468916"/>
                </a:cubicBezTo>
                <a:cubicBezTo>
                  <a:pt x="4977771" y="6468916"/>
                  <a:pt x="4990611" y="6456202"/>
                  <a:pt x="4990611" y="6435228"/>
                </a:cubicBezTo>
                <a:cubicBezTo>
                  <a:pt x="4990611" y="6414254"/>
                  <a:pt x="4977771" y="6401540"/>
                  <a:pt x="4958705" y="6401540"/>
                </a:cubicBezTo>
                <a:close/>
                <a:moveTo>
                  <a:pt x="4767009" y="6389339"/>
                </a:moveTo>
                <a:cubicBezTo>
                  <a:pt x="4786714" y="6389339"/>
                  <a:pt x="4796373" y="6404212"/>
                  <a:pt x="4796373" y="6423027"/>
                </a:cubicBezTo>
                <a:cubicBezTo>
                  <a:pt x="4796373" y="6441842"/>
                  <a:pt x="4786584" y="6456841"/>
                  <a:pt x="4767009" y="6456841"/>
                </a:cubicBezTo>
                <a:cubicBezTo>
                  <a:pt x="4747434" y="6456841"/>
                  <a:pt x="4737770" y="6441842"/>
                  <a:pt x="4737770" y="6423027"/>
                </a:cubicBezTo>
                <a:cubicBezTo>
                  <a:pt x="4737770" y="6404212"/>
                  <a:pt x="4747303" y="6389339"/>
                  <a:pt x="4767009" y="6389339"/>
                </a:cubicBezTo>
                <a:close/>
                <a:moveTo>
                  <a:pt x="5148201" y="6378537"/>
                </a:moveTo>
                <a:lnTo>
                  <a:pt x="5148201" y="6467522"/>
                </a:lnTo>
                <a:lnTo>
                  <a:pt x="5162054" y="6467522"/>
                </a:lnTo>
                <a:lnTo>
                  <a:pt x="5162054" y="6399129"/>
                </a:lnTo>
                <a:lnTo>
                  <a:pt x="5204258" y="6467522"/>
                </a:lnTo>
                <a:lnTo>
                  <a:pt x="5220275" y="6467522"/>
                </a:lnTo>
                <a:lnTo>
                  <a:pt x="5220275" y="6378537"/>
                </a:lnTo>
                <a:lnTo>
                  <a:pt x="5206292" y="6378537"/>
                </a:lnTo>
                <a:lnTo>
                  <a:pt x="5206292" y="6446165"/>
                </a:lnTo>
                <a:lnTo>
                  <a:pt x="5164852" y="6378537"/>
                </a:lnTo>
                <a:close/>
                <a:moveTo>
                  <a:pt x="4912580" y="6377137"/>
                </a:moveTo>
                <a:cubicBezTo>
                  <a:pt x="4901522" y="6377137"/>
                  <a:pt x="4895673" y="6382860"/>
                  <a:pt x="4895673" y="6395317"/>
                </a:cubicBezTo>
                <a:lnTo>
                  <a:pt x="4895673" y="6402691"/>
                </a:lnTo>
                <a:lnTo>
                  <a:pt x="4885375" y="6402691"/>
                </a:lnTo>
                <a:lnTo>
                  <a:pt x="4885375" y="6414640"/>
                </a:lnTo>
                <a:lnTo>
                  <a:pt x="4895673" y="6414640"/>
                </a:lnTo>
                <a:lnTo>
                  <a:pt x="4895673" y="6467521"/>
                </a:lnTo>
                <a:lnTo>
                  <a:pt x="4895677" y="6467521"/>
                </a:lnTo>
                <a:lnTo>
                  <a:pt x="4909278" y="6467521"/>
                </a:lnTo>
                <a:lnTo>
                  <a:pt x="4909278" y="6414640"/>
                </a:lnTo>
                <a:lnTo>
                  <a:pt x="4922244" y="6414640"/>
                </a:lnTo>
                <a:lnTo>
                  <a:pt x="4922244" y="6402691"/>
                </a:lnTo>
                <a:lnTo>
                  <a:pt x="4909278" y="6402691"/>
                </a:lnTo>
                <a:lnTo>
                  <a:pt x="4909278" y="6395952"/>
                </a:lnTo>
                <a:cubicBezTo>
                  <a:pt x="4909278" y="6390863"/>
                  <a:pt x="4910929" y="6388704"/>
                  <a:pt x="4916013" y="6388704"/>
                </a:cubicBezTo>
                <a:lnTo>
                  <a:pt x="4923895" y="6388704"/>
                </a:lnTo>
                <a:lnTo>
                  <a:pt x="4923895" y="6377137"/>
                </a:lnTo>
                <a:close/>
                <a:moveTo>
                  <a:pt x="5092035" y="6377133"/>
                </a:moveTo>
                <a:lnTo>
                  <a:pt x="5092035" y="6412472"/>
                </a:lnTo>
                <a:cubicBezTo>
                  <a:pt x="5088602" y="6405863"/>
                  <a:pt x="5081607" y="6401540"/>
                  <a:pt x="5071313" y="6401540"/>
                </a:cubicBezTo>
                <a:cubicBezTo>
                  <a:pt x="5051990" y="6401540"/>
                  <a:pt x="5041818" y="6416539"/>
                  <a:pt x="5041818" y="6435228"/>
                </a:cubicBezTo>
                <a:cubicBezTo>
                  <a:pt x="5041818" y="6453916"/>
                  <a:pt x="5051860" y="6468916"/>
                  <a:pt x="5071057" y="6468916"/>
                </a:cubicBezTo>
                <a:cubicBezTo>
                  <a:pt x="5083262" y="6468916"/>
                  <a:pt x="5089871" y="6462941"/>
                  <a:pt x="5092795" y="6455694"/>
                </a:cubicBezTo>
                <a:lnTo>
                  <a:pt x="5092795" y="6467517"/>
                </a:lnTo>
                <a:lnTo>
                  <a:pt x="5105635" y="6467517"/>
                </a:lnTo>
                <a:lnTo>
                  <a:pt x="5105635" y="6377133"/>
                </a:lnTo>
                <a:close/>
                <a:moveTo>
                  <a:pt x="4767009" y="6376373"/>
                </a:moveTo>
                <a:cubicBezTo>
                  <a:pt x="4738531" y="6376373"/>
                  <a:pt x="4723405" y="6397986"/>
                  <a:pt x="4723405" y="6423027"/>
                </a:cubicBezTo>
                <a:cubicBezTo>
                  <a:pt x="4723405" y="6448068"/>
                  <a:pt x="4738531" y="6469807"/>
                  <a:pt x="4767009" y="6469807"/>
                </a:cubicBezTo>
                <a:cubicBezTo>
                  <a:pt x="4795613" y="6469807"/>
                  <a:pt x="4810738" y="6448068"/>
                  <a:pt x="4810738" y="6423027"/>
                </a:cubicBezTo>
                <a:cubicBezTo>
                  <a:pt x="4810738" y="6397986"/>
                  <a:pt x="4795487" y="6376373"/>
                  <a:pt x="4767009" y="6376373"/>
                </a:cubicBezTo>
                <a:close/>
                <a:moveTo>
                  <a:pt x="4269930" y="6337692"/>
                </a:moveTo>
                <a:lnTo>
                  <a:pt x="4269930" y="6643817"/>
                </a:lnTo>
                <a:lnTo>
                  <a:pt x="4275578" y="6643817"/>
                </a:lnTo>
                <a:lnTo>
                  <a:pt x="4275578" y="6337692"/>
                </a:lnTo>
                <a:close/>
                <a:moveTo>
                  <a:pt x="4521356" y="6334443"/>
                </a:moveTo>
                <a:lnTo>
                  <a:pt x="4509759" y="6349625"/>
                </a:lnTo>
                <a:lnTo>
                  <a:pt x="4510915" y="6350177"/>
                </a:lnTo>
                <a:cubicBezTo>
                  <a:pt x="4557521" y="6372972"/>
                  <a:pt x="4587820" y="6417705"/>
                  <a:pt x="4593342" y="6467883"/>
                </a:cubicBezTo>
                <a:cubicBezTo>
                  <a:pt x="4591630" y="6460953"/>
                  <a:pt x="4589149" y="6454317"/>
                  <a:pt x="4586021" y="6448069"/>
                </a:cubicBezTo>
                <a:cubicBezTo>
                  <a:pt x="4559446" y="6385560"/>
                  <a:pt x="4495033" y="6346818"/>
                  <a:pt x="4425788" y="6351624"/>
                </a:cubicBezTo>
                <a:lnTo>
                  <a:pt x="4424806" y="6351711"/>
                </a:lnTo>
                <a:lnTo>
                  <a:pt x="4424420" y="6370803"/>
                </a:lnTo>
                <a:lnTo>
                  <a:pt x="4425702" y="6370590"/>
                </a:lnTo>
                <a:cubicBezTo>
                  <a:pt x="4476931" y="6361787"/>
                  <a:pt x="4527987" y="6380328"/>
                  <a:pt x="4562140" y="6417792"/>
                </a:cubicBezTo>
                <a:cubicBezTo>
                  <a:pt x="4556704" y="6413199"/>
                  <a:pt x="4550755" y="6409245"/>
                  <a:pt x="4544381" y="6405930"/>
                </a:cubicBezTo>
                <a:cubicBezTo>
                  <a:pt x="4485834" y="6370934"/>
                  <a:pt x="4410767" y="6377182"/>
                  <a:pt x="4357656" y="6421494"/>
                </a:cubicBezTo>
                <a:lnTo>
                  <a:pt x="4356931" y="6422133"/>
                </a:lnTo>
                <a:lnTo>
                  <a:pt x="4367885" y="6437780"/>
                </a:lnTo>
                <a:lnTo>
                  <a:pt x="4368784" y="6436846"/>
                </a:lnTo>
                <a:cubicBezTo>
                  <a:pt x="4404949" y="6399894"/>
                  <a:pt x="4457035" y="6385095"/>
                  <a:pt x="4506722" y="6395341"/>
                </a:cubicBezTo>
                <a:cubicBezTo>
                  <a:pt x="4504453" y="6395171"/>
                  <a:pt x="4502185" y="6395084"/>
                  <a:pt x="4499874" y="6395084"/>
                </a:cubicBezTo>
                <a:cubicBezTo>
                  <a:pt x="4495037" y="6395084"/>
                  <a:pt x="4490288" y="6395467"/>
                  <a:pt x="4485665" y="6396149"/>
                </a:cubicBezTo>
                <a:cubicBezTo>
                  <a:pt x="4417615" y="6401976"/>
                  <a:pt x="4360611" y="6450876"/>
                  <a:pt x="4343834" y="6517766"/>
                </a:cubicBezTo>
                <a:lnTo>
                  <a:pt x="4343578" y="6518700"/>
                </a:lnTo>
                <a:lnTo>
                  <a:pt x="4361723" y="6524952"/>
                </a:lnTo>
                <a:lnTo>
                  <a:pt x="4361893" y="6523675"/>
                </a:lnTo>
                <a:cubicBezTo>
                  <a:pt x="4365595" y="6498182"/>
                  <a:pt x="4375781" y="6474848"/>
                  <a:pt x="4390819" y="6455292"/>
                </a:cubicBezTo>
                <a:lnTo>
                  <a:pt x="4432277" y="6422642"/>
                </a:lnTo>
                <a:lnTo>
                  <a:pt x="4400310" y="6460570"/>
                </a:lnTo>
                <a:cubicBezTo>
                  <a:pt x="4374927" y="6502831"/>
                  <a:pt x="4370143" y="6555813"/>
                  <a:pt x="4389628" y="6603748"/>
                </a:cubicBezTo>
                <a:lnTo>
                  <a:pt x="4390015" y="6604643"/>
                </a:lnTo>
                <a:lnTo>
                  <a:pt x="4408373" y="6599116"/>
                </a:lnTo>
                <a:lnTo>
                  <a:pt x="4407773" y="6597969"/>
                </a:lnTo>
                <a:cubicBezTo>
                  <a:pt x="4383636" y="6552427"/>
                  <a:pt x="4385517" y="6498716"/>
                  <a:pt x="4410598" y="6454961"/>
                </a:cubicBezTo>
                <a:cubicBezTo>
                  <a:pt x="4408030" y="6461296"/>
                  <a:pt x="4406105" y="6467974"/>
                  <a:pt x="4404949" y="6474905"/>
                </a:cubicBezTo>
                <a:cubicBezTo>
                  <a:pt x="4389541" y="6541030"/>
                  <a:pt x="4418732" y="6610044"/>
                  <a:pt x="4477579" y="6646574"/>
                </a:cubicBezTo>
                <a:lnTo>
                  <a:pt x="4478391" y="6647086"/>
                </a:lnTo>
                <a:lnTo>
                  <a:pt x="4489988" y="6631904"/>
                </a:lnTo>
                <a:lnTo>
                  <a:pt x="4488832" y="6631353"/>
                </a:lnTo>
                <a:cubicBezTo>
                  <a:pt x="4442226" y="6608558"/>
                  <a:pt x="4411923" y="6563824"/>
                  <a:pt x="4406405" y="6513646"/>
                </a:cubicBezTo>
                <a:cubicBezTo>
                  <a:pt x="4408117" y="6520577"/>
                  <a:pt x="4410598" y="6527212"/>
                  <a:pt x="4413722" y="6533460"/>
                </a:cubicBezTo>
                <a:cubicBezTo>
                  <a:pt x="4438885" y="6592485"/>
                  <a:pt x="4497736" y="6630331"/>
                  <a:pt x="4562444" y="6630331"/>
                </a:cubicBezTo>
                <a:cubicBezTo>
                  <a:pt x="4566298" y="6630331"/>
                  <a:pt x="4570148" y="6630201"/>
                  <a:pt x="4573998" y="6629949"/>
                </a:cubicBezTo>
                <a:lnTo>
                  <a:pt x="4574984" y="6629867"/>
                </a:lnTo>
                <a:lnTo>
                  <a:pt x="4575371" y="6610774"/>
                </a:lnTo>
                <a:lnTo>
                  <a:pt x="4574085" y="6610987"/>
                </a:lnTo>
                <a:cubicBezTo>
                  <a:pt x="4522855" y="6619790"/>
                  <a:pt x="4471799" y="6601249"/>
                  <a:pt x="4437646" y="6563785"/>
                </a:cubicBezTo>
                <a:cubicBezTo>
                  <a:pt x="4443082" y="6568378"/>
                  <a:pt x="4449031" y="6572332"/>
                  <a:pt x="4455409" y="6575652"/>
                </a:cubicBezTo>
                <a:cubicBezTo>
                  <a:pt x="4480659" y="6590747"/>
                  <a:pt x="4508994" y="6598190"/>
                  <a:pt x="4537325" y="6598190"/>
                </a:cubicBezTo>
                <a:cubicBezTo>
                  <a:pt x="4574645" y="6598190"/>
                  <a:pt x="4611961" y="6585303"/>
                  <a:pt x="4642178" y="6560088"/>
                </a:cubicBezTo>
                <a:lnTo>
                  <a:pt x="4642903" y="6559449"/>
                </a:lnTo>
                <a:lnTo>
                  <a:pt x="4631949" y="6543797"/>
                </a:lnTo>
                <a:lnTo>
                  <a:pt x="4631050" y="6544732"/>
                </a:lnTo>
                <a:cubicBezTo>
                  <a:pt x="4594885" y="6581683"/>
                  <a:pt x="4542799" y="6596483"/>
                  <a:pt x="4493069" y="6586237"/>
                </a:cubicBezTo>
                <a:cubicBezTo>
                  <a:pt x="4495337" y="6586406"/>
                  <a:pt x="4497605" y="6586493"/>
                  <a:pt x="4499917" y="6586493"/>
                </a:cubicBezTo>
                <a:cubicBezTo>
                  <a:pt x="4504753" y="6586493"/>
                  <a:pt x="4509502" y="6586111"/>
                  <a:pt x="4514126" y="6585429"/>
                </a:cubicBezTo>
                <a:lnTo>
                  <a:pt x="4514082" y="6585429"/>
                </a:lnTo>
                <a:lnTo>
                  <a:pt x="4514078" y="6585420"/>
                </a:lnTo>
                <a:cubicBezTo>
                  <a:pt x="4582171" y="6579550"/>
                  <a:pt x="4639175" y="6530649"/>
                  <a:pt x="4655952" y="6463760"/>
                </a:cubicBezTo>
                <a:lnTo>
                  <a:pt x="4656208" y="6462825"/>
                </a:lnTo>
                <a:lnTo>
                  <a:pt x="4638063" y="6456573"/>
                </a:lnTo>
                <a:lnTo>
                  <a:pt x="4637893" y="6457850"/>
                </a:lnTo>
                <a:cubicBezTo>
                  <a:pt x="4634191" y="6483322"/>
                  <a:pt x="4624005" y="6506658"/>
                  <a:pt x="4608967" y="6526219"/>
                </a:cubicBezTo>
                <a:lnTo>
                  <a:pt x="4567522" y="6558869"/>
                </a:lnTo>
                <a:lnTo>
                  <a:pt x="4599458" y="6520955"/>
                </a:lnTo>
                <a:cubicBezTo>
                  <a:pt x="4624835" y="6478694"/>
                  <a:pt x="4629643" y="6425712"/>
                  <a:pt x="4610158" y="6377777"/>
                </a:cubicBezTo>
                <a:lnTo>
                  <a:pt x="4609776" y="6376882"/>
                </a:lnTo>
                <a:lnTo>
                  <a:pt x="4591374" y="6382409"/>
                </a:lnTo>
                <a:lnTo>
                  <a:pt x="4591974" y="6383556"/>
                </a:lnTo>
                <a:cubicBezTo>
                  <a:pt x="4616111" y="6429059"/>
                  <a:pt x="4614230" y="6482809"/>
                  <a:pt x="4589149" y="6526565"/>
                </a:cubicBezTo>
                <a:cubicBezTo>
                  <a:pt x="4591717" y="6520229"/>
                  <a:pt x="4593647" y="6513551"/>
                  <a:pt x="4594798" y="6506620"/>
                </a:cubicBezTo>
                <a:cubicBezTo>
                  <a:pt x="4610206" y="6440495"/>
                  <a:pt x="4581015" y="6371477"/>
                  <a:pt x="4522169" y="6334951"/>
                </a:cubicBezTo>
                <a:close/>
                <a:moveTo>
                  <a:pt x="5150536" y="680760"/>
                </a:moveTo>
                <a:lnTo>
                  <a:pt x="5150536" y="739411"/>
                </a:lnTo>
                <a:lnTo>
                  <a:pt x="5209187" y="739411"/>
                </a:lnTo>
                <a:lnTo>
                  <a:pt x="5325352" y="739411"/>
                </a:lnTo>
                <a:lnTo>
                  <a:pt x="5325352" y="680760"/>
                </a:lnTo>
                <a:lnTo>
                  <a:pt x="5209187" y="680760"/>
                </a:lnTo>
                <a:close/>
                <a:moveTo>
                  <a:pt x="5578158" y="618543"/>
                </a:moveTo>
                <a:lnTo>
                  <a:pt x="5578167" y="618547"/>
                </a:lnTo>
                <a:lnTo>
                  <a:pt x="5578149" y="618547"/>
                </a:lnTo>
                <a:close/>
                <a:moveTo>
                  <a:pt x="5578021" y="607037"/>
                </a:moveTo>
                <a:cubicBezTo>
                  <a:pt x="5579691" y="607037"/>
                  <a:pt x="5581086" y="607569"/>
                  <a:pt x="5582169" y="608634"/>
                </a:cubicBezTo>
                <a:cubicBezTo>
                  <a:pt x="5583252" y="609699"/>
                  <a:pt x="5583803" y="611131"/>
                  <a:pt x="5583803" y="612783"/>
                </a:cubicBezTo>
                <a:cubicBezTo>
                  <a:pt x="5583803" y="614435"/>
                  <a:pt x="5583289" y="615793"/>
                  <a:pt x="5582261" y="616895"/>
                </a:cubicBezTo>
                <a:lnTo>
                  <a:pt x="5578158" y="618543"/>
                </a:lnTo>
                <a:lnTo>
                  <a:pt x="5573835" y="616840"/>
                </a:lnTo>
                <a:cubicBezTo>
                  <a:pt x="5572770" y="615793"/>
                  <a:pt x="5572238" y="614380"/>
                  <a:pt x="5572238" y="612709"/>
                </a:cubicBezTo>
                <a:cubicBezTo>
                  <a:pt x="5572238" y="611039"/>
                  <a:pt x="5572789" y="609662"/>
                  <a:pt x="5573853" y="608616"/>
                </a:cubicBezTo>
                <a:cubicBezTo>
                  <a:pt x="5574918" y="607569"/>
                  <a:pt x="5576350" y="607037"/>
                  <a:pt x="5578021" y="607037"/>
                </a:cubicBezTo>
                <a:close/>
                <a:moveTo>
                  <a:pt x="5519332" y="596757"/>
                </a:moveTo>
                <a:cubicBezTo>
                  <a:pt x="5523481" y="596757"/>
                  <a:pt x="5525556" y="600300"/>
                  <a:pt x="5525556" y="607569"/>
                </a:cubicBezTo>
                <a:cubicBezTo>
                  <a:pt x="5525556" y="614839"/>
                  <a:pt x="5523481" y="618474"/>
                  <a:pt x="5519332" y="618474"/>
                </a:cubicBezTo>
                <a:cubicBezTo>
                  <a:pt x="5515184" y="618474"/>
                  <a:pt x="5513109" y="614839"/>
                  <a:pt x="5513109" y="607569"/>
                </a:cubicBezTo>
                <a:cubicBezTo>
                  <a:pt x="5513109" y="600355"/>
                  <a:pt x="5515184" y="596757"/>
                  <a:pt x="5519332" y="596757"/>
                </a:cubicBezTo>
                <a:close/>
                <a:moveTo>
                  <a:pt x="5548374" y="591268"/>
                </a:moveTo>
                <a:cubicBezTo>
                  <a:pt x="5544867" y="591268"/>
                  <a:pt x="5542132" y="592241"/>
                  <a:pt x="5540168" y="594205"/>
                </a:cubicBezTo>
                <a:cubicBezTo>
                  <a:pt x="5538204" y="596170"/>
                  <a:pt x="5537212" y="598887"/>
                  <a:pt x="5537212" y="602374"/>
                </a:cubicBezTo>
                <a:lnTo>
                  <a:pt x="5537212" y="602943"/>
                </a:lnTo>
                <a:lnTo>
                  <a:pt x="5543527" y="602943"/>
                </a:lnTo>
                <a:lnTo>
                  <a:pt x="5543527" y="602062"/>
                </a:lnTo>
                <a:cubicBezTo>
                  <a:pt x="5543527" y="600300"/>
                  <a:pt x="5543931" y="598960"/>
                  <a:pt x="5544757" y="598042"/>
                </a:cubicBezTo>
                <a:cubicBezTo>
                  <a:pt x="5545583" y="597124"/>
                  <a:pt x="5546813" y="596665"/>
                  <a:pt x="5548245" y="596665"/>
                </a:cubicBezTo>
                <a:cubicBezTo>
                  <a:pt x="5549677" y="596665"/>
                  <a:pt x="5550815" y="597069"/>
                  <a:pt x="5551659" y="597914"/>
                </a:cubicBezTo>
                <a:cubicBezTo>
                  <a:pt x="5552504" y="598740"/>
                  <a:pt x="5552926" y="599915"/>
                  <a:pt x="5552926" y="601401"/>
                </a:cubicBezTo>
                <a:cubicBezTo>
                  <a:pt x="5552926" y="602539"/>
                  <a:pt x="5552651" y="603549"/>
                  <a:pt x="5552100" y="604394"/>
                </a:cubicBezTo>
                <a:cubicBezTo>
                  <a:pt x="5551549" y="605257"/>
                  <a:pt x="5550687" y="606138"/>
                  <a:pt x="5549475" y="607037"/>
                </a:cubicBezTo>
                <a:lnTo>
                  <a:pt x="5543472" y="611425"/>
                </a:lnTo>
                <a:cubicBezTo>
                  <a:pt x="5541122" y="613150"/>
                  <a:pt x="5539434" y="614931"/>
                  <a:pt x="5538406" y="616766"/>
                </a:cubicBezTo>
                <a:cubicBezTo>
                  <a:pt x="5537378" y="618602"/>
                  <a:pt x="5536864" y="620750"/>
                  <a:pt x="5536864" y="623247"/>
                </a:cubicBezTo>
                <a:lnTo>
                  <a:pt x="5560049" y="623247"/>
                </a:lnTo>
                <a:lnTo>
                  <a:pt x="5560049" y="623265"/>
                </a:lnTo>
                <a:lnTo>
                  <a:pt x="5560067" y="623247"/>
                </a:lnTo>
                <a:lnTo>
                  <a:pt x="5560049" y="623247"/>
                </a:lnTo>
                <a:lnTo>
                  <a:pt x="5560049" y="617813"/>
                </a:lnTo>
                <a:lnTo>
                  <a:pt x="5545271" y="617813"/>
                </a:lnTo>
                <a:cubicBezTo>
                  <a:pt x="5545326" y="617372"/>
                  <a:pt x="5545546" y="616968"/>
                  <a:pt x="5545914" y="616565"/>
                </a:cubicBezTo>
                <a:cubicBezTo>
                  <a:pt x="5546281" y="616179"/>
                  <a:pt x="5546978" y="615647"/>
                  <a:pt x="5548006" y="614967"/>
                </a:cubicBezTo>
                <a:lnTo>
                  <a:pt x="5553348" y="611443"/>
                </a:lnTo>
                <a:cubicBezTo>
                  <a:pt x="5557626" y="608616"/>
                  <a:pt x="5559755" y="605183"/>
                  <a:pt x="5559755" y="601108"/>
                </a:cubicBezTo>
                <a:cubicBezTo>
                  <a:pt x="5559755" y="598152"/>
                  <a:pt x="5558709" y="595766"/>
                  <a:pt x="5556616" y="593948"/>
                </a:cubicBezTo>
                <a:cubicBezTo>
                  <a:pt x="5554560" y="592168"/>
                  <a:pt x="5551880" y="591268"/>
                  <a:pt x="5548374" y="591268"/>
                </a:cubicBezTo>
                <a:close/>
                <a:moveTo>
                  <a:pt x="5519332" y="591268"/>
                </a:moveTo>
                <a:cubicBezTo>
                  <a:pt x="5515257" y="591268"/>
                  <a:pt x="5512118" y="592682"/>
                  <a:pt x="5509860" y="595527"/>
                </a:cubicBezTo>
                <a:cubicBezTo>
                  <a:pt x="5507602" y="598372"/>
                  <a:pt x="5506482" y="602191"/>
                  <a:pt x="5506482" y="607441"/>
                </a:cubicBezTo>
                <a:cubicBezTo>
                  <a:pt x="5506482" y="612691"/>
                  <a:pt x="5507602" y="616748"/>
                  <a:pt x="5509842" y="619612"/>
                </a:cubicBezTo>
                <a:cubicBezTo>
                  <a:pt x="5512118" y="622512"/>
                  <a:pt x="5515239" y="623962"/>
                  <a:pt x="5519332" y="623962"/>
                </a:cubicBezTo>
                <a:cubicBezTo>
                  <a:pt x="5523426" y="623962"/>
                  <a:pt x="5526584" y="622512"/>
                  <a:pt x="5528823" y="619612"/>
                </a:cubicBezTo>
                <a:cubicBezTo>
                  <a:pt x="5531063" y="616748"/>
                  <a:pt x="5532182" y="612544"/>
                  <a:pt x="5532182" y="607441"/>
                </a:cubicBezTo>
                <a:cubicBezTo>
                  <a:pt x="5532182" y="602338"/>
                  <a:pt x="5531063" y="598372"/>
                  <a:pt x="5528805" y="595527"/>
                </a:cubicBezTo>
                <a:cubicBezTo>
                  <a:pt x="5526547" y="592682"/>
                  <a:pt x="5523408" y="591268"/>
                  <a:pt x="5519332" y="591268"/>
                </a:cubicBezTo>
                <a:close/>
                <a:moveTo>
                  <a:pt x="5490126" y="591268"/>
                </a:moveTo>
                <a:cubicBezTo>
                  <a:pt x="5486620" y="591268"/>
                  <a:pt x="5483885" y="592241"/>
                  <a:pt x="5481920" y="594205"/>
                </a:cubicBezTo>
                <a:cubicBezTo>
                  <a:pt x="5479956" y="596170"/>
                  <a:pt x="5478965" y="598887"/>
                  <a:pt x="5478965" y="602374"/>
                </a:cubicBezTo>
                <a:lnTo>
                  <a:pt x="5478965" y="602943"/>
                </a:lnTo>
                <a:lnTo>
                  <a:pt x="5485280" y="602943"/>
                </a:lnTo>
                <a:lnTo>
                  <a:pt x="5485280" y="602062"/>
                </a:lnTo>
                <a:cubicBezTo>
                  <a:pt x="5485280" y="600300"/>
                  <a:pt x="5485683" y="598960"/>
                  <a:pt x="5486510" y="598042"/>
                </a:cubicBezTo>
                <a:cubicBezTo>
                  <a:pt x="5487336" y="597124"/>
                  <a:pt x="5488566" y="596665"/>
                  <a:pt x="5489997" y="596665"/>
                </a:cubicBezTo>
                <a:cubicBezTo>
                  <a:pt x="5491429" y="596665"/>
                  <a:pt x="5492568" y="597069"/>
                  <a:pt x="5493412" y="597914"/>
                </a:cubicBezTo>
                <a:cubicBezTo>
                  <a:pt x="5494256" y="598740"/>
                  <a:pt x="5494679" y="599915"/>
                  <a:pt x="5494679" y="601401"/>
                </a:cubicBezTo>
                <a:cubicBezTo>
                  <a:pt x="5494679" y="602539"/>
                  <a:pt x="5494403" y="603549"/>
                  <a:pt x="5493853" y="604394"/>
                </a:cubicBezTo>
                <a:cubicBezTo>
                  <a:pt x="5493302" y="605257"/>
                  <a:pt x="5492439" y="606138"/>
                  <a:pt x="5491227" y="607037"/>
                </a:cubicBezTo>
                <a:lnTo>
                  <a:pt x="5485225" y="611425"/>
                </a:lnTo>
                <a:cubicBezTo>
                  <a:pt x="5482875" y="613150"/>
                  <a:pt x="5481186" y="614931"/>
                  <a:pt x="5480158" y="616766"/>
                </a:cubicBezTo>
                <a:cubicBezTo>
                  <a:pt x="5479130" y="618602"/>
                  <a:pt x="5478616" y="620750"/>
                  <a:pt x="5478616" y="623247"/>
                </a:cubicBezTo>
                <a:lnTo>
                  <a:pt x="5501801" y="623247"/>
                </a:lnTo>
                <a:lnTo>
                  <a:pt x="5501801" y="623265"/>
                </a:lnTo>
                <a:lnTo>
                  <a:pt x="5501820" y="623247"/>
                </a:lnTo>
                <a:lnTo>
                  <a:pt x="5501801" y="623247"/>
                </a:lnTo>
                <a:lnTo>
                  <a:pt x="5501801" y="617813"/>
                </a:lnTo>
                <a:lnTo>
                  <a:pt x="5487024" y="617813"/>
                </a:lnTo>
                <a:cubicBezTo>
                  <a:pt x="5487079" y="617372"/>
                  <a:pt x="5487299" y="616968"/>
                  <a:pt x="5487666" y="616565"/>
                </a:cubicBezTo>
                <a:cubicBezTo>
                  <a:pt x="5488033" y="616179"/>
                  <a:pt x="5488731" y="615647"/>
                  <a:pt x="5489759" y="614967"/>
                </a:cubicBezTo>
                <a:lnTo>
                  <a:pt x="5495101" y="611443"/>
                </a:lnTo>
                <a:cubicBezTo>
                  <a:pt x="5499378" y="608616"/>
                  <a:pt x="5501508" y="605183"/>
                  <a:pt x="5501508" y="601108"/>
                </a:cubicBezTo>
                <a:cubicBezTo>
                  <a:pt x="5501508" y="598152"/>
                  <a:pt x="5500461" y="595766"/>
                  <a:pt x="5498368" y="593948"/>
                </a:cubicBezTo>
                <a:cubicBezTo>
                  <a:pt x="5496312" y="592168"/>
                  <a:pt x="5493632" y="591268"/>
                  <a:pt x="5490126" y="591268"/>
                </a:cubicBezTo>
                <a:close/>
                <a:moveTo>
                  <a:pt x="5577800" y="591250"/>
                </a:moveTo>
                <a:cubicBezTo>
                  <a:pt x="5573615" y="591250"/>
                  <a:pt x="5570421" y="592700"/>
                  <a:pt x="5568181" y="595564"/>
                </a:cubicBezTo>
                <a:cubicBezTo>
                  <a:pt x="5565941" y="598446"/>
                  <a:pt x="5564822" y="602595"/>
                  <a:pt x="5564822" y="608047"/>
                </a:cubicBezTo>
                <a:cubicBezTo>
                  <a:pt x="5564822" y="613205"/>
                  <a:pt x="5566033" y="617170"/>
                  <a:pt x="5568438" y="619960"/>
                </a:cubicBezTo>
                <a:cubicBezTo>
                  <a:pt x="5570788" y="622659"/>
                  <a:pt x="5574037" y="623999"/>
                  <a:pt x="5578186" y="623999"/>
                </a:cubicBezTo>
                <a:cubicBezTo>
                  <a:pt x="5581747" y="623999"/>
                  <a:pt x="5584666" y="622953"/>
                  <a:pt x="5586924" y="620878"/>
                </a:cubicBezTo>
                <a:cubicBezTo>
                  <a:pt x="5589182" y="618804"/>
                  <a:pt x="5590320" y="615995"/>
                  <a:pt x="5590320" y="612801"/>
                </a:cubicBezTo>
                <a:cubicBezTo>
                  <a:pt x="5590320" y="609607"/>
                  <a:pt x="5589329" y="606982"/>
                  <a:pt x="5587328" y="604926"/>
                </a:cubicBezTo>
                <a:cubicBezTo>
                  <a:pt x="5585308" y="602907"/>
                  <a:pt x="5582628" y="601897"/>
                  <a:pt x="5579342" y="601897"/>
                </a:cubicBezTo>
                <a:cubicBezTo>
                  <a:pt x="5575873" y="601897"/>
                  <a:pt x="5573137" y="603200"/>
                  <a:pt x="5571137" y="605807"/>
                </a:cubicBezTo>
                <a:cubicBezTo>
                  <a:pt x="5571375" y="599565"/>
                  <a:pt x="5573596" y="596445"/>
                  <a:pt x="5577800" y="596445"/>
                </a:cubicBezTo>
                <a:cubicBezTo>
                  <a:pt x="5579104" y="596445"/>
                  <a:pt x="5580223" y="596775"/>
                  <a:pt x="5581160" y="597418"/>
                </a:cubicBezTo>
                <a:cubicBezTo>
                  <a:pt x="5582096" y="598060"/>
                  <a:pt x="5582683" y="598886"/>
                  <a:pt x="5582922" y="599914"/>
                </a:cubicBezTo>
                <a:lnTo>
                  <a:pt x="5589182" y="599914"/>
                </a:lnTo>
                <a:cubicBezTo>
                  <a:pt x="5588815" y="597253"/>
                  <a:pt x="5587640" y="595141"/>
                  <a:pt x="5585602" y="593581"/>
                </a:cubicBezTo>
                <a:cubicBezTo>
                  <a:pt x="5583583" y="592021"/>
                  <a:pt x="5580976" y="591250"/>
                  <a:pt x="5577800" y="591250"/>
                </a:cubicBezTo>
                <a:close/>
                <a:moveTo>
                  <a:pt x="5523830" y="552516"/>
                </a:moveTo>
                <a:cubicBezTo>
                  <a:pt x="5525115" y="556224"/>
                  <a:pt x="5526620" y="560428"/>
                  <a:pt x="5527722" y="563310"/>
                </a:cubicBezTo>
                <a:lnTo>
                  <a:pt x="5528952" y="566706"/>
                </a:lnTo>
                <a:lnTo>
                  <a:pt x="5518782" y="566706"/>
                </a:lnTo>
                <a:lnTo>
                  <a:pt x="5519975" y="563310"/>
                </a:lnTo>
                <a:cubicBezTo>
                  <a:pt x="5521040" y="560446"/>
                  <a:pt x="5522545" y="556224"/>
                  <a:pt x="5523830" y="552516"/>
                </a:cubicBezTo>
                <a:close/>
                <a:moveTo>
                  <a:pt x="5568438" y="547284"/>
                </a:moveTo>
                <a:lnTo>
                  <a:pt x="5568438" y="578785"/>
                </a:lnTo>
                <a:lnTo>
                  <a:pt x="5587695" y="578785"/>
                </a:lnTo>
                <a:lnTo>
                  <a:pt x="5587695" y="573425"/>
                </a:lnTo>
                <a:lnTo>
                  <a:pt x="5587676" y="573443"/>
                </a:lnTo>
                <a:lnTo>
                  <a:pt x="5574404" y="573443"/>
                </a:lnTo>
                <a:lnTo>
                  <a:pt x="5574404" y="547284"/>
                </a:lnTo>
                <a:close/>
                <a:moveTo>
                  <a:pt x="5543931" y="547284"/>
                </a:moveTo>
                <a:lnTo>
                  <a:pt x="5543931" y="578785"/>
                </a:lnTo>
                <a:lnTo>
                  <a:pt x="5563280" y="578785"/>
                </a:lnTo>
                <a:lnTo>
                  <a:pt x="5563280" y="573443"/>
                </a:lnTo>
                <a:lnTo>
                  <a:pt x="5549897" y="573443"/>
                </a:lnTo>
                <a:lnTo>
                  <a:pt x="5549897" y="547284"/>
                </a:lnTo>
                <a:close/>
                <a:moveTo>
                  <a:pt x="5604510" y="547266"/>
                </a:moveTo>
                <a:lnTo>
                  <a:pt x="5604510" y="578767"/>
                </a:lnTo>
                <a:lnTo>
                  <a:pt x="5610256" y="578767"/>
                </a:lnTo>
                <a:lnTo>
                  <a:pt x="5610256" y="555728"/>
                </a:lnTo>
                <a:lnTo>
                  <a:pt x="5624464" y="578767"/>
                </a:lnTo>
                <a:lnTo>
                  <a:pt x="5631109" y="578767"/>
                </a:lnTo>
                <a:lnTo>
                  <a:pt x="5631109" y="547266"/>
                </a:lnTo>
                <a:lnTo>
                  <a:pt x="5625364" y="547266"/>
                </a:lnTo>
                <a:lnTo>
                  <a:pt x="5625364" y="570011"/>
                </a:lnTo>
                <a:lnTo>
                  <a:pt x="5611155" y="547266"/>
                </a:lnTo>
                <a:close/>
                <a:moveTo>
                  <a:pt x="5592945" y="547266"/>
                </a:moveTo>
                <a:lnTo>
                  <a:pt x="5592945" y="578767"/>
                </a:lnTo>
                <a:lnTo>
                  <a:pt x="5598911" y="578767"/>
                </a:lnTo>
                <a:lnTo>
                  <a:pt x="5598911" y="547266"/>
                </a:lnTo>
                <a:close/>
                <a:moveTo>
                  <a:pt x="5520360" y="547229"/>
                </a:moveTo>
                <a:lnTo>
                  <a:pt x="5508373" y="578730"/>
                </a:lnTo>
                <a:lnTo>
                  <a:pt x="5514523" y="578730"/>
                </a:lnTo>
                <a:lnTo>
                  <a:pt x="5516964" y="571791"/>
                </a:lnTo>
                <a:lnTo>
                  <a:pt x="5530751" y="571791"/>
                </a:lnTo>
                <a:lnTo>
                  <a:pt x="5533229" y="578730"/>
                </a:lnTo>
                <a:lnTo>
                  <a:pt x="5539562" y="578730"/>
                </a:lnTo>
                <a:lnTo>
                  <a:pt x="5527354" y="547229"/>
                </a:lnTo>
                <a:close/>
                <a:moveTo>
                  <a:pt x="5650899" y="546568"/>
                </a:moveTo>
                <a:cubicBezTo>
                  <a:pt x="5641316" y="546568"/>
                  <a:pt x="5635332" y="553122"/>
                  <a:pt x="5635332" y="563035"/>
                </a:cubicBezTo>
                <a:cubicBezTo>
                  <a:pt x="5635332" y="572948"/>
                  <a:pt x="5641316" y="579501"/>
                  <a:pt x="5650385" y="579501"/>
                </a:cubicBezTo>
                <a:cubicBezTo>
                  <a:pt x="5654809" y="579501"/>
                  <a:pt x="5658425" y="577776"/>
                  <a:pt x="5660646" y="574637"/>
                </a:cubicBezTo>
                <a:lnTo>
                  <a:pt x="5661491" y="578785"/>
                </a:lnTo>
                <a:lnTo>
                  <a:pt x="5665823" y="578785"/>
                </a:lnTo>
                <a:lnTo>
                  <a:pt x="5665823" y="561786"/>
                </a:lnTo>
                <a:lnTo>
                  <a:pt x="5665823" y="561768"/>
                </a:lnTo>
                <a:lnTo>
                  <a:pt x="5651743" y="561768"/>
                </a:lnTo>
                <a:lnTo>
                  <a:pt x="5651743" y="566596"/>
                </a:lnTo>
                <a:lnTo>
                  <a:pt x="5659967" y="566596"/>
                </a:lnTo>
                <a:cubicBezTo>
                  <a:pt x="5659655" y="571185"/>
                  <a:pt x="5655800" y="574251"/>
                  <a:pt x="5651156" y="574251"/>
                </a:cubicBezTo>
                <a:cubicBezTo>
                  <a:pt x="5645226" y="574251"/>
                  <a:pt x="5641555" y="569955"/>
                  <a:pt x="5641555" y="563016"/>
                </a:cubicBezTo>
                <a:cubicBezTo>
                  <a:pt x="5641555" y="556077"/>
                  <a:pt x="5645134" y="551782"/>
                  <a:pt x="5650935" y="551782"/>
                </a:cubicBezTo>
                <a:cubicBezTo>
                  <a:pt x="5655286" y="551782"/>
                  <a:pt x="5658425" y="554095"/>
                  <a:pt x="5659306" y="557766"/>
                </a:cubicBezTo>
                <a:lnTo>
                  <a:pt x="5665456" y="557766"/>
                </a:lnTo>
                <a:cubicBezTo>
                  <a:pt x="5664391" y="550956"/>
                  <a:pt x="5658866" y="546568"/>
                  <a:pt x="5650899" y="546568"/>
                </a:cubicBezTo>
                <a:close/>
                <a:moveTo>
                  <a:pt x="5493394" y="546550"/>
                </a:moveTo>
                <a:cubicBezTo>
                  <a:pt x="5486551" y="546550"/>
                  <a:pt x="5481381" y="550092"/>
                  <a:pt x="5479224" y="556153"/>
                </a:cubicBezTo>
                <a:lnTo>
                  <a:pt x="5478122" y="563007"/>
                </a:lnTo>
                <a:lnTo>
                  <a:pt x="5478120" y="562998"/>
                </a:lnTo>
                <a:lnTo>
                  <a:pt x="5478120" y="563016"/>
                </a:lnTo>
                <a:lnTo>
                  <a:pt x="5478122" y="563007"/>
                </a:lnTo>
                <a:lnTo>
                  <a:pt x="5479245" y="569869"/>
                </a:lnTo>
                <a:cubicBezTo>
                  <a:pt x="5481436" y="575933"/>
                  <a:pt x="5486661" y="579465"/>
                  <a:pt x="5493394" y="579465"/>
                </a:cubicBezTo>
                <a:cubicBezTo>
                  <a:pt x="5500608" y="579465"/>
                  <a:pt x="5506941" y="575206"/>
                  <a:pt x="5507822" y="566890"/>
                </a:cubicBezTo>
                <a:lnTo>
                  <a:pt x="5501838" y="566890"/>
                </a:lnTo>
                <a:cubicBezTo>
                  <a:pt x="5501140" y="571846"/>
                  <a:pt x="5497414" y="574233"/>
                  <a:pt x="5493394" y="574233"/>
                </a:cubicBezTo>
                <a:cubicBezTo>
                  <a:pt x="5487776" y="574233"/>
                  <a:pt x="5484362" y="570029"/>
                  <a:pt x="5484362" y="562998"/>
                </a:cubicBezTo>
                <a:cubicBezTo>
                  <a:pt x="5484362" y="555967"/>
                  <a:pt x="5487776" y="551764"/>
                  <a:pt x="5493394" y="551764"/>
                </a:cubicBezTo>
                <a:cubicBezTo>
                  <a:pt x="5497249" y="551764"/>
                  <a:pt x="5500516" y="553673"/>
                  <a:pt x="5501618" y="558097"/>
                </a:cubicBezTo>
                <a:lnTo>
                  <a:pt x="5507676" y="558097"/>
                </a:lnTo>
                <a:cubicBezTo>
                  <a:pt x="5506317" y="550313"/>
                  <a:pt x="5500388" y="546550"/>
                  <a:pt x="5493394" y="546550"/>
                </a:cubicBezTo>
                <a:close/>
                <a:moveTo>
                  <a:pt x="5576203" y="507155"/>
                </a:moveTo>
                <a:lnTo>
                  <a:pt x="5582188" y="507155"/>
                </a:lnTo>
                <a:cubicBezTo>
                  <a:pt x="5588300" y="507155"/>
                  <a:pt x="5591880" y="510772"/>
                  <a:pt x="5591880" y="517766"/>
                </a:cubicBezTo>
                <a:lnTo>
                  <a:pt x="5591880" y="517784"/>
                </a:lnTo>
                <a:cubicBezTo>
                  <a:pt x="5591880" y="524760"/>
                  <a:pt x="5588300" y="528395"/>
                  <a:pt x="5582188" y="528395"/>
                </a:cubicBezTo>
                <a:lnTo>
                  <a:pt x="5576203" y="528395"/>
                </a:lnTo>
                <a:close/>
                <a:moveTo>
                  <a:pt x="5618094" y="506568"/>
                </a:moveTo>
                <a:cubicBezTo>
                  <a:pt x="5623840" y="506568"/>
                  <a:pt x="5627603" y="510827"/>
                  <a:pt x="5627603" y="517766"/>
                </a:cubicBezTo>
                <a:cubicBezTo>
                  <a:pt x="5627603" y="524705"/>
                  <a:pt x="5623840" y="528964"/>
                  <a:pt x="5618094" y="528964"/>
                </a:cubicBezTo>
                <a:cubicBezTo>
                  <a:pt x="5612348" y="528964"/>
                  <a:pt x="5608585" y="524705"/>
                  <a:pt x="5608585" y="517766"/>
                </a:cubicBezTo>
                <a:cubicBezTo>
                  <a:pt x="5608585" y="510827"/>
                  <a:pt x="5612348" y="506568"/>
                  <a:pt x="5618094" y="506568"/>
                </a:cubicBezTo>
                <a:close/>
                <a:moveTo>
                  <a:pt x="5516909" y="506568"/>
                </a:moveTo>
                <a:cubicBezTo>
                  <a:pt x="5522655" y="506568"/>
                  <a:pt x="5526418" y="510827"/>
                  <a:pt x="5526418" y="517766"/>
                </a:cubicBezTo>
                <a:cubicBezTo>
                  <a:pt x="5526418" y="524705"/>
                  <a:pt x="5522655" y="528964"/>
                  <a:pt x="5516909" y="528964"/>
                </a:cubicBezTo>
                <a:cubicBezTo>
                  <a:pt x="5511163" y="528964"/>
                  <a:pt x="5507400" y="524705"/>
                  <a:pt x="5507400" y="517766"/>
                </a:cubicBezTo>
                <a:cubicBezTo>
                  <a:pt x="5507400" y="510827"/>
                  <a:pt x="5511163" y="506568"/>
                  <a:pt x="5516909" y="506568"/>
                </a:cubicBezTo>
                <a:close/>
                <a:moveTo>
                  <a:pt x="5479461" y="502034"/>
                </a:moveTo>
                <a:lnTo>
                  <a:pt x="5479461" y="533535"/>
                </a:lnTo>
                <a:lnTo>
                  <a:pt x="5500424" y="533535"/>
                </a:lnTo>
                <a:lnTo>
                  <a:pt x="5500424" y="528193"/>
                </a:lnTo>
                <a:lnTo>
                  <a:pt x="5485427" y="528193"/>
                </a:lnTo>
                <a:lnTo>
                  <a:pt x="5485427" y="502034"/>
                </a:lnTo>
                <a:close/>
                <a:moveTo>
                  <a:pt x="5638911" y="502015"/>
                </a:moveTo>
                <a:lnTo>
                  <a:pt x="5638911" y="533516"/>
                </a:lnTo>
                <a:lnTo>
                  <a:pt x="5644657" y="533516"/>
                </a:lnTo>
                <a:lnTo>
                  <a:pt x="5644657" y="510882"/>
                </a:lnTo>
                <a:lnTo>
                  <a:pt x="5658866" y="533516"/>
                </a:lnTo>
                <a:lnTo>
                  <a:pt x="5665511" y="533516"/>
                </a:lnTo>
                <a:lnTo>
                  <a:pt x="5665511" y="502015"/>
                </a:lnTo>
                <a:lnTo>
                  <a:pt x="5659765" y="502015"/>
                </a:lnTo>
                <a:lnTo>
                  <a:pt x="5659765" y="524301"/>
                </a:lnTo>
                <a:lnTo>
                  <a:pt x="5645557" y="502015"/>
                </a:lnTo>
                <a:close/>
                <a:moveTo>
                  <a:pt x="5570237" y="502015"/>
                </a:moveTo>
                <a:lnTo>
                  <a:pt x="5570237" y="533516"/>
                </a:lnTo>
                <a:lnTo>
                  <a:pt x="5582279" y="533516"/>
                </a:lnTo>
                <a:cubicBezTo>
                  <a:pt x="5592541" y="533516"/>
                  <a:pt x="5598066" y="527367"/>
                  <a:pt x="5598066" y="517766"/>
                </a:cubicBezTo>
                <a:cubicBezTo>
                  <a:pt x="5598066" y="508165"/>
                  <a:pt x="5592541" y="502015"/>
                  <a:pt x="5582279" y="502015"/>
                </a:cubicBezTo>
                <a:close/>
                <a:moveTo>
                  <a:pt x="5537690" y="502015"/>
                </a:moveTo>
                <a:lnTo>
                  <a:pt x="5537690" y="533516"/>
                </a:lnTo>
                <a:lnTo>
                  <a:pt x="5543435" y="533516"/>
                </a:lnTo>
                <a:lnTo>
                  <a:pt x="5543435" y="510478"/>
                </a:lnTo>
                <a:lnTo>
                  <a:pt x="5557644" y="533516"/>
                </a:lnTo>
                <a:lnTo>
                  <a:pt x="5564289" y="533516"/>
                </a:lnTo>
                <a:lnTo>
                  <a:pt x="5564289" y="502015"/>
                </a:lnTo>
                <a:lnTo>
                  <a:pt x="5558543" y="502015"/>
                </a:lnTo>
                <a:lnTo>
                  <a:pt x="5558543" y="524760"/>
                </a:lnTo>
                <a:lnTo>
                  <a:pt x="5544335" y="502015"/>
                </a:lnTo>
                <a:close/>
                <a:moveTo>
                  <a:pt x="5618094" y="501299"/>
                </a:moveTo>
                <a:cubicBezTo>
                  <a:pt x="5608622" y="501299"/>
                  <a:pt x="5602344" y="507853"/>
                  <a:pt x="5602344" y="517766"/>
                </a:cubicBezTo>
                <a:cubicBezTo>
                  <a:pt x="5602344" y="527679"/>
                  <a:pt x="5608659" y="534232"/>
                  <a:pt x="5618094" y="534232"/>
                </a:cubicBezTo>
                <a:cubicBezTo>
                  <a:pt x="5627530" y="534232"/>
                  <a:pt x="5633808" y="527679"/>
                  <a:pt x="5633808" y="517766"/>
                </a:cubicBezTo>
                <a:cubicBezTo>
                  <a:pt x="5633808" y="507853"/>
                  <a:pt x="5627567" y="501299"/>
                  <a:pt x="5618094" y="501299"/>
                </a:cubicBezTo>
                <a:close/>
                <a:moveTo>
                  <a:pt x="5516909" y="501299"/>
                </a:moveTo>
                <a:cubicBezTo>
                  <a:pt x="5507437" y="501299"/>
                  <a:pt x="5501159" y="507853"/>
                  <a:pt x="5501159" y="517766"/>
                </a:cubicBezTo>
                <a:cubicBezTo>
                  <a:pt x="5501159" y="527679"/>
                  <a:pt x="5507474" y="534232"/>
                  <a:pt x="5516909" y="534232"/>
                </a:cubicBezTo>
                <a:cubicBezTo>
                  <a:pt x="5526345" y="534232"/>
                  <a:pt x="5532623" y="527679"/>
                  <a:pt x="5532623" y="517766"/>
                </a:cubicBezTo>
                <a:cubicBezTo>
                  <a:pt x="5532623" y="507853"/>
                  <a:pt x="5526382" y="501299"/>
                  <a:pt x="5516909" y="501299"/>
                </a:cubicBezTo>
                <a:close/>
                <a:moveTo>
                  <a:pt x="5150536" y="385961"/>
                </a:moveTo>
                <a:lnTo>
                  <a:pt x="5150536" y="680741"/>
                </a:lnTo>
                <a:lnTo>
                  <a:pt x="5209187" y="680741"/>
                </a:lnTo>
                <a:lnTo>
                  <a:pt x="5209187" y="385961"/>
                </a:lnTo>
                <a:close/>
                <a:moveTo>
                  <a:pt x="5442948" y="382776"/>
                </a:moveTo>
                <a:cubicBezTo>
                  <a:pt x="5435284" y="382570"/>
                  <a:pt x="5427601" y="383272"/>
                  <a:pt x="5420112" y="384951"/>
                </a:cubicBezTo>
                <a:cubicBezTo>
                  <a:pt x="5390960" y="391487"/>
                  <a:pt x="5365370" y="412854"/>
                  <a:pt x="5354466" y="440647"/>
                </a:cubicBezTo>
                <a:cubicBezTo>
                  <a:pt x="5346352" y="461299"/>
                  <a:pt x="5346224" y="484117"/>
                  <a:pt x="5346224" y="506311"/>
                </a:cubicBezTo>
                <a:cubicBezTo>
                  <a:pt x="5346205" y="543521"/>
                  <a:pt x="5346187" y="580713"/>
                  <a:pt x="5346187" y="617923"/>
                </a:cubicBezTo>
                <a:cubicBezTo>
                  <a:pt x="5346187" y="640484"/>
                  <a:pt x="5346279" y="663669"/>
                  <a:pt x="5354521" y="684670"/>
                </a:cubicBezTo>
                <a:cubicBezTo>
                  <a:pt x="5365095" y="711673"/>
                  <a:pt x="5389363" y="732802"/>
                  <a:pt x="5417468" y="739962"/>
                </a:cubicBezTo>
                <a:cubicBezTo>
                  <a:pt x="5445573" y="747102"/>
                  <a:pt x="5476817" y="740237"/>
                  <a:pt x="5499543" y="722210"/>
                </a:cubicBezTo>
                <a:cubicBezTo>
                  <a:pt x="5522270" y="704183"/>
                  <a:pt x="5536056" y="675528"/>
                  <a:pt x="5536331" y="646524"/>
                </a:cubicBezTo>
                <a:lnTo>
                  <a:pt x="5536386" y="646524"/>
                </a:lnTo>
                <a:cubicBezTo>
                  <a:pt x="5517387" y="646505"/>
                  <a:pt x="5498405" y="646505"/>
                  <a:pt x="5479405" y="646505"/>
                </a:cubicBezTo>
                <a:cubicBezTo>
                  <a:pt x="5476487" y="661485"/>
                  <a:pt x="5468648" y="675785"/>
                  <a:pt x="5454274" y="681934"/>
                </a:cubicBezTo>
                <a:cubicBezTo>
                  <a:pt x="5440231" y="687937"/>
                  <a:pt x="5422149" y="683018"/>
                  <a:pt x="5413301" y="670571"/>
                </a:cubicBezTo>
                <a:cubicBezTo>
                  <a:pt x="5405665" y="659851"/>
                  <a:pt x="5405352" y="645752"/>
                  <a:pt x="5405316" y="632590"/>
                </a:cubicBezTo>
                <a:cubicBezTo>
                  <a:pt x="5405206" y="587579"/>
                  <a:pt x="5405095" y="542548"/>
                  <a:pt x="5404985" y="497518"/>
                </a:cubicBezTo>
                <a:cubicBezTo>
                  <a:pt x="5404949" y="480207"/>
                  <a:pt x="5405811" y="460712"/>
                  <a:pt x="5418625" y="449092"/>
                </a:cubicBezTo>
                <a:cubicBezTo>
                  <a:pt x="5429125" y="439546"/>
                  <a:pt x="5445940" y="438481"/>
                  <a:pt x="5458350" y="445383"/>
                </a:cubicBezTo>
                <a:cubicBezTo>
                  <a:pt x="5470759" y="452286"/>
                  <a:pt x="5478561" y="466146"/>
                  <a:pt x="5479626" y="480299"/>
                </a:cubicBezTo>
                <a:cubicBezTo>
                  <a:pt x="5498534" y="480299"/>
                  <a:pt x="5517460" y="480299"/>
                  <a:pt x="5536368" y="480299"/>
                </a:cubicBezTo>
                <a:cubicBezTo>
                  <a:pt x="5536533" y="468642"/>
                  <a:pt x="5534514" y="456967"/>
                  <a:pt x="5530567" y="446008"/>
                </a:cubicBezTo>
                <a:cubicBezTo>
                  <a:pt x="5525354" y="431487"/>
                  <a:pt x="5516781" y="418141"/>
                  <a:pt x="5505546" y="407549"/>
                </a:cubicBezTo>
                <a:cubicBezTo>
                  <a:pt x="5502829" y="404979"/>
                  <a:pt x="5500204" y="402630"/>
                  <a:pt x="5497083" y="400463"/>
                </a:cubicBezTo>
                <a:cubicBezTo>
                  <a:pt x="5493908" y="398279"/>
                  <a:pt x="5490603" y="396260"/>
                  <a:pt x="5487189" y="394461"/>
                </a:cubicBezTo>
                <a:cubicBezTo>
                  <a:pt x="5480378" y="390844"/>
                  <a:pt x="5473146" y="388017"/>
                  <a:pt x="5465674" y="386053"/>
                </a:cubicBezTo>
                <a:cubicBezTo>
                  <a:pt x="5458258" y="384098"/>
                  <a:pt x="5450612" y="382983"/>
                  <a:pt x="5442948" y="382776"/>
                </a:cubicBezTo>
                <a:close/>
                <a:moveTo>
                  <a:pt x="0" y="0"/>
                </a:moveTo>
                <a:lnTo>
                  <a:pt x="6096397" y="0"/>
                </a:lnTo>
                <a:lnTo>
                  <a:pt x="6096397" y="6857988"/>
                </a:lnTo>
                <a:lnTo>
                  <a:pt x="0" y="6857988"/>
                </a:lnTo>
                <a:close/>
              </a:path>
            </a:pathLst>
          </a:custGeom>
          <a:solidFill>
            <a:schemeClr val="tx1"/>
          </a:solidFill>
        </p:spPr>
        <p:txBody>
          <a:bodyPr vert="horz" wrap="square" lIns="0" tIns="0" rIns="0" bIns="0" rtlCol="0">
            <a:noAutofit/>
          </a:bodyPr>
          <a:lstStyle>
            <a:lvl1pPr>
              <a:defRPr lang="en-GB" sz="900">
                <a:solidFill>
                  <a:schemeClr val="bg1"/>
                </a:solidFill>
              </a:defRPr>
            </a:lvl1pPr>
          </a:lstStyle>
          <a:p>
            <a:pPr marL="186457" marR="0" lvl="0" indent="-3174" algn="l" defTabSz="914034" rtl="0" eaLnBrk="1" fontAlgn="auto" latinLnBrk="0" hangingPunct="1">
              <a:lnSpc>
                <a:spcPct val="100000"/>
              </a:lnSpc>
              <a:spcBef>
                <a:spcPts val="0"/>
              </a:spcBef>
              <a:spcAft>
                <a:spcPts val="900"/>
              </a:spcAft>
              <a:buClrTx/>
              <a:buSzPct val="130000"/>
              <a:buFont typeface="+mj-lt"/>
              <a:buNone/>
              <a:tabLst/>
              <a:defRPr/>
            </a:pPr>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31" name="Slide Number Placeholder 30">
            <a:extLst>
              <a:ext uri="{FF2B5EF4-FFF2-40B4-BE49-F238E27FC236}">
                <a16:creationId xmlns:a16="http://schemas.microsoft.com/office/drawing/2014/main" id="{E55FFE39-6974-7C08-7797-31311DE18204}"/>
              </a:ext>
            </a:extLst>
          </p:cNvPr>
          <p:cNvSpPr>
            <a:spLocks noGrp="1"/>
          </p:cNvSpPr>
          <p:nvPr>
            <p:ph type="sldNum" sz="quarter" idx="20"/>
          </p:nvPr>
        </p:nvSpPr>
        <p:spPr/>
        <p:txBody>
          <a:bodyPr/>
          <a:lstStyle>
            <a:lvl1pPr algn="r">
              <a:defRPr/>
            </a:lvl1pPr>
          </a:lstStyle>
          <a:p>
            <a:fld id="{B70ABF48-9EEA-4187-85C1-AD7A92F0F57C}" type="slidenum">
              <a:rPr lang="en-GB" smtClean="0"/>
              <a:pPr/>
              <a:t>‹#›</a:t>
            </a:fld>
            <a:endParaRPr lang="en-GB" dirty="0"/>
          </a:p>
        </p:txBody>
      </p:sp>
      <p:grpSp>
        <p:nvGrpSpPr>
          <p:cNvPr id="32" name="Group 31">
            <a:extLst>
              <a:ext uri="{FF2B5EF4-FFF2-40B4-BE49-F238E27FC236}">
                <a16:creationId xmlns:a16="http://schemas.microsoft.com/office/drawing/2014/main" id="{5CB06924-831A-F7DF-8B2F-0D2EF452F909}"/>
              </a:ext>
            </a:extLst>
          </p:cNvPr>
          <p:cNvGrpSpPr>
            <a:grpSpLocks noChangeAspect="1"/>
          </p:cNvGrpSpPr>
          <p:nvPr userDrawn="1"/>
        </p:nvGrpSpPr>
        <p:grpSpPr>
          <a:xfrm>
            <a:off x="11246536" y="382753"/>
            <a:ext cx="515287" cy="360000"/>
            <a:chOff x="4756785" y="2495320"/>
            <a:chExt cx="2673667" cy="1867931"/>
          </a:xfrm>
        </p:grpSpPr>
        <p:sp>
          <p:nvSpPr>
            <p:cNvPr id="33" name="Free-form: Shape 32">
              <a:extLst>
                <a:ext uri="{FF2B5EF4-FFF2-40B4-BE49-F238E27FC236}">
                  <a16:creationId xmlns:a16="http://schemas.microsoft.com/office/drawing/2014/main" id="{FD2C04E0-410C-1E09-BEC2-3128BBD94C34}"/>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34" name="Rectangle 33">
              <a:extLst>
                <a:ext uri="{FF2B5EF4-FFF2-40B4-BE49-F238E27FC236}">
                  <a16:creationId xmlns:a16="http://schemas.microsoft.com/office/drawing/2014/main" id="{6CF746C1-1E09-19AB-C642-5C51E51D2938}"/>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spTree>
    <p:extLst>
      <p:ext uri="{BB962C8B-B14F-4D97-AF65-F5344CB8AC3E}">
        <p14:creationId xmlns:p14="http://schemas.microsoft.com/office/powerpoint/2010/main" val="2397597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Quote light">
    <p:bg>
      <p:bgPr>
        <a:solidFill>
          <a:schemeClr val="accent1"/>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80D330B-2647-E185-FB8C-4F30B6EE7A7E}"/>
              </a:ext>
            </a:extLst>
          </p:cNvPr>
          <p:cNvSpPr>
            <a:spLocks noGrp="1"/>
          </p:cNvSpPr>
          <p:nvPr>
            <p:ph type="body" sz="quarter" idx="13"/>
          </p:nvPr>
        </p:nvSpPr>
        <p:spPr>
          <a:xfrm>
            <a:off x="4220308" y="1564429"/>
            <a:ext cx="6973517" cy="3728954"/>
          </a:xfrm>
        </p:spPr>
        <p:txBody>
          <a:bodyPr anchor="ctr">
            <a:noAutofit/>
          </a:bodyPr>
          <a:lstStyle>
            <a:lvl1pPr>
              <a:defRPr sz="3600">
                <a:solidFill>
                  <a:schemeClr val="bg1"/>
                </a:solidFill>
                <a:latin typeface="+mj-lt"/>
              </a:defRPr>
            </a:lvl1pPr>
          </a:lstStyle>
          <a:p>
            <a:pPr lvl="0"/>
            <a:r>
              <a:rPr lang="en-GB"/>
              <a:t>Click to edit Master text styles</a:t>
            </a:r>
          </a:p>
        </p:txBody>
      </p:sp>
      <p:sp>
        <p:nvSpPr>
          <p:cNvPr id="36" name="Freeform: Shape 35">
            <a:extLst>
              <a:ext uri="{FF2B5EF4-FFF2-40B4-BE49-F238E27FC236}">
                <a16:creationId xmlns:a16="http://schemas.microsoft.com/office/drawing/2014/main" id="{3F6E24BA-077F-585A-46D4-F5D00BC3B4A6}"/>
              </a:ext>
            </a:extLst>
          </p:cNvPr>
          <p:cNvSpPr/>
          <p:nvPr/>
        </p:nvSpPr>
        <p:spPr>
          <a:xfrm rot="10800000">
            <a:off x="0" y="-3451"/>
            <a:ext cx="1711128" cy="3422088"/>
          </a:xfrm>
          <a:custGeom>
            <a:avLst/>
            <a:gdLst>
              <a:gd name="connsiteX0" fmla="*/ 1711128 w 1711128"/>
              <a:gd name="connsiteY0" fmla="*/ 3422088 h 3422088"/>
              <a:gd name="connsiteX1" fmla="*/ 0 w 1711128"/>
              <a:gd name="connsiteY1" fmla="*/ 1710963 h 3422088"/>
              <a:gd name="connsiteX2" fmla="*/ 1711128 w 1711128"/>
              <a:gd name="connsiteY2" fmla="*/ 0 h 3422088"/>
            </a:gdLst>
            <a:ahLst/>
            <a:cxnLst>
              <a:cxn ang="0">
                <a:pos x="connsiteX0" y="connsiteY0"/>
              </a:cxn>
              <a:cxn ang="0">
                <a:pos x="connsiteX1" y="connsiteY1"/>
              </a:cxn>
              <a:cxn ang="0">
                <a:pos x="connsiteX2" y="connsiteY2"/>
              </a:cxn>
            </a:cxnLst>
            <a:rect l="l" t="t" r="r" b="b"/>
            <a:pathLst>
              <a:path w="1711128" h="3422088">
                <a:moveTo>
                  <a:pt x="1711128" y="3422088"/>
                </a:moveTo>
                <a:lnTo>
                  <a:pt x="0" y="171096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37" name="Freeform: Shape 36">
            <a:extLst>
              <a:ext uri="{FF2B5EF4-FFF2-40B4-BE49-F238E27FC236}">
                <a16:creationId xmlns:a16="http://schemas.microsoft.com/office/drawing/2014/main" id="{1DE326DA-315F-D62F-BED1-D6ABD730E107}"/>
              </a:ext>
            </a:extLst>
          </p:cNvPr>
          <p:cNvSpPr/>
          <p:nvPr/>
        </p:nvSpPr>
        <p:spPr>
          <a:xfrm rot="10800000">
            <a:off x="0" y="3439200"/>
            <a:ext cx="1711128" cy="3422249"/>
          </a:xfrm>
          <a:custGeom>
            <a:avLst/>
            <a:gdLst>
              <a:gd name="connsiteX0" fmla="*/ 1711128 w 1711128"/>
              <a:gd name="connsiteY0" fmla="*/ 3422249 h 3422249"/>
              <a:gd name="connsiteX1" fmla="*/ 0 w 1711128"/>
              <a:gd name="connsiteY1" fmla="*/ 1711123 h 3422249"/>
              <a:gd name="connsiteX2" fmla="*/ 1711128 w 1711128"/>
              <a:gd name="connsiteY2" fmla="*/ 0 h 3422249"/>
            </a:gdLst>
            <a:ahLst/>
            <a:cxnLst>
              <a:cxn ang="0">
                <a:pos x="connsiteX0" y="connsiteY0"/>
              </a:cxn>
              <a:cxn ang="0">
                <a:pos x="connsiteX1" y="connsiteY1"/>
              </a:cxn>
              <a:cxn ang="0">
                <a:pos x="connsiteX2" y="connsiteY2"/>
              </a:cxn>
            </a:cxnLst>
            <a:rect l="l" t="t" r="r" b="b"/>
            <a:pathLst>
              <a:path w="1711128" h="3422249">
                <a:moveTo>
                  <a:pt x="1711128" y="3422249"/>
                </a:moveTo>
                <a:lnTo>
                  <a:pt x="0" y="171112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60" name="Freeform: Shape 59">
            <a:extLst>
              <a:ext uri="{FF2B5EF4-FFF2-40B4-BE49-F238E27FC236}">
                <a16:creationId xmlns:a16="http://schemas.microsoft.com/office/drawing/2014/main" id="{95C2A9E9-01FC-015A-CC0D-6FBE185E1E3A}"/>
              </a:ext>
            </a:extLst>
          </p:cNvPr>
          <p:cNvSpPr/>
          <p:nvPr/>
        </p:nvSpPr>
        <p:spPr>
          <a:xfrm rot="8100000">
            <a:off x="494030" y="2211729"/>
            <a:ext cx="2434364" cy="2434357"/>
          </a:xfrm>
          <a:custGeom>
            <a:avLst/>
            <a:gdLst>
              <a:gd name="connsiteX0" fmla="*/ 0 w 2434364"/>
              <a:gd name="connsiteY0" fmla="*/ 2434357 h 2434357"/>
              <a:gd name="connsiteX1" fmla="*/ 0 w 2434364"/>
              <a:gd name="connsiteY1" fmla="*/ 0 h 2434357"/>
              <a:gd name="connsiteX2" fmla="*/ 2434363 w 2434364"/>
              <a:gd name="connsiteY2" fmla="*/ 0 h 2434357"/>
              <a:gd name="connsiteX3" fmla="*/ 2434364 w 2434364"/>
              <a:gd name="connsiteY3" fmla="*/ 2434357 h 2434357"/>
            </a:gdLst>
            <a:ahLst/>
            <a:cxnLst>
              <a:cxn ang="0">
                <a:pos x="connsiteX0" y="connsiteY0"/>
              </a:cxn>
              <a:cxn ang="0">
                <a:pos x="connsiteX1" y="connsiteY1"/>
              </a:cxn>
              <a:cxn ang="0">
                <a:pos x="connsiteX2" y="connsiteY2"/>
              </a:cxn>
              <a:cxn ang="0">
                <a:pos x="connsiteX3" y="connsiteY3"/>
              </a:cxn>
            </a:cxnLst>
            <a:rect l="l" t="t" r="r" b="b"/>
            <a:pathLst>
              <a:path w="2434364" h="2434357">
                <a:moveTo>
                  <a:pt x="0" y="2434357"/>
                </a:moveTo>
                <a:lnTo>
                  <a:pt x="0" y="0"/>
                </a:lnTo>
                <a:lnTo>
                  <a:pt x="2434363" y="0"/>
                </a:lnTo>
                <a:lnTo>
                  <a:pt x="2434364" y="2434357"/>
                </a:lnTo>
                <a:close/>
              </a:path>
            </a:pathLst>
          </a:custGeom>
          <a:solidFill>
            <a:srgbClr val="5858A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7" name="Text Placeholder 6">
            <a:extLst>
              <a:ext uri="{FF2B5EF4-FFF2-40B4-BE49-F238E27FC236}">
                <a16:creationId xmlns:a16="http://schemas.microsoft.com/office/drawing/2014/main" id="{4AE21D11-D9C6-CC07-F237-71AEBBE15296}"/>
              </a:ext>
            </a:extLst>
          </p:cNvPr>
          <p:cNvSpPr>
            <a:spLocks noGrp="1"/>
          </p:cNvSpPr>
          <p:nvPr>
            <p:ph type="body" sz="quarter" idx="11" hasCustomPrompt="1"/>
          </p:nvPr>
        </p:nvSpPr>
        <p:spPr>
          <a:xfrm>
            <a:off x="4219576" y="5422727"/>
            <a:ext cx="6973517" cy="10800"/>
          </a:xfrm>
          <a:custGeom>
            <a:avLst/>
            <a:gdLst>
              <a:gd name="connsiteX0" fmla="*/ 0 w 6973517"/>
              <a:gd name="connsiteY0" fmla="*/ 0 h 10800"/>
              <a:gd name="connsiteX1" fmla="*/ 6973517 w 6973517"/>
              <a:gd name="connsiteY1" fmla="*/ 0 h 10800"/>
              <a:gd name="connsiteX2" fmla="*/ 6973517 w 6973517"/>
              <a:gd name="connsiteY2" fmla="*/ 10800 h 10800"/>
              <a:gd name="connsiteX3" fmla="*/ 0 w 6973517"/>
              <a:gd name="connsiteY3" fmla="*/ 10800 h 10800"/>
            </a:gdLst>
            <a:ahLst/>
            <a:cxnLst>
              <a:cxn ang="0">
                <a:pos x="connsiteX0" y="connsiteY0"/>
              </a:cxn>
              <a:cxn ang="0">
                <a:pos x="connsiteX1" y="connsiteY1"/>
              </a:cxn>
              <a:cxn ang="0">
                <a:pos x="connsiteX2" y="connsiteY2"/>
              </a:cxn>
              <a:cxn ang="0">
                <a:pos x="connsiteX3" y="connsiteY3"/>
              </a:cxn>
            </a:cxnLst>
            <a:rect l="l" t="t" r="r" b="b"/>
            <a:pathLst>
              <a:path w="6973517" h="10800">
                <a:moveTo>
                  <a:pt x="0" y="0"/>
                </a:moveTo>
                <a:lnTo>
                  <a:pt x="6973517" y="0"/>
                </a:lnTo>
                <a:lnTo>
                  <a:pt x="6973517" y="10800"/>
                </a:lnTo>
                <a:lnTo>
                  <a:pt x="0" y="10800"/>
                </a:lnTo>
                <a:close/>
              </a:path>
            </a:pathLst>
          </a:custGeom>
          <a:solidFill>
            <a:schemeClr val="accent2"/>
          </a:solidFill>
        </p:spPr>
        <p:txBody>
          <a:bodyPr wrap="square">
            <a:noAutofit/>
          </a:bodyPr>
          <a:lstStyle>
            <a:lvl1pPr>
              <a:defRPr b="0">
                <a:solidFill>
                  <a:schemeClr val="accent2"/>
                </a:solidFill>
                <a:latin typeface="Noto Sans Light" panose="020B0402040504020204" pitchFamily="34" charset="0"/>
              </a:defRPr>
            </a:lvl1pPr>
          </a:lstStyle>
          <a:p>
            <a:pPr lvl="0"/>
            <a:r>
              <a:rPr lang="en-GB" noProof="0" dirty="0"/>
              <a:t> </a:t>
            </a:r>
          </a:p>
        </p:txBody>
      </p:sp>
      <p:sp>
        <p:nvSpPr>
          <p:cNvPr id="201" name="Free-form: Shape 200">
            <a:extLst>
              <a:ext uri="{FF2B5EF4-FFF2-40B4-BE49-F238E27FC236}">
                <a16:creationId xmlns:a16="http://schemas.microsoft.com/office/drawing/2014/main" id="{B5C05B26-ECFD-98E1-D463-B44C489DF955}"/>
              </a:ext>
            </a:extLst>
          </p:cNvPr>
          <p:cNvSpPr/>
          <p:nvPr/>
        </p:nvSpPr>
        <p:spPr>
          <a:xfrm>
            <a:off x="1195777" y="3004190"/>
            <a:ext cx="1030870" cy="849435"/>
          </a:xfrm>
          <a:custGeom>
            <a:avLst/>
            <a:gdLst/>
            <a:ahLst/>
            <a:cxnLst/>
            <a:rect l="l" t="t" r="r" b="b"/>
            <a:pathLst>
              <a:path w="457200" h="376732">
                <a:moveTo>
                  <a:pt x="432816" y="0"/>
                </a:moveTo>
                <a:lnTo>
                  <a:pt x="455981" y="0"/>
                </a:lnTo>
                <a:lnTo>
                  <a:pt x="455981" y="78028"/>
                </a:lnTo>
                <a:lnTo>
                  <a:pt x="432816" y="78028"/>
                </a:lnTo>
                <a:cubicBezTo>
                  <a:pt x="379171" y="78028"/>
                  <a:pt x="352349" y="104851"/>
                  <a:pt x="352349" y="158496"/>
                </a:cubicBezTo>
                <a:lnTo>
                  <a:pt x="352349" y="193853"/>
                </a:lnTo>
                <a:lnTo>
                  <a:pt x="457200" y="193853"/>
                </a:lnTo>
                <a:lnTo>
                  <a:pt x="457200" y="376732"/>
                </a:lnTo>
                <a:lnTo>
                  <a:pt x="258471" y="376732"/>
                </a:lnTo>
                <a:lnTo>
                  <a:pt x="258471" y="158496"/>
                </a:lnTo>
                <a:cubicBezTo>
                  <a:pt x="258471" y="52832"/>
                  <a:pt x="316586" y="0"/>
                  <a:pt x="432816" y="0"/>
                </a:cubicBezTo>
                <a:close/>
                <a:moveTo>
                  <a:pt x="174346" y="0"/>
                </a:moveTo>
                <a:lnTo>
                  <a:pt x="197511" y="0"/>
                </a:lnTo>
                <a:lnTo>
                  <a:pt x="197511" y="78028"/>
                </a:lnTo>
                <a:lnTo>
                  <a:pt x="174346" y="78028"/>
                </a:lnTo>
                <a:cubicBezTo>
                  <a:pt x="120701" y="78028"/>
                  <a:pt x="93879" y="104851"/>
                  <a:pt x="93879" y="158496"/>
                </a:cubicBezTo>
                <a:lnTo>
                  <a:pt x="93879" y="193853"/>
                </a:lnTo>
                <a:lnTo>
                  <a:pt x="198730" y="193853"/>
                </a:lnTo>
                <a:lnTo>
                  <a:pt x="198730" y="376732"/>
                </a:lnTo>
                <a:lnTo>
                  <a:pt x="0" y="376732"/>
                </a:lnTo>
                <a:lnTo>
                  <a:pt x="0" y="158496"/>
                </a:lnTo>
                <a:cubicBezTo>
                  <a:pt x="0" y="52832"/>
                  <a:pt x="58115" y="0"/>
                  <a:pt x="1743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noProof="0" dirty="0">
              <a:solidFill>
                <a:schemeClr val="bg1"/>
              </a:solidFill>
              <a:latin typeface="+mn-lt"/>
            </a:endParaRPr>
          </a:p>
        </p:txBody>
      </p:sp>
      <p:grpSp>
        <p:nvGrpSpPr>
          <p:cNvPr id="5" name="Group 4">
            <a:extLst>
              <a:ext uri="{FF2B5EF4-FFF2-40B4-BE49-F238E27FC236}">
                <a16:creationId xmlns:a16="http://schemas.microsoft.com/office/drawing/2014/main" id="{4B6839F5-DA07-6ACD-17E8-F11DDD8F9552}"/>
              </a:ext>
            </a:extLst>
          </p:cNvPr>
          <p:cNvGrpSpPr>
            <a:grpSpLocks noChangeAspect="1"/>
          </p:cNvGrpSpPr>
          <p:nvPr userDrawn="1"/>
        </p:nvGrpSpPr>
        <p:grpSpPr>
          <a:xfrm>
            <a:off x="11246536" y="382753"/>
            <a:ext cx="515287" cy="360000"/>
            <a:chOff x="4756785" y="2495320"/>
            <a:chExt cx="2673667" cy="1867931"/>
          </a:xfrm>
        </p:grpSpPr>
        <p:sp>
          <p:nvSpPr>
            <p:cNvPr id="62" name="Free-form: Shape 61">
              <a:extLst>
                <a:ext uri="{FF2B5EF4-FFF2-40B4-BE49-F238E27FC236}">
                  <a16:creationId xmlns:a16="http://schemas.microsoft.com/office/drawing/2014/main" id="{55CF9D0A-FAC1-FC39-A512-4D571EF586A7}"/>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63" name="Rectangle 62">
              <a:extLst>
                <a:ext uri="{FF2B5EF4-FFF2-40B4-BE49-F238E27FC236}">
                  <a16:creationId xmlns:a16="http://schemas.microsoft.com/office/drawing/2014/main" id="{E93D67E3-1FC0-1CFC-DA0E-4F0BFADFF484}"/>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pic>
        <p:nvPicPr>
          <p:cNvPr id="51" name="Graphic 50">
            <a:extLst>
              <a:ext uri="{FF2B5EF4-FFF2-40B4-BE49-F238E27FC236}">
                <a16:creationId xmlns:a16="http://schemas.microsoft.com/office/drawing/2014/main" id="{BC77FC12-48C7-2D6F-47FA-F47D2E0498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2" name="Freeform: Shape 35">
            <a:extLst>
              <a:ext uri="{FF2B5EF4-FFF2-40B4-BE49-F238E27FC236}">
                <a16:creationId xmlns:a16="http://schemas.microsoft.com/office/drawing/2014/main" id="{7D0A0FCA-F0BF-63DE-A9C9-4E2E0AA0B9CA}"/>
              </a:ext>
            </a:extLst>
          </p:cNvPr>
          <p:cNvSpPr/>
          <p:nvPr userDrawn="1"/>
        </p:nvSpPr>
        <p:spPr>
          <a:xfrm rot="10800000">
            <a:off x="0" y="-3451"/>
            <a:ext cx="1711128" cy="3422088"/>
          </a:xfrm>
          <a:custGeom>
            <a:avLst/>
            <a:gdLst>
              <a:gd name="connsiteX0" fmla="*/ 1711128 w 1711128"/>
              <a:gd name="connsiteY0" fmla="*/ 3422088 h 3422088"/>
              <a:gd name="connsiteX1" fmla="*/ 0 w 1711128"/>
              <a:gd name="connsiteY1" fmla="*/ 1710963 h 3422088"/>
              <a:gd name="connsiteX2" fmla="*/ 1711128 w 1711128"/>
              <a:gd name="connsiteY2" fmla="*/ 0 h 3422088"/>
            </a:gdLst>
            <a:ahLst/>
            <a:cxnLst>
              <a:cxn ang="0">
                <a:pos x="connsiteX0" y="connsiteY0"/>
              </a:cxn>
              <a:cxn ang="0">
                <a:pos x="connsiteX1" y="connsiteY1"/>
              </a:cxn>
              <a:cxn ang="0">
                <a:pos x="connsiteX2" y="connsiteY2"/>
              </a:cxn>
            </a:cxnLst>
            <a:rect l="l" t="t" r="r" b="b"/>
            <a:pathLst>
              <a:path w="1711128" h="3422088">
                <a:moveTo>
                  <a:pt x="1711128" y="3422088"/>
                </a:moveTo>
                <a:lnTo>
                  <a:pt x="0" y="171096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3" name="Freeform: Shape 36">
            <a:extLst>
              <a:ext uri="{FF2B5EF4-FFF2-40B4-BE49-F238E27FC236}">
                <a16:creationId xmlns:a16="http://schemas.microsoft.com/office/drawing/2014/main" id="{3A71D32E-345E-08E9-6080-0873A49D3B4A}"/>
              </a:ext>
            </a:extLst>
          </p:cNvPr>
          <p:cNvSpPr/>
          <p:nvPr userDrawn="1"/>
        </p:nvSpPr>
        <p:spPr>
          <a:xfrm rot="10800000">
            <a:off x="0" y="3439200"/>
            <a:ext cx="1711128" cy="3422249"/>
          </a:xfrm>
          <a:custGeom>
            <a:avLst/>
            <a:gdLst>
              <a:gd name="connsiteX0" fmla="*/ 1711128 w 1711128"/>
              <a:gd name="connsiteY0" fmla="*/ 3422249 h 3422249"/>
              <a:gd name="connsiteX1" fmla="*/ 0 w 1711128"/>
              <a:gd name="connsiteY1" fmla="*/ 1711123 h 3422249"/>
              <a:gd name="connsiteX2" fmla="*/ 1711128 w 1711128"/>
              <a:gd name="connsiteY2" fmla="*/ 0 h 3422249"/>
            </a:gdLst>
            <a:ahLst/>
            <a:cxnLst>
              <a:cxn ang="0">
                <a:pos x="connsiteX0" y="connsiteY0"/>
              </a:cxn>
              <a:cxn ang="0">
                <a:pos x="connsiteX1" y="connsiteY1"/>
              </a:cxn>
              <a:cxn ang="0">
                <a:pos x="connsiteX2" y="connsiteY2"/>
              </a:cxn>
            </a:cxnLst>
            <a:rect l="l" t="t" r="r" b="b"/>
            <a:pathLst>
              <a:path w="1711128" h="3422249">
                <a:moveTo>
                  <a:pt x="1711128" y="3422249"/>
                </a:moveTo>
                <a:lnTo>
                  <a:pt x="0" y="171112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4" name="Freeform: Shape 59">
            <a:extLst>
              <a:ext uri="{FF2B5EF4-FFF2-40B4-BE49-F238E27FC236}">
                <a16:creationId xmlns:a16="http://schemas.microsoft.com/office/drawing/2014/main" id="{3978B0C1-D279-0CB1-9B11-9C1D85199CB1}"/>
              </a:ext>
            </a:extLst>
          </p:cNvPr>
          <p:cNvSpPr/>
          <p:nvPr userDrawn="1"/>
        </p:nvSpPr>
        <p:spPr>
          <a:xfrm rot="8100000">
            <a:off x="494030" y="2211729"/>
            <a:ext cx="2434364" cy="2434357"/>
          </a:xfrm>
          <a:custGeom>
            <a:avLst/>
            <a:gdLst>
              <a:gd name="connsiteX0" fmla="*/ 0 w 2434364"/>
              <a:gd name="connsiteY0" fmla="*/ 2434357 h 2434357"/>
              <a:gd name="connsiteX1" fmla="*/ 0 w 2434364"/>
              <a:gd name="connsiteY1" fmla="*/ 0 h 2434357"/>
              <a:gd name="connsiteX2" fmla="*/ 2434363 w 2434364"/>
              <a:gd name="connsiteY2" fmla="*/ 0 h 2434357"/>
              <a:gd name="connsiteX3" fmla="*/ 2434364 w 2434364"/>
              <a:gd name="connsiteY3" fmla="*/ 2434357 h 2434357"/>
            </a:gdLst>
            <a:ahLst/>
            <a:cxnLst>
              <a:cxn ang="0">
                <a:pos x="connsiteX0" y="connsiteY0"/>
              </a:cxn>
              <a:cxn ang="0">
                <a:pos x="connsiteX1" y="connsiteY1"/>
              </a:cxn>
              <a:cxn ang="0">
                <a:pos x="connsiteX2" y="connsiteY2"/>
              </a:cxn>
              <a:cxn ang="0">
                <a:pos x="connsiteX3" y="connsiteY3"/>
              </a:cxn>
            </a:cxnLst>
            <a:rect l="l" t="t" r="r" b="b"/>
            <a:pathLst>
              <a:path w="2434364" h="2434357">
                <a:moveTo>
                  <a:pt x="0" y="2434357"/>
                </a:moveTo>
                <a:lnTo>
                  <a:pt x="0" y="0"/>
                </a:lnTo>
                <a:lnTo>
                  <a:pt x="2434363" y="0"/>
                </a:lnTo>
                <a:lnTo>
                  <a:pt x="2434364" y="2434357"/>
                </a:lnTo>
                <a:close/>
              </a:path>
            </a:pathLst>
          </a:custGeom>
          <a:solidFill>
            <a:srgbClr val="5858A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8" name="Text Placeholder 6">
            <a:extLst>
              <a:ext uri="{FF2B5EF4-FFF2-40B4-BE49-F238E27FC236}">
                <a16:creationId xmlns:a16="http://schemas.microsoft.com/office/drawing/2014/main" id="{B102DC35-2F85-470D-154D-96871105D35B}"/>
              </a:ext>
            </a:extLst>
          </p:cNvPr>
          <p:cNvSpPr>
            <a:spLocks noGrp="1"/>
          </p:cNvSpPr>
          <p:nvPr>
            <p:ph type="body" sz="quarter" idx="11" hasCustomPrompt="1"/>
          </p:nvPr>
        </p:nvSpPr>
        <p:spPr>
          <a:xfrm>
            <a:off x="4219576" y="5422727"/>
            <a:ext cx="6973517" cy="10800"/>
          </a:xfrm>
          <a:custGeom>
            <a:avLst/>
            <a:gdLst>
              <a:gd name="connsiteX0" fmla="*/ 0 w 6973517"/>
              <a:gd name="connsiteY0" fmla="*/ 0 h 10800"/>
              <a:gd name="connsiteX1" fmla="*/ 6973517 w 6973517"/>
              <a:gd name="connsiteY1" fmla="*/ 0 h 10800"/>
              <a:gd name="connsiteX2" fmla="*/ 6973517 w 6973517"/>
              <a:gd name="connsiteY2" fmla="*/ 10800 h 10800"/>
              <a:gd name="connsiteX3" fmla="*/ 0 w 6973517"/>
              <a:gd name="connsiteY3" fmla="*/ 10800 h 10800"/>
            </a:gdLst>
            <a:ahLst/>
            <a:cxnLst>
              <a:cxn ang="0">
                <a:pos x="connsiteX0" y="connsiteY0"/>
              </a:cxn>
              <a:cxn ang="0">
                <a:pos x="connsiteX1" y="connsiteY1"/>
              </a:cxn>
              <a:cxn ang="0">
                <a:pos x="connsiteX2" y="connsiteY2"/>
              </a:cxn>
              <a:cxn ang="0">
                <a:pos x="connsiteX3" y="connsiteY3"/>
              </a:cxn>
            </a:cxnLst>
            <a:rect l="l" t="t" r="r" b="b"/>
            <a:pathLst>
              <a:path w="6973517" h="10800">
                <a:moveTo>
                  <a:pt x="0" y="0"/>
                </a:moveTo>
                <a:lnTo>
                  <a:pt x="6973517" y="0"/>
                </a:lnTo>
                <a:lnTo>
                  <a:pt x="6973517" y="10800"/>
                </a:lnTo>
                <a:lnTo>
                  <a:pt x="0" y="10800"/>
                </a:lnTo>
                <a:close/>
              </a:path>
            </a:pathLst>
          </a:custGeom>
          <a:solidFill>
            <a:schemeClr val="accent2"/>
          </a:solidFill>
        </p:spPr>
        <p:txBody>
          <a:bodyPr wrap="square">
            <a:noAutofit/>
          </a:bodyPr>
          <a:lstStyle>
            <a:lvl1pPr>
              <a:defRPr b="0">
                <a:solidFill>
                  <a:schemeClr val="accent2"/>
                </a:solidFill>
                <a:latin typeface="Noto Sans Light" panose="020B0402040504020204" pitchFamily="34" charset="0"/>
              </a:defRPr>
            </a:lvl1pPr>
          </a:lstStyle>
          <a:p>
            <a:pPr lvl="0"/>
            <a:r>
              <a:rPr lang="en-GB" noProof="0" dirty="0"/>
              <a:t> </a:t>
            </a:r>
          </a:p>
        </p:txBody>
      </p:sp>
      <p:sp>
        <p:nvSpPr>
          <p:cNvPr id="9" name="Free-form: Shape 8">
            <a:extLst>
              <a:ext uri="{FF2B5EF4-FFF2-40B4-BE49-F238E27FC236}">
                <a16:creationId xmlns:a16="http://schemas.microsoft.com/office/drawing/2014/main" id="{D102E79F-B454-4DCE-E011-539AF97503F9}"/>
              </a:ext>
            </a:extLst>
          </p:cNvPr>
          <p:cNvSpPr/>
          <p:nvPr userDrawn="1"/>
        </p:nvSpPr>
        <p:spPr>
          <a:xfrm>
            <a:off x="1195777" y="3004190"/>
            <a:ext cx="1030870" cy="849435"/>
          </a:xfrm>
          <a:custGeom>
            <a:avLst/>
            <a:gdLst/>
            <a:ahLst/>
            <a:cxnLst/>
            <a:rect l="l" t="t" r="r" b="b"/>
            <a:pathLst>
              <a:path w="457200" h="376732">
                <a:moveTo>
                  <a:pt x="432816" y="0"/>
                </a:moveTo>
                <a:lnTo>
                  <a:pt x="455981" y="0"/>
                </a:lnTo>
                <a:lnTo>
                  <a:pt x="455981" y="78028"/>
                </a:lnTo>
                <a:lnTo>
                  <a:pt x="432816" y="78028"/>
                </a:lnTo>
                <a:cubicBezTo>
                  <a:pt x="379171" y="78028"/>
                  <a:pt x="352349" y="104851"/>
                  <a:pt x="352349" y="158496"/>
                </a:cubicBezTo>
                <a:lnTo>
                  <a:pt x="352349" y="193853"/>
                </a:lnTo>
                <a:lnTo>
                  <a:pt x="457200" y="193853"/>
                </a:lnTo>
                <a:lnTo>
                  <a:pt x="457200" y="376732"/>
                </a:lnTo>
                <a:lnTo>
                  <a:pt x="258471" y="376732"/>
                </a:lnTo>
                <a:lnTo>
                  <a:pt x="258471" y="158496"/>
                </a:lnTo>
                <a:cubicBezTo>
                  <a:pt x="258471" y="52832"/>
                  <a:pt x="316586" y="0"/>
                  <a:pt x="432816" y="0"/>
                </a:cubicBezTo>
                <a:close/>
                <a:moveTo>
                  <a:pt x="174346" y="0"/>
                </a:moveTo>
                <a:lnTo>
                  <a:pt x="197511" y="0"/>
                </a:lnTo>
                <a:lnTo>
                  <a:pt x="197511" y="78028"/>
                </a:lnTo>
                <a:lnTo>
                  <a:pt x="174346" y="78028"/>
                </a:lnTo>
                <a:cubicBezTo>
                  <a:pt x="120701" y="78028"/>
                  <a:pt x="93879" y="104851"/>
                  <a:pt x="93879" y="158496"/>
                </a:cubicBezTo>
                <a:lnTo>
                  <a:pt x="93879" y="193853"/>
                </a:lnTo>
                <a:lnTo>
                  <a:pt x="198730" y="193853"/>
                </a:lnTo>
                <a:lnTo>
                  <a:pt x="198730" y="376732"/>
                </a:lnTo>
                <a:lnTo>
                  <a:pt x="0" y="376732"/>
                </a:lnTo>
                <a:lnTo>
                  <a:pt x="0" y="158496"/>
                </a:lnTo>
                <a:cubicBezTo>
                  <a:pt x="0" y="52832"/>
                  <a:pt x="58115" y="0"/>
                  <a:pt x="1743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noProof="0" dirty="0">
              <a:solidFill>
                <a:schemeClr val="bg1"/>
              </a:solidFill>
              <a:latin typeface="+mn-lt"/>
            </a:endParaRPr>
          </a:p>
        </p:txBody>
      </p:sp>
      <p:sp>
        <p:nvSpPr>
          <p:cNvPr id="61" name="Text Placeholder 61">
            <a:extLst>
              <a:ext uri="{FF2B5EF4-FFF2-40B4-BE49-F238E27FC236}">
                <a16:creationId xmlns:a16="http://schemas.microsoft.com/office/drawing/2014/main" id="{674445BB-6D36-0F3F-EA12-4DC0782D3F44}"/>
              </a:ext>
            </a:extLst>
          </p:cNvPr>
          <p:cNvSpPr>
            <a:spLocks noGrp="1"/>
          </p:cNvSpPr>
          <p:nvPr>
            <p:ph type="body" sz="quarter" idx="10" hasCustomPrompt="1"/>
          </p:nvPr>
        </p:nvSpPr>
        <p:spPr>
          <a:xfrm>
            <a:off x="4219575" y="5480594"/>
            <a:ext cx="6973888" cy="221599"/>
          </a:xfrm>
        </p:spPr>
        <p:txBody>
          <a:bodyPr>
            <a:noAutofit/>
          </a:bodyPr>
          <a:lstStyle>
            <a:lvl1pPr>
              <a:defRPr b="0">
                <a:solidFill>
                  <a:schemeClr val="accent2"/>
                </a:solidFill>
                <a:latin typeface="+mj-lt"/>
              </a:defRPr>
            </a:lvl1pPr>
          </a:lstStyle>
          <a:p>
            <a:pPr lvl="0"/>
            <a:r>
              <a:rPr lang="en-GB" noProof="0" dirty="0"/>
              <a:t>Insert text here</a:t>
            </a:r>
          </a:p>
        </p:txBody>
      </p:sp>
    </p:spTree>
    <p:extLst>
      <p:ext uri="{BB962C8B-B14F-4D97-AF65-F5344CB8AC3E}">
        <p14:creationId xmlns:p14="http://schemas.microsoft.com/office/powerpoint/2010/main" val="2362290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Quote dark">
    <p:bg>
      <p:bgPr>
        <a:solidFill>
          <a:schemeClr val="tx1"/>
        </a:solidFill>
        <a:effectLst/>
      </p:bgPr>
    </p:bg>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3F6E24BA-077F-585A-46D4-F5D00BC3B4A6}"/>
              </a:ext>
            </a:extLst>
          </p:cNvPr>
          <p:cNvSpPr/>
          <p:nvPr/>
        </p:nvSpPr>
        <p:spPr>
          <a:xfrm rot="10800000">
            <a:off x="0" y="-3451"/>
            <a:ext cx="1711128" cy="3422088"/>
          </a:xfrm>
          <a:custGeom>
            <a:avLst/>
            <a:gdLst>
              <a:gd name="connsiteX0" fmla="*/ 1711128 w 1711128"/>
              <a:gd name="connsiteY0" fmla="*/ 3422088 h 3422088"/>
              <a:gd name="connsiteX1" fmla="*/ 0 w 1711128"/>
              <a:gd name="connsiteY1" fmla="*/ 1710963 h 3422088"/>
              <a:gd name="connsiteX2" fmla="*/ 1711128 w 1711128"/>
              <a:gd name="connsiteY2" fmla="*/ 0 h 3422088"/>
            </a:gdLst>
            <a:ahLst/>
            <a:cxnLst>
              <a:cxn ang="0">
                <a:pos x="connsiteX0" y="connsiteY0"/>
              </a:cxn>
              <a:cxn ang="0">
                <a:pos x="connsiteX1" y="connsiteY1"/>
              </a:cxn>
              <a:cxn ang="0">
                <a:pos x="connsiteX2" y="connsiteY2"/>
              </a:cxn>
            </a:cxnLst>
            <a:rect l="l" t="t" r="r" b="b"/>
            <a:pathLst>
              <a:path w="1711128" h="3422088">
                <a:moveTo>
                  <a:pt x="1711128" y="3422088"/>
                </a:moveTo>
                <a:lnTo>
                  <a:pt x="0" y="171096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37" name="Freeform: Shape 36">
            <a:extLst>
              <a:ext uri="{FF2B5EF4-FFF2-40B4-BE49-F238E27FC236}">
                <a16:creationId xmlns:a16="http://schemas.microsoft.com/office/drawing/2014/main" id="{1DE326DA-315F-D62F-BED1-D6ABD730E107}"/>
              </a:ext>
            </a:extLst>
          </p:cNvPr>
          <p:cNvSpPr/>
          <p:nvPr/>
        </p:nvSpPr>
        <p:spPr>
          <a:xfrm rot="10800000">
            <a:off x="0" y="3439200"/>
            <a:ext cx="1711128" cy="3422249"/>
          </a:xfrm>
          <a:custGeom>
            <a:avLst/>
            <a:gdLst>
              <a:gd name="connsiteX0" fmla="*/ 1711128 w 1711128"/>
              <a:gd name="connsiteY0" fmla="*/ 3422249 h 3422249"/>
              <a:gd name="connsiteX1" fmla="*/ 0 w 1711128"/>
              <a:gd name="connsiteY1" fmla="*/ 1711123 h 3422249"/>
              <a:gd name="connsiteX2" fmla="*/ 1711128 w 1711128"/>
              <a:gd name="connsiteY2" fmla="*/ 0 h 3422249"/>
            </a:gdLst>
            <a:ahLst/>
            <a:cxnLst>
              <a:cxn ang="0">
                <a:pos x="connsiteX0" y="connsiteY0"/>
              </a:cxn>
              <a:cxn ang="0">
                <a:pos x="connsiteX1" y="connsiteY1"/>
              </a:cxn>
              <a:cxn ang="0">
                <a:pos x="connsiteX2" y="connsiteY2"/>
              </a:cxn>
            </a:cxnLst>
            <a:rect l="l" t="t" r="r" b="b"/>
            <a:pathLst>
              <a:path w="1711128" h="3422249">
                <a:moveTo>
                  <a:pt x="1711128" y="3422249"/>
                </a:moveTo>
                <a:lnTo>
                  <a:pt x="0" y="1711123"/>
                </a:lnTo>
                <a:lnTo>
                  <a:pt x="1711128" y="0"/>
                </a:lnTo>
                <a:close/>
              </a:path>
            </a:pathLst>
          </a:custGeom>
          <a:solidFill>
            <a:srgbClr val="291E5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60" name="Freeform: Shape 59">
            <a:extLst>
              <a:ext uri="{FF2B5EF4-FFF2-40B4-BE49-F238E27FC236}">
                <a16:creationId xmlns:a16="http://schemas.microsoft.com/office/drawing/2014/main" id="{95C2A9E9-01FC-015A-CC0D-6FBE185E1E3A}"/>
              </a:ext>
            </a:extLst>
          </p:cNvPr>
          <p:cNvSpPr/>
          <p:nvPr/>
        </p:nvSpPr>
        <p:spPr>
          <a:xfrm rot="8100000">
            <a:off x="494030" y="2211729"/>
            <a:ext cx="2434364" cy="2434357"/>
          </a:xfrm>
          <a:custGeom>
            <a:avLst/>
            <a:gdLst>
              <a:gd name="connsiteX0" fmla="*/ 0 w 2434364"/>
              <a:gd name="connsiteY0" fmla="*/ 2434357 h 2434357"/>
              <a:gd name="connsiteX1" fmla="*/ 0 w 2434364"/>
              <a:gd name="connsiteY1" fmla="*/ 0 h 2434357"/>
              <a:gd name="connsiteX2" fmla="*/ 2434363 w 2434364"/>
              <a:gd name="connsiteY2" fmla="*/ 0 h 2434357"/>
              <a:gd name="connsiteX3" fmla="*/ 2434364 w 2434364"/>
              <a:gd name="connsiteY3" fmla="*/ 2434357 h 2434357"/>
            </a:gdLst>
            <a:ahLst/>
            <a:cxnLst>
              <a:cxn ang="0">
                <a:pos x="connsiteX0" y="connsiteY0"/>
              </a:cxn>
              <a:cxn ang="0">
                <a:pos x="connsiteX1" y="connsiteY1"/>
              </a:cxn>
              <a:cxn ang="0">
                <a:pos x="connsiteX2" y="connsiteY2"/>
              </a:cxn>
              <a:cxn ang="0">
                <a:pos x="connsiteX3" y="connsiteY3"/>
              </a:cxn>
            </a:cxnLst>
            <a:rect l="l" t="t" r="r" b="b"/>
            <a:pathLst>
              <a:path w="2434364" h="2434357">
                <a:moveTo>
                  <a:pt x="0" y="2434357"/>
                </a:moveTo>
                <a:lnTo>
                  <a:pt x="0" y="0"/>
                </a:lnTo>
                <a:lnTo>
                  <a:pt x="2434363" y="0"/>
                </a:lnTo>
                <a:lnTo>
                  <a:pt x="2434364" y="2434357"/>
                </a:lnTo>
                <a:close/>
              </a:path>
            </a:pathLst>
          </a:custGeom>
          <a:solidFill>
            <a:srgbClr val="5858A3"/>
          </a:solidFill>
          <a:ln w="0" cap="flat">
            <a:noFill/>
            <a:prstDash val="solid"/>
            <a:miter/>
          </a:ln>
        </p:spPr>
        <p:txBody>
          <a:bodyPr wrap="square" rtlCol="0" anchor="ctr">
            <a:noAutofit/>
          </a:bodyPr>
          <a:lstStyle/>
          <a:p>
            <a:endParaRPr lang="en-GB" noProof="0" dirty="0">
              <a:latin typeface="Noto Sans Light" panose="020B0402040504020204" pitchFamily="34" charset="0"/>
            </a:endParaRPr>
          </a:p>
        </p:txBody>
      </p:sp>
      <p:sp>
        <p:nvSpPr>
          <p:cNvPr id="62" name="Text Placeholder 61">
            <a:extLst>
              <a:ext uri="{FF2B5EF4-FFF2-40B4-BE49-F238E27FC236}">
                <a16:creationId xmlns:a16="http://schemas.microsoft.com/office/drawing/2014/main" id="{3942A4E8-7CF0-F51A-A273-14A8F382EC76}"/>
              </a:ext>
            </a:extLst>
          </p:cNvPr>
          <p:cNvSpPr>
            <a:spLocks noGrp="1"/>
          </p:cNvSpPr>
          <p:nvPr>
            <p:ph type="body" sz="quarter" idx="10" hasCustomPrompt="1"/>
          </p:nvPr>
        </p:nvSpPr>
        <p:spPr>
          <a:xfrm>
            <a:off x="4219575" y="5480594"/>
            <a:ext cx="6973888" cy="221599"/>
          </a:xfrm>
        </p:spPr>
        <p:txBody>
          <a:bodyPr>
            <a:noAutofit/>
          </a:bodyPr>
          <a:lstStyle>
            <a:lvl1pPr>
              <a:defRPr b="0">
                <a:solidFill>
                  <a:schemeClr val="accent1"/>
                </a:solidFill>
                <a:latin typeface="+mj-lt"/>
              </a:defRPr>
            </a:lvl1pPr>
          </a:lstStyle>
          <a:p>
            <a:pPr lvl="0"/>
            <a:r>
              <a:rPr lang="en-GB" noProof="0" dirty="0"/>
              <a:t>Insert text here</a:t>
            </a:r>
          </a:p>
        </p:txBody>
      </p:sp>
      <p:sp>
        <p:nvSpPr>
          <p:cNvPr id="7" name="Text Placeholder 6">
            <a:extLst>
              <a:ext uri="{FF2B5EF4-FFF2-40B4-BE49-F238E27FC236}">
                <a16:creationId xmlns:a16="http://schemas.microsoft.com/office/drawing/2014/main" id="{4AE21D11-D9C6-CC07-F237-71AEBBE15296}"/>
              </a:ext>
            </a:extLst>
          </p:cNvPr>
          <p:cNvSpPr>
            <a:spLocks noGrp="1"/>
          </p:cNvSpPr>
          <p:nvPr>
            <p:ph type="body" sz="quarter" idx="11" hasCustomPrompt="1"/>
          </p:nvPr>
        </p:nvSpPr>
        <p:spPr>
          <a:xfrm>
            <a:off x="4219576" y="5422727"/>
            <a:ext cx="6973517" cy="10800"/>
          </a:xfrm>
          <a:custGeom>
            <a:avLst/>
            <a:gdLst>
              <a:gd name="connsiteX0" fmla="*/ 0 w 6973517"/>
              <a:gd name="connsiteY0" fmla="*/ 0 h 10800"/>
              <a:gd name="connsiteX1" fmla="*/ 6973517 w 6973517"/>
              <a:gd name="connsiteY1" fmla="*/ 0 h 10800"/>
              <a:gd name="connsiteX2" fmla="*/ 6973517 w 6973517"/>
              <a:gd name="connsiteY2" fmla="*/ 10800 h 10800"/>
              <a:gd name="connsiteX3" fmla="*/ 0 w 6973517"/>
              <a:gd name="connsiteY3" fmla="*/ 10800 h 10800"/>
            </a:gdLst>
            <a:ahLst/>
            <a:cxnLst>
              <a:cxn ang="0">
                <a:pos x="connsiteX0" y="connsiteY0"/>
              </a:cxn>
              <a:cxn ang="0">
                <a:pos x="connsiteX1" y="connsiteY1"/>
              </a:cxn>
              <a:cxn ang="0">
                <a:pos x="connsiteX2" y="connsiteY2"/>
              </a:cxn>
              <a:cxn ang="0">
                <a:pos x="connsiteX3" y="connsiteY3"/>
              </a:cxn>
            </a:cxnLst>
            <a:rect l="l" t="t" r="r" b="b"/>
            <a:pathLst>
              <a:path w="6973517" h="10800">
                <a:moveTo>
                  <a:pt x="0" y="0"/>
                </a:moveTo>
                <a:lnTo>
                  <a:pt x="6973517" y="0"/>
                </a:lnTo>
                <a:lnTo>
                  <a:pt x="6973517" y="10800"/>
                </a:lnTo>
                <a:lnTo>
                  <a:pt x="0" y="10800"/>
                </a:lnTo>
                <a:close/>
              </a:path>
            </a:pathLst>
          </a:custGeom>
          <a:solidFill>
            <a:schemeClr val="accent1"/>
          </a:solidFill>
        </p:spPr>
        <p:txBody>
          <a:bodyPr wrap="square">
            <a:noAutofit/>
          </a:bodyPr>
          <a:lstStyle>
            <a:lvl1pPr>
              <a:defRPr b="0">
                <a:solidFill>
                  <a:schemeClr val="accent2"/>
                </a:solidFill>
                <a:latin typeface="Noto Sans Light" panose="020B0402040504020204" pitchFamily="34" charset="0"/>
              </a:defRPr>
            </a:lvl1pPr>
          </a:lstStyle>
          <a:p>
            <a:pPr lvl="0"/>
            <a:r>
              <a:rPr lang="en-GB" noProof="0" dirty="0"/>
              <a:t> </a:t>
            </a:r>
          </a:p>
        </p:txBody>
      </p:sp>
      <p:sp>
        <p:nvSpPr>
          <p:cNvPr id="3" name="Freeform: Shape 2">
            <a:extLst>
              <a:ext uri="{FF2B5EF4-FFF2-40B4-BE49-F238E27FC236}">
                <a16:creationId xmlns:a16="http://schemas.microsoft.com/office/drawing/2014/main" id="{3A1ED380-EB88-DA5D-3BCC-D5D93C64D9E2}"/>
              </a:ext>
            </a:extLst>
          </p:cNvPr>
          <p:cNvSpPr/>
          <p:nvPr/>
        </p:nvSpPr>
        <p:spPr>
          <a:xfrm rot="18900000">
            <a:off x="2440841" y="274529"/>
            <a:ext cx="2421310" cy="2421303"/>
          </a:xfrm>
          <a:custGeom>
            <a:avLst/>
            <a:gdLst>
              <a:gd name="connsiteX0" fmla="*/ 2100367 w 2421310"/>
              <a:gd name="connsiteY0" fmla="*/ 0 h 2421303"/>
              <a:gd name="connsiteX1" fmla="*/ 2421310 w 2421310"/>
              <a:gd name="connsiteY1" fmla="*/ 320943 h 2421303"/>
              <a:gd name="connsiteX2" fmla="*/ 2421309 w 2421310"/>
              <a:gd name="connsiteY2" fmla="*/ 2421303 h 2421303"/>
              <a:gd name="connsiteX3" fmla="*/ 0 w 2421310"/>
              <a:gd name="connsiteY3" fmla="*/ 2421303 h 2421303"/>
              <a:gd name="connsiteX4" fmla="*/ 0 w 2421310"/>
              <a:gd name="connsiteY4" fmla="*/ 0 h 2421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1310" h="2421303">
                <a:moveTo>
                  <a:pt x="2100367" y="0"/>
                </a:moveTo>
                <a:lnTo>
                  <a:pt x="2421310" y="320943"/>
                </a:lnTo>
                <a:lnTo>
                  <a:pt x="2421309" y="2421303"/>
                </a:lnTo>
                <a:lnTo>
                  <a:pt x="0" y="2421303"/>
                </a:lnTo>
                <a:lnTo>
                  <a:pt x="0" y="0"/>
                </a:lnTo>
                <a:close/>
              </a:path>
            </a:pathLst>
          </a:custGeom>
          <a:solidFill>
            <a:schemeClr val="bg1">
              <a:alpha val="3000"/>
            </a:schemeClr>
          </a:solidFill>
          <a:ln w="0" cap="flat">
            <a:noFill/>
            <a:prstDash val="solid"/>
            <a:miter/>
          </a:ln>
        </p:spPr>
        <p:txBody>
          <a:bodyPr rtlCol="0" anchor="ctr"/>
          <a:lstStyle/>
          <a:p>
            <a:endParaRPr lang="en-GB" dirty="0">
              <a:latin typeface="Noto Sans Light" panose="020B0402040504020204" pitchFamily="34" charset="0"/>
            </a:endParaRPr>
          </a:p>
        </p:txBody>
      </p:sp>
      <p:sp>
        <p:nvSpPr>
          <p:cNvPr id="5" name="Freeform: Shape 4">
            <a:extLst>
              <a:ext uri="{FF2B5EF4-FFF2-40B4-BE49-F238E27FC236}">
                <a16:creationId xmlns:a16="http://schemas.microsoft.com/office/drawing/2014/main" id="{F72517E3-7976-596F-F41F-185996DAB3F9}"/>
              </a:ext>
            </a:extLst>
          </p:cNvPr>
          <p:cNvSpPr/>
          <p:nvPr/>
        </p:nvSpPr>
        <p:spPr>
          <a:xfrm>
            <a:off x="454240" y="0"/>
            <a:ext cx="2970239" cy="1485178"/>
          </a:xfrm>
          <a:custGeom>
            <a:avLst/>
            <a:gdLst>
              <a:gd name="connsiteX0" fmla="*/ 0 w 2970239"/>
              <a:gd name="connsiteY0" fmla="*/ 0 h 1485178"/>
              <a:gd name="connsiteX1" fmla="*/ 2970239 w 2970239"/>
              <a:gd name="connsiteY1" fmla="*/ 0 h 1485178"/>
              <a:gd name="connsiteX2" fmla="*/ 1485057 w 2970239"/>
              <a:gd name="connsiteY2" fmla="*/ 1485178 h 1485178"/>
            </a:gdLst>
            <a:ahLst/>
            <a:cxnLst>
              <a:cxn ang="0">
                <a:pos x="connsiteX0" y="connsiteY0"/>
              </a:cxn>
              <a:cxn ang="0">
                <a:pos x="connsiteX1" y="connsiteY1"/>
              </a:cxn>
              <a:cxn ang="0">
                <a:pos x="connsiteX2" y="connsiteY2"/>
              </a:cxn>
            </a:cxnLst>
            <a:rect l="l" t="t" r="r" b="b"/>
            <a:pathLst>
              <a:path w="2970239" h="1485178">
                <a:moveTo>
                  <a:pt x="0" y="0"/>
                </a:moveTo>
                <a:lnTo>
                  <a:pt x="2970239" y="0"/>
                </a:lnTo>
                <a:lnTo>
                  <a:pt x="1485057" y="1485178"/>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6" name="Freeform: Shape 5">
            <a:extLst>
              <a:ext uri="{FF2B5EF4-FFF2-40B4-BE49-F238E27FC236}">
                <a16:creationId xmlns:a16="http://schemas.microsoft.com/office/drawing/2014/main" id="{2002BF0E-44EA-2A9B-5994-A0943B0E38EF}"/>
              </a:ext>
            </a:extLst>
          </p:cNvPr>
          <p:cNvSpPr/>
          <p:nvPr/>
        </p:nvSpPr>
        <p:spPr>
          <a:xfrm>
            <a:off x="3878495" y="0"/>
            <a:ext cx="2970181" cy="1485019"/>
          </a:xfrm>
          <a:custGeom>
            <a:avLst/>
            <a:gdLst>
              <a:gd name="connsiteX0" fmla="*/ 0 w 2970181"/>
              <a:gd name="connsiteY0" fmla="*/ 0 h 1485019"/>
              <a:gd name="connsiteX1" fmla="*/ 2970181 w 2970181"/>
              <a:gd name="connsiteY1" fmla="*/ 0 h 1485019"/>
              <a:gd name="connsiteX2" fmla="*/ 1485160 w 2970181"/>
              <a:gd name="connsiteY2" fmla="*/ 1485019 h 1485019"/>
            </a:gdLst>
            <a:ahLst/>
            <a:cxnLst>
              <a:cxn ang="0">
                <a:pos x="connsiteX0" y="connsiteY0"/>
              </a:cxn>
              <a:cxn ang="0">
                <a:pos x="connsiteX1" y="connsiteY1"/>
              </a:cxn>
              <a:cxn ang="0">
                <a:pos x="connsiteX2" y="connsiteY2"/>
              </a:cxn>
            </a:cxnLst>
            <a:rect l="l" t="t" r="r" b="b"/>
            <a:pathLst>
              <a:path w="2970181" h="1485019">
                <a:moveTo>
                  <a:pt x="0" y="0"/>
                </a:moveTo>
                <a:lnTo>
                  <a:pt x="2970181" y="0"/>
                </a:lnTo>
                <a:lnTo>
                  <a:pt x="1485160" y="1485019"/>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8" name="Freeform: Shape 7">
            <a:extLst>
              <a:ext uri="{FF2B5EF4-FFF2-40B4-BE49-F238E27FC236}">
                <a16:creationId xmlns:a16="http://schemas.microsoft.com/office/drawing/2014/main" id="{E4BA8E52-AFF5-6953-1E0C-F15E297DC38D}"/>
              </a:ext>
            </a:extLst>
          </p:cNvPr>
          <p:cNvSpPr/>
          <p:nvPr/>
        </p:nvSpPr>
        <p:spPr>
          <a:xfrm rot="8100000">
            <a:off x="2442594" y="4144770"/>
            <a:ext cx="2421310" cy="2421303"/>
          </a:xfrm>
          <a:custGeom>
            <a:avLst/>
            <a:gdLst>
              <a:gd name="connsiteX0" fmla="*/ 0 w 2421310"/>
              <a:gd name="connsiteY0" fmla="*/ 2421303 h 2421303"/>
              <a:gd name="connsiteX1" fmla="*/ 0 w 2421310"/>
              <a:gd name="connsiteY1" fmla="*/ 0 h 2421303"/>
              <a:gd name="connsiteX2" fmla="*/ 2124966 w 2421310"/>
              <a:gd name="connsiteY2" fmla="*/ 0 h 2421303"/>
              <a:gd name="connsiteX3" fmla="*/ 2421309 w 2421310"/>
              <a:gd name="connsiteY3" fmla="*/ 296343 h 2421303"/>
              <a:gd name="connsiteX4" fmla="*/ 2421310 w 2421310"/>
              <a:gd name="connsiteY4" fmla="*/ 2421303 h 2421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1310" h="2421303">
                <a:moveTo>
                  <a:pt x="0" y="2421303"/>
                </a:moveTo>
                <a:lnTo>
                  <a:pt x="0" y="0"/>
                </a:lnTo>
                <a:lnTo>
                  <a:pt x="2124966" y="0"/>
                </a:lnTo>
                <a:lnTo>
                  <a:pt x="2421309" y="296343"/>
                </a:lnTo>
                <a:lnTo>
                  <a:pt x="2421310" y="2421303"/>
                </a:lnTo>
                <a:close/>
              </a:path>
            </a:pathLst>
          </a:custGeom>
          <a:solidFill>
            <a:schemeClr val="bg1">
              <a:alpha val="3000"/>
            </a:schemeClr>
          </a:solidFill>
          <a:ln w="0" cap="flat">
            <a:noFill/>
            <a:prstDash val="solid"/>
            <a:miter/>
          </a:ln>
        </p:spPr>
        <p:txBody>
          <a:bodyPr rtlCol="0" anchor="ctr"/>
          <a:lstStyle/>
          <a:p>
            <a:endParaRPr lang="en-GB" dirty="0">
              <a:latin typeface="Noto Sans Light" panose="020B0402040504020204" pitchFamily="34" charset="0"/>
            </a:endParaRPr>
          </a:p>
        </p:txBody>
      </p:sp>
      <p:sp>
        <p:nvSpPr>
          <p:cNvPr id="10" name="Freeform: Shape 9">
            <a:extLst>
              <a:ext uri="{FF2B5EF4-FFF2-40B4-BE49-F238E27FC236}">
                <a16:creationId xmlns:a16="http://schemas.microsoft.com/office/drawing/2014/main" id="{303D4712-D16B-E65A-D33D-55CDABD4777F}"/>
              </a:ext>
            </a:extLst>
          </p:cNvPr>
          <p:cNvSpPr/>
          <p:nvPr/>
        </p:nvSpPr>
        <p:spPr>
          <a:xfrm rot="10800000">
            <a:off x="455727" y="5372634"/>
            <a:ext cx="2970867" cy="1485362"/>
          </a:xfrm>
          <a:custGeom>
            <a:avLst/>
            <a:gdLst>
              <a:gd name="connsiteX0" fmla="*/ 1485503 w 2970867"/>
              <a:gd name="connsiteY0" fmla="*/ 1485362 h 1485362"/>
              <a:gd name="connsiteX1" fmla="*/ 0 w 2970867"/>
              <a:gd name="connsiteY1" fmla="*/ 0 h 1485362"/>
              <a:gd name="connsiteX2" fmla="*/ 2970867 w 2970867"/>
              <a:gd name="connsiteY2" fmla="*/ 0 h 1485362"/>
            </a:gdLst>
            <a:ahLst/>
            <a:cxnLst>
              <a:cxn ang="0">
                <a:pos x="connsiteX0" y="connsiteY0"/>
              </a:cxn>
              <a:cxn ang="0">
                <a:pos x="connsiteX1" y="connsiteY1"/>
              </a:cxn>
              <a:cxn ang="0">
                <a:pos x="connsiteX2" y="connsiteY2"/>
              </a:cxn>
            </a:cxnLst>
            <a:rect l="l" t="t" r="r" b="b"/>
            <a:pathLst>
              <a:path w="2970867" h="1485362">
                <a:moveTo>
                  <a:pt x="1485503" y="1485362"/>
                </a:moveTo>
                <a:lnTo>
                  <a:pt x="0" y="0"/>
                </a:lnTo>
                <a:lnTo>
                  <a:pt x="2970867" y="0"/>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141" name="Free-form: Shape 140">
            <a:extLst>
              <a:ext uri="{FF2B5EF4-FFF2-40B4-BE49-F238E27FC236}">
                <a16:creationId xmlns:a16="http://schemas.microsoft.com/office/drawing/2014/main" id="{76DEF8E6-264A-17A7-E5AA-D732209A18C7}"/>
              </a:ext>
            </a:extLst>
          </p:cNvPr>
          <p:cNvSpPr/>
          <p:nvPr/>
        </p:nvSpPr>
        <p:spPr>
          <a:xfrm>
            <a:off x="1195777" y="3004190"/>
            <a:ext cx="1030870" cy="849435"/>
          </a:xfrm>
          <a:custGeom>
            <a:avLst/>
            <a:gdLst/>
            <a:ahLst/>
            <a:cxnLst/>
            <a:rect l="l" t="t" r="r" b="b"/>
            <a:pathLst>
              <a:path w="457200" h="376732">
                <a:moveTo>
                  <a:pt x="432816" y="0"/>
                </a:moveTo>
                <a:lnTo>
                  <a:pt x="455981" y="0"/>
                </a:lnTo>
                <a:lnTo>
                  <a:pt x="455981" y="78028"/>
                </a:lnTo>
                <a:lnTo>
                  <a:pt x="432816" y="78028"/>
                </a:lnTo>
                <a:cubicBezTo>
                  <a:pt x="379171" y="78028"/>
                  <a:pt x="352349" y="104851"/>
                  <a:pt x="352349" y="158496"/>
                </a:cubicBezTo>
                <a:lnTo>
                  <a:pt x="352349" y="193853"/>
                </a:lnTo>
                <a:lnTo>
                  <a:pt x="457200" y="193853"/>
                </a:lnTo>
                <a:lnTo>
                  <a:pt x="457200" y="376732"/>
                </a:lnTo>
                <a:lnTo>
                  <a:pt x="258471" y="376732"/>
                </a:lnTo>
                <a:lnTo>
                  <a:pt x="258471" y="158496"/>
                </a:lnTo>
                <a:cubicBezTo>
                  <a:pt x="258471" y="52832"/>
                  <a:pt x="316586" y="0"/>
                  <a:pt x="432816" y="0"/>
                </a:cubicBezTo>
                <a:close/>
                <a:moveTo>
                  <a:pt x="174346" y="0"/>
                </a:moveTo>
                <a:lnTo>
                  <a:pt x="197511" y="0"/>
                </a:lnTo>
                <a:lnTo>
                  <a:pt x="197511" y="78028"/>
                </a:lnTo>
                <a:lnTo>
                  <a:pt x="174346" y="78028"/>
                </a:lnTo>
                <a:cubicBezTo>
                  <a:pt x="120701" y="78028"/>
                  <a:pt x="93879" y="104851"/>
                  <a:pt x="93879" y="158496"/>
                </a:cubicBezTo>
                <a:lnTo>
                  <a:pt x="93879" y="193853"/>
                </a:lnTo>
                <a:lnTo>
                  <a:pt x="198730" y="193853"/>
                </a:lnTo>
                <a:lnTo>
                  <a:pt x="198730" y="376732"/>
                </a:lnTo>
                <a:lnTo>
                  <a:pt x="0" y="376732"/>
                </a:lnTo>
                <a:lnTo>
                  <a:pt x="0" y="158496"/>
                </a:lnTo>
                <a:cubicBezTo>
                  <a:pt x="0" y="52832"/>
                  <a:pt x="58115" y="0"/>
                  <a:pt x="1743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noProof="0" dirty="0">
              <a:solidFill>
                <a:schemeClr val="bg1"/>
              </a:solidFill>
              <a:latin typeface="Noto Sans Light" panose="020B0402040504020204" pitchFamily="34" charset="0"/>
            </a:endParaRPr>
          </a:p>
        </p:txBody>
      </p:sp>
      <p:grpSp>
        <p:nvGrpSpPr>
          <p:cNvPr id="131" name="Group 130">
            <a:extLst>
              <a:ext uri="{FF2B5EF4-FFF2-40B4-BE49-F238E27FC236}">
                <a16:creationId xmlns:a16="http://schemas.microsoft.com/office/drawing/2014/main" id="{A2B5F3EE-D002-C796-8DA6-AC8B00313FAB}"/>
              </a:ext>
            </a:extLst>
          </p:cNvPr>
          <p:cNvGrpSpPr>
            <a:grpSpLocks noChangeAspect="1"/>
          </p:cNvGrpSpPr>
          <p:nvPr userDrawn="1"/>
        </p:nvGrpSpPr>
        <p:grpSpPr>
          <a:xfrm>
            <a:off x="11246536" y="382753"/>
            <a:ext cx="515287" cy="360000"/>
            <a:chOff x="4756785" y="2495320"/>
            <a:chExt cx="2673667" cy="1867931"/>
          </a:xfrm>
        </p:grpSpPr>
        <p:sp>
          <p:nvSpPr>
            <p:cNvPr id="132" name="Free-form: Shape 131">
              <a:extLst>
                <a:ext uri="{FF2B5EF4-FFF2-40B4-BE49-F238E27FC236}">
                  <a16:creationId xmlns:a16="http://schemas.microsoft.com/office/drawing/2014/main" id="{1619BA34-D9A2-CEB2-9B43-9BCCE5BA1B37}"/>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133" name="Rectangle 132">
              <a:extLst>
                <a:ext uri="{FF2B5EF4-FFF2-40B4-BE49-F238E27FC236}">
                  <a16:creationId xmlns:a16="http://schemas.microsoft.com/office/drawing/2014/main" id="{5B025186-CA44-5308-0D71-A11BCADF03B7}"/>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pic>
        <p:nvPicPr>
          <p:cNvPr id="32" name="Graphic 31">
            <a:extLst>
              <a:ext uri="{FF2B5EF4-FFF2-40B4-BE49-F238E27FC236}">
                <a16:creationId xmlns:a16="http://schemas.microsoft.com/office/drawing/2014/main" id="{2C67789D-8A8D-1228-6A98-639DE72D85B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33" name="Text Placeholder 5">
            <a:extLst>
              <a:ext uri="{FF2B5EF4-FFF2-40B4-BE49-F238E27FC236}">
                <a16:creationId xmlns:a16="http://schemas.microsoft.com/office/drawing/2014/main" id="{C8F23385-1E7E-BBED-C480-4CBAA144F4F9}"/>
              </a:ext>
            </a:extLst>
          </p:cNvPr>
          <p:cNvSpPr>
            <a:spLocks noGrp="1"/>
          </p:cNvSpPr>
          <p:nvPr>
            <p:ph type="body" sz="quarter" idx="13"/>
          </p:nvPr>
        </p:nvSpPr>
        <p:spPr>
          <a:xfrm>
            <a:off x="4220308" y="1564429"/>
            <a:ext cx="6973517" cy="3728954"/>
          </a:xfrm>
        </p:spPr>
        <p:txBody>
          <a:bodyPr anchor="ctr">
            <a:noAutofit/>
          </a:bodyPr>
          <a:lstStyle>
            <a:lvl1pPr>
              <a:defRPr sz="3600">
                <a:solidFill>
                  <a:schemeClr val="bg1"/>
                </a:solidFill>
                <a:latin typeface="+mj-lt"/>
              </a:defRPr>
            </a:lvl1pPr>
          </a:lstStyle>
          <a:p>
            <a:pPr lvl="0"/>
            <a:r>
              <a:rPr lang="en-GB"/>
              <a:t>Click to edit Master text styles</a:t>
            </a:r>
          </a:p>
        </p:txBody>
      </p:sp>
      <p:sp>
        <p:nvSpPr>
          <p:cNvPr id="4" name="Freeform: Shape 2">
            <a:extLst>
              <a:ext uri="{FF2B5EF4-FFF2-40B4-BE49-F238E27FC236}">
                <a16:creationId xmlns:a16="http://schemas.microsoft.com/office/drawing/2014/main" id="{EA98D7CA-752E-0E71-D294-D7AE747BC9E3}"/>
              </a:ext>
            </a:extLst>
          </p:cNvPr>
          <p:cNvSpPr/>
          <p:nvPr userDrawn="1"/>
        </p:nvSpPr>
        <p:spPr>
          <a:xfrm rot="18900000">
            <a:off x="2440841" y="274529"/>
            <a:ext cx="2421310" cy="2421303"/>
          </a:xfrm>
          <a:custGeom>
            <a:avLst/>
            <a:gdLst>
              <a:gd name="connsiteX0" fmla="*/ 2100367 w 2421310"/>
              <a:gd name="connsiteY0" fmla="*/ 0 h 2421303"/>
              <a:gd name="connsiteX1" fmla="*/ 2421310 w 2421310"/>
              <a:gd name="connsiteY1" fmla="*/ 320943 h 2421303"/>
              <a:gd name="connsiteX2" fmla="*/ 2421309 w 2421310"/>
              <a:gd name="connsiteY2" fmla="*/ 2421303 h 2421303"/>
              <a:gd name="connsiteX3" fmla="*/ 0 w 2421310"/>
              <a:gd name="connsiteY3" fmla="*/ 2421303 h 2421303"/>
              <a:gd name="connsiteX4" fmla="*/ 0 w 2421310"/>
              <a:gd name="connsiteY4" fmla="*/ 0 h 2421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1310" h="2421303">
                <a:moveTo>
                  <a:pt x="2100367" y="0"/>
                </a:moveTo>
                <a:lnTo>
                  <a:pt x="2421310" y="320943"/>
                </a:lnTo>
                <a:lnTo>
                  <a:pt x="2421309" y="2421303"/>
                </a:lnTo>
                <a:lnTo>
                  <a:pt x="0" y="2421303"/>
                </a:lnTo>
                <a:lnTo>
                  <a:pt x="0" y="0"/>
                </a:lnTo>
                <a:close/>
              </a:path>
            </a:pathLst>
          </a:custGeom>
          <a:solidFill>
            <a:schemeClr val="bg1">
              <a:alpha val="3000"/>
            </a:schemeClr>
          </a:solidFill>
          <a:ln w="0" cap="flat">
            <a:noFill/>
            <a:prstDash val="solid"/>
            <a:miter/>
          </a:ln>
        </p:spPr>
        <p:txBody>
          <a:bodyPr rtlCol="0" anchor="ctr"/>
          <a:lstStyle/>
          <a:p>
            <a:endParaRPr lang="en-GB" dirty="0">
              <a:latin typeface="Noto Sans Light" panose="020B0402040504020204" pitchFamily="34" charset="0"/>
            </a:endParaRPr>
          </a:p>
        </p:txBody>
      </p:sp>
      <p:sp>
        <p:nvSpPr>
          <p:cNvPr id="34" name="Freeform: Shape 4">
            <a:extLst>
              <a:ext uri="{FF2B5EF4-FFF2-40B4-BE49-F238E27FC236}">
                <a16:creationId xmlns:a16="http://schemas.microsoft.com/office/drawing/2014/main" id="{72536E39-93BF-944E-6B6F-2C9E0C7CF6D9}"/>
              </a:ext>
            </a:extLst>
          </p:cNvPr>
          <p:cNvSpPr/>
          <p:nvPr userDrawn="1"/>
        </p:nvSpPr>
        <p:spPr>
          <a:xfrm>
            <a:off x="454240" y="0"/>
            <a:ext cx="2970239" cy="1485178"/>
          </a:xfrm>
          <a:custGeom>
            <a:avLst/>
            <a:gdLst>
              <a:gd name="connsiteX0" fmla="*/ 0 w 2970239"/>
              <a:gd name="connsiteY0" fmla="*/ 0 h 1485178"/>
              <a:gd name="connsiteX1" fmla="*/ 2970239 w 2970239"/>
              <a:gd name="connsiteY1" fmla="*/ 0 h 1485178"/>
              <a:gd name="connsiteX2" fmla="*/ 1485057 w 2970239"/>
              <a:gd name="connsiteY2" fmla="*/ 1485178 h 1485178"/>
            </a:gdLst>
            <a:ahLst/>
            <a:cxnLst>
              <a:cxn ang="0">
                <a:pos x="connsiteX0" y="connsiteY0"/>
              </a:cxn>
              <a:cxn ang="0">
                <a:pos x="connsiteX1" y="connsiteY1"/>
              </a:cxn>
              <a:cxn ang="0">
                <a:pos x="connsiteX2" y="connsiteY2"/>
              </a:cxn>
            </a:cxnLst>
            <a:rect l="l" t="t" r="r" b="b"/>
            <a:pathLst>
              <a:path w="2970239" h="1485178">
                <a:moveTo>
                  <a:pt x="0" y="0"/>
                </a:moveTo>
                <a:lnTo>
                  <a:pt x="2970239" y="0"/>
                </a:lnTo>
                <a:lnTo>
                  <a:pt x="1485057" y="1485178"/>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35" name="Freeform: Shape 5">
            <a:extLst>
              <a:ext uri="{FF2B5EF4-FFF2-40B4-BE49-F238E27FC236}">
                <a16:creationId xmlns:a16="http://schemas.microsoft.com/office/drawing/2014/main" id="{09385CCD-9206-DC89-8487-5A067AA5097F}"/>
              </a:ext>
            </a:extLst>
          </p:cNvPr>
          <p:cNvSpPr/>
          <p:nvPr userDrawn="1"/>
        </p:nvSpPr>
        <p:spPr>
          <a:xfrm>
            <a:off x="3878495" y="0"/>
            <a:ext cx="2970181" cy="1485019"/>
          </a:xfrm>
          <a:custGeom>
            <a:avLst/>
            <a:gdLst>
              <a:gd name="connsiteX0" fmla="*/ 0 w 2970181"/>
              <a:gd name="connsiteY0" fmla="*/ 0 h 1485019"/>
              <a:gd name="connsiteX1" fmla="*/ 2970181 w 2970181"/>
              <a:gd name="connsiteY1" fmla="*/ 0 h 1485019"/>
              <a:gd name="connsiteX2" fmla="*/ 1485160 w 2970181"/>
              <a:gd name="connsiteY2" fmla="*/ 1485019 h 1485019"/>
            </a:gdLst>
            <a:ahLst/>
            <a:cxnLst>
              <a:cxn ang="0">
                <a:pos x="connsiteX0" y="connsiteY0"/>
              </a:cxn>
              <a:cxn ang="0">
                <a:pos x="connsiteX1" y="connsiteY1"/>
              </a:cxn>
              <a:cxn ang="0">
                <a:pos x="connsiteX2" y="connsiteY2"/>
              </a:cxn>
            </a:cxnLst>
            <a:rect l="l" t="t" r="r" b="b"/>
            <a:pathLst>
              <a:path w="2970181" h="1485019">
                <a:moveTo>
                  <a:pt x="0" y="0"/>
                </a:moveTo>
                <a:lnTo>
                  <a:pt x="2970181" y="0"/>
                </a:lnTo>
                <a:lnTo>
                  <a:pt x="1485160" y="1485019"/>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38" name="Freeform: Shape 7">
            <a:extLst>
              <a:ext uri="{FF2B5EF4-FFF2-40B4-BE49-F238E27FC236}">
                <a16:creationId xmlns:a16="http://schemas.microsoft.com/office/drawing/2014/main" id="{092A4E72-E7C2-01CB-5851-4A3A04922969}"/>
              </a:ext>
            </a:extLst>
          </p:cNvPr>
          <p:cNvSpPr/>
          <p:nvPr userDrawn="1"/>
        </p:nvSpPr>
        <p:spPr>
          <a:xfrm rot="8100000">
            <a:off x="2442594" y="4144770"/>
            <a:ext cx="2421310" cy="2421303"/>
          </a:xfrm>
          <a:custGeom>
            <a:avLst/>
            <a:gdLst>
              <a:gd name="connsiteX0" fmla="*/ 0 w 2421310"/>
              <a:gd name="connsiteY0" fmla="*/ 2421303 h 2421303"/>
              <a:gd name="connsiteX1" fmla="*/ 0 w 2421310"/>
              <a:gd name="connsiteY1" fmla="*/ 0 h 2421303"/>
              <a:gd name="connsiteX2" fmla="*/ 2124966 w 2421310"/>
              <a:gd name="connsiteY2" fmla="*/ 0 h 2421303"/>
              <a:gd name="connsiteX3" fmla="*/ 2421309 w 2421310"/>
              <a:gd name="connsiteY3" fmla="*/ 296343 h 2421303"/>
              <a:gd name="connsiteX4" fmla="*/ 2421310 w 2421310"/>
              <a:gd name="connsiteY4" fmla="*/ 2421303 h 2421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1310" h="2421303">
                <a:moveTo>
                  <a:pt x="0" y="2421303"/>
                </a:moveTo>
                <a:lnTo>
                  <a:pt x="0" y="0"/>
                </a:lnTo>
                <a:lnTo>
                  <a:pt x="2124966" y="0"/>
                </a:lnTo>
                <a:lnTo>
                  <a:pt x="2421309" y="296343"/>
                </a:lnTo>
                <a:lnTo>
                  <a:pt x="2421310" y="2421303"/>
                </a:lnTo>
                <a:close/>
              </a:path>
            </a:pathLst>
          </a:custGeom>
          <a:solidFill>
            <a:schemeClr val="bg1">
              <a:alpha val="3000"/>
            </a:schemeClr>
          </a:solidFill>
          <a:ln w="0" cap="flat">
            <a:noFill/>
            <a:prstDash val="solid"/>
            <a:miter/>
          </a:ln>
        </p:spPr>
        <p:txBody>
          <a:bodyPr rtlCol="0" anchor="ctr"/>
          <a:lstStyle/>
          <a:p>
            <a:endParaRPr lang="en-GB" dirty="0">
              <a:latin typeface="Noto Sans Light" panose="020B0402040504020204" pitchFamily="34" charset="0"/>
            </a:endParaRPr>
          </a:p>
        </p:txBody>
      </p:sp>
      <p:sp>
        <p:nvSpPr>
          <p:cNvPr id="39" name="Freeform: Shape 9">
            <a:extLst>
              <a:ext uri="{FF2B5EF4-FFF2-40B4-BE49-F238E27FC236}">
                <a16:creationId xmlns:a16="http://schemas.microsoft.com/office/drawing/2014/main" id="{B361C7A7-F529-A3EA-5B49-3F67BAD92E75}"/>
              </a:ext>
            </a:extLst>
          </p:cNvPr>
          <p:cNvSpPr/>
          <p:nvPr userDrawn="1"/>
        </p:nvSpPr>
        <p:spPr>
          <a:xfrm rot="10800000">
            <a:off x="455727" y="5372634"/>
            <a:ext cx="2970867" cy="1485362"/>
          </a:xfrm>
          <a:custGeom>
            <a:avLst/>
            <a:gdLst>
              <a:gd name="connsiteX0" fmla="*/ 1485503 w 2970867"/>
              <a:gd name="connsiteY0" fmla="*/ 1485362 h 1485362"/>
              <a:gd name="connsiteX1" fmla="*/ 0 w 2970867"/>
              <a:gd name="connsiteY1" fmla="*/ 0 h 1485362"/>
              <a:gd name="connsiteX2" fmla="*/ 2970867 w 2970867"/>
              <a:gd name="connsiteY2" fmla="*/ 0 h 1485362"/>
            </a:gdLst>
            <a:ahLst/>
            <a:cxnLst>
              <a:cxn ang="0">
                <a:pos x="connsiteX0" y="connsiteY0"/>
              </a:cxn>
              <a:cxn ang="0">
                <a:pos x="connsiteX1" y="connsiteY1"/>
              </a:cxn>
              <a:cxn ang="0">
                <a:pos x="connsiteX2" y="connsiteY2"/>
              </a:cxn>
            </a:cxnLst>
            <a:rect l="l" t="t" r="r" b="b"/>
            <a:pathLst>
              <a:path w="2970867" h="1485362">
                <a:moveTo>
                  <a:pt x="1485503" y="1485362"/>
                </a:moveTo>
                <a:lnTo>
                  <a:pt x="0" y="0"/>
                </a:lnTo>
                <a:lnTo>
                  <a:pt x="2970867" y="0"/>
                </a:lnTo>
                <a:close/>
              </a:path>
            </a:pathLst>
          </a:custGeom>
          <a:solidFill>
            <a:schemeClr val="bg1">
              <a:alpha val="5000"/>
            </a:schemeClr>
          </a:solidFill>
          <a:ln w="0" cap="flat">
            <a:noFill/>
            <a:prstDash val="solid"/>
            <a:miter/>
          </a:ln>
        </p:spPr>
        <p:txBody>
          <a:bodyPr rtlCol="0" anchor="ctr"/>
          <a:lstStyle/>
          <a:p>
            <a:endParaRPr lang="en-GB" noProof="0" dirty="0">
              <a:latin typeface="Noto Sans Light" panose="020B0402040504020204" pitchFamily="34" charset="0"/>
            </a:endParaRPr>
          </a:p>
        </p:txBody>
      </p:sp>
      <p:sp>
        <p:nvSpPr>
          <p:cNvPr id="40" name="Free-form: Shape 39">
            <a:extLst>
              <a:ext uri="{FF2B5EF4-FFF2-40B4-BE49-F238E27FC236}">
                <a16:creationId xmlns:a16="http://schemas.microsoft.com/office/drawing/2014/main" id="{D05E2523-4C4D-67A6-C550-3B4B4488902F}"/>
              </a:ext>
            </a:extLst>
          </p:cNvPr>
          <p:cNvSpPr/>
          <p:nvPr userDrawn="1"/>
        </p:nvSpPr>
        <p:spPr>
          <a:xfrm>
            <a:off x="1195777" y="3004190"/>
            <a:ext cx="1030870" cy="849435"/>
          </a:xfrm>
          <a:custGeom>
            <a:avLst/>
            <a:gdLst/>
            <a:ahLst/>
            <a:cxnLst/>
            <a:rect l="l" t="t" r="r" b="b"/>
            <a:pathLst>
              <a:path w="457200" h="376732">
                <a:moveTo>
                  <a:pt x="432816" y="0"/>
                </a:moveTo>
                <a:lnTo>
                  <a:pt x="455981" y="0"/>
                </a:lnTo>
                <a:lnTo>
                  <a:pt x="455981" y="78028"/>
                </a:lnTo>
                <a:lnTo>
                  <a:pt x="432816" y="78028"/>
                </a:lnTo>
                <a:cubicBezTo>
                  <a:pt x="379171" y="78028"/>
                  <a:pt x="352349" y="104851"/>
                  <a:pt x="352349" y="158496"/>
                </a:cubicBezTo>
                <a:lnTo>
                  <a:pt x="352349" y="193853"/>
                </a:lnTo>
                <a:lnTo>
                  <a:pt x="457200" y="193853"/>
                </a:lnTo>
                <a:lnTo>
                  <a:pt x="457200" y="376732"/>
                </a:lnTo>
                <a:lnTo>
                  <a:pt x="258471" y="376732"/>
                </a:lnTo>
                <a:lnTo>
                  <a:pt x="258471" y="158496"/>
                </a:lnTo>
                <a:cubicBezTo>
                  <a:pt x="258471" y="52832"/>
                  <a:pt x="316586" y="0"/>
                  <a:pt x="432816" y="0"/>
                </a:cubicBezTo>
                <a:close/>
                <a:moveTo>
                  <a:pt x="174346" y="0"/>
                </a:moveTo>
                <a:lnTo>
                  <a:pt x="197511" y="0"/>
                </a:lnTo>
                <a:lnTo>
                  <a:pt x="197511" y="78028"/>
                </a:lnTo>
                <a:lnTo>
                  <a:pt x="174346" y="78028"/>
                </a:lnTo>
                <a:cubicBezTo>
                  <a:pt x="120701" y="78028"/>
                  <a:pt x="93879" y="104851"/>
                  <a:pt x="93879" y="158496"/>
                </a:cubicBezTo>
                <a:lnTo>
                  <a:pt x="93879" y="193853"/>
                </a:lnTo>
                <a:lnTo>
                  <a:pt x="198730" y="193853"/>
                </a:lnTo>
                <a:lnTo>
                  <a:pt x="198730" y="376732"/>
                </a:lnTo>
                <a:lnTo>
                  <a:pt x="0" y="376732"/>
                </a:lnTo>
                <a:lnTo>
                  <a:pt x="0" y="158496"/>
                </a:lnTo>
                <a:cubicBezTo>
                  <a:pt x="0" y="52832"/>
                  <a:pt x="58115" y="0"/>
                  <a:pt x="1743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noProof="0" dirty="0">
              <a:solidFill>
                <a:schemeClr val="bg1"/>
              </a:solidFill>
              <a:latin typeface="Noto Sans Light" panose="020B0402040504020204" pitchFamily="34" charset="0"/>
            </a:endParaRPr>
          </a:p>
        </p:txBody>
      </p:sp>
    </p:spTree>
    <p:extLst>
      <p:ext uri="{BB962C8B-B14F-4D97-AF65-F5344CB8AC3E}">
        <p14:creationId xmlns:p14="http://schemas.microsoft.com/office/powerpoint/2010/main" val="640778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columns, 2 image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3" y="1939884"/>
            <a:ext cx="5390295"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3"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3" name="Content Placeholder 2">
            <a:extLst>
              <a:ext uri="{FF2B5EF4-FFF2-40B4-BE49-F238E27FC236}">
                <a16:creationId xmlns:a16="http://schemas.microsoft.com/office/drawing/2014/main" id="{F0D930A7-D729-EEC2-10B6-9B255BC5F510}"/>
              </a:ext>
            </a:extLst>
          </p:cNvPr>
          <p:cNvSpPr>
            <a:spLocks noGrp="1"/>
          </p:cNvSpPr>
          <p:nvPr>
            <p:ph idx="18" hasCustomPrompt="1"/>
          </p:nvPr>
        </p:nvSpPr>
        <p:spPr>
          <a:xfrm>
            <a:off x="6405119" y="1939884"/>
            <a:ext cx="5390295"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4" name="Content Placeholder 2">
            <a:extLst>
              <a:ext uri="{FF2B5EF4-FFF2-40B4-BE49-F238E27FC236}">
                <a16:creationId xmlns:a16="http://schemas.microsoft.com/office/drawing/2014/main" id="{71BDD32B-D5DE-21A4-905D-1672854F31E8}"/>
              </a:ext>
            </a:extLst>
          </p:cNvPr>
          <p:cNvSpPr>
            <a:spLocks noGrp="1"/>
          </p:cNvSpPr>
          <p:nvPr>
            <p:ph idx="19" hasCustomPrompt="1"/>
          </p:nvPr>
        </p:nvSpPr>
        <p:spPr>
          <a:xfrm>
            <a:off x="6405119" y="1505733"/>
            <a:ext cx="5390295"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7" name="Picture Placeholder 11">
            <a:extLst>
              <a:ext uri="{FF2B5EF4-FFF2-40B4-BE49-F238E27FC236}">
                <a16:creationId xmlns:a16="http://schemas.microsoft.com/office/drawing/2014/main" id="{FFC3F569-EE30-E28C-DDC0-25E527C627BA}"/>
              </a:ext>
            </a:extLst>
          </p:cNvPr>
          <p:cNvSpPr>
            <a:spLocks noGrp="1"/>
          </p:cNvSpPr>
          <p:nvPr>
            <p:ph type="pic" sz="quarter" idx="21" hasCustomPrompt="1"/>
          </p:nvPr>
        </p:nvSpPr>
        <p:spPr>
          <a:xfrm>
            <a:off x="430212" y="4037308"/>
            <a:ext cx="5390295"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9" name="Picture Placeholder 11">
            <a:extLst>
              <a:ext uri="{FF2B5EF4-FFF2-40B4-BE49-F238E27FC236}">
                <a16:creationId xmlns:a16="http://schemas.microsoft.com/office/drawing/2014/main" id="{A8A10E18-4BDC-1393-8F24-036B32877B9F}"/>
              </a:ext>
            </a:extLst>
          </p:cNvPr>
          <p:cNvSpPr>
            <a:spLocks noGrp="1"/>
          </p:cNvSpPr>
          <p:nvPr>
            <p:ph type="pic" sz="quarter" idx="22" hasCustomPrompt="1"/>
          </p:nvPr>
        </p:nvSpPr>
        <p:spPr>
          <a:xfrm>
            <a:off x="6405119" y="4037308"/>
            <a:ext cx="5390295"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11" name="Text Placeholder 10">
            <a:extLst>
              <a:ext uri="{FF2B5EF4-FFF2-40B4-BE49-F238E27FC236}">
                <a16:creationId xmlns:a16="http://schemas.microsoft.com/office/drawing/2014/main" id="{40FF58D9-F4E2-8BCB-6689-9DEBB8BBD4BF}"/>
              </a:ext>
            </a:extLst>
          </p:cNvPr>
          <p:cNvSpPr>
            <a:spLocks noGrp="1"/>
          </p:cNvSpPr>
          <p:nvPr>
            <p:ph type="body" sz="quarter" idx="23" hasCustomPrompt="1"/>
          </p:nvPr>
        </p:nvSpPr>
        <p:spPr>
          <a:xfrm>
            <a:off x="430213" y="5554887"/>
            <a:ext cx="5389562"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12" name="Text Placeholder 10">
            <a:extLst>
              <a:ext uri="{FF2B5EF4-FFF2-40B4-BE49-F238E27FC236}">
                <a16:creationId xmlns:a16="http://schemas.microsoft.com/office/drawing/2014/main" id="{83F6F3D0-FC33-8992-60E2-1B0C1211A9D6}"/>
              </a:ext>
            </a:extLst>
          </p:cNvPr>
          <p:cNvSpPr>
            <a:spLocks noGrp="1"/>
          </p:cNvSpPr>
          <p:nvPr>
            <p:ph type="body" sz="quarter" idx="24" hasCustomPrompt="1"/>
          </p:nvPr>
        </p:nvSpPr>
        <p:spPr>
          <a:xfrm>
            <a:off x="6405852" y="5554887"/>
            <a:ext cx="5389562"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5" name="Slide Number Placeholder 4">
            <a:extLst>
              <a:ext uri="{FF2B5EF4-FFF2-40B4-BE49-F238E27FC236}">
                <a16:creationId xmlns:a16="http://schemas.microsoft.com/office/drawing/2014/main" id="{A40B5478-54B7-6E16-3594-8EEBE59003A6}"/>
              </a:ext>
            </a:extLst>
          </p:cNvPr>
          <p:cNvSpPr>
            <a:spLocks noGrp="1"/>
          </p:cNvSpPr>
          <p:nvPr>
            <p:ph type="sldNum" sz="quarter" idx="25"/>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13195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columns, 3 image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4" y="1939884"/>
            <a:ext cx="3459862" cy="1973439"/>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4" y="1505733"/>
            <a:ext cx="3459862"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7" name="Picture Placeholder 11">
            <a:extLst>
              <a:ext uri="{FF2B5EF4-FFF2-40B4-BE49-F238E27FC236}">
                <a16:creationId xmlns:a16="http://schemas.microsoft.com/office/drawing/2014/main" id="{FFC3F569-EE30-E28C-DDC0-25E527C627BA}"/>
              </a:ext>
            </a:extLst>
          </p:cNvPr>
          <p:cNvSpPr>
            <a:spLocks noGrp="1"/>
          </p:cNvSpPr>
          <p:nvPr>
            <p:ph type="pic" sz="quarter" idx="21" hasCustomPrompt="1"/>
          </p:nvPr>
        </p:nvSpPr>
        <p:spPr>
          <a:xfrm>
            <a:off x="430212" y="4037308"/>
            <a:ext cx="3459862"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16" name="Content Placeholder 2">
            <a:extLst>
              <a:ext uri="{FF2B5EF4-FFF2-40B4-BE49-F238E27FC236}">
                <a16:creationId xmlns:a16="http://schemas.microsoft.com/office/drawing/2014/main" id="{6A4CE047-0B05-65D8-9A35-BA3450BA25EB}"/>
              </a:ext>
            </a:extLst>
          </p:cNvPr>
          <p:cNvSpPr>
            <a:spLocks noGrp="1"/>
          </p:cNvSpPr>
          <p:nvPr>
            <p:ph idx="22" hasCustomPrompt="1"/>
          </p:nvPr>
        </p:nvSpPr>
        <p:spPr>
          <a:xfrm>
            <a:off x="4382883" y="1939884"/>
            <a:ext cx="3459862" cy="1973439"/>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7" name="Content Placeholder 2">
            <a:extLst>
              <a:ext uri="{FF2B5EF4-FFF2-40B4-BE49-F238E27FC236}">
                <a16:creationId xmlns:a16="http://schemas.microsoft.com/office/drawing/2014/main" id="{65882527-E644-0172-E0BC-8FCA2DF1C77F}"/>
              </a:ext>
            </a:extLst>
          </p:cNvPr>
          <p:cNvSpPr>
            <a:spLocks noGrp="1"/>
          </p:cNvSpPr>
          <p:nvPr>
            <p:ph idx="23" hasCustomPrompt="1"/>
          </p:nvPr>
        </p:nvSpPr>
        <p:spPr>
          <a:xfrm>
            <a:off x="4382883" y="1505733"/>
            <a:ext cx="3459862"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9" name="Picture Placeholder 11">
            <a:extLst>
              <a:ext uri="{FF2B5EF4-FFF2-40B4-BE49-F238E27FC236}">
                <a16:creationId xmlns:a16="http://schemas.microsoft.com/office/drawing/2014/main" id="{AAECBA9A-1A1C-9725-1F2C-39ECD7C57049}"/>
              </a:ext>
            </a:extLst>
          </p:cNvPr>
          <p:cNvSpPr>
            <a:spLocks noGrp="1"/>
          </p:cNvSpPr>
          <p:nvPr>
            <p:ph type="pic" sz="quarter" idx="25" hasCustomPrompt="1"/>
          </p:nvPr>
        </p:nvSpPr>
        <p:spPr>
          <a:xfrm>
            <a:off x="4382882" y="4037308"/>
            <a:ext cx="3459862"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20" name="Content Placeholder 2">
            <a:extLst>
              <a:ext uri="{FF2B5EF4-FFF2-40B4-BE49-F238E27FC236}">
                <a16:creationId xmlns:a16="http://schemas.microsoft.com/office/drawing/2014/main" id="{DEFDA8BB-BF10-11DA-98CB-6EA8808FC7F2}"/>
              </a:ext>
            </a:extLst>
          </p:cNvPr>
          <p:cNvSpPr>
            <a:spLocks noGrp="1"/>
          </p:cNvSpPr>
          <p:nvPr>
            <p:ph idx="26" hasCustomPrompt="1"/>
          </p:nvPr>
        </p:nvSpPr>
        <p:spPr>
          <a:xfrm>
            <a:off x="8335552" y="1939884"/>
            <a:ext cx="3459862" cy="1973439"/>
          </a:xfrm>
        </p:spPr>
        <p:txBody>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21" name="Content Placeholder 2">
            <a:extLst>
              <a:ext uri="{FF2B5EF4-FFF2-40B4-BE49-F238E27FC236}">
                <a16:creationId xmlns:a16="http://schemas.microsoft.com/office/drawing/2014/main" id="{B0BB5102-FAE9-B4FC-B45A-D009C8729BD9}"/>
              </a:ext>
            </a:extLst>
          </p:cNvPr>
          <p:cNvSpPr>
            <a:spLocks noGrp="1"/>
          </p:cNvSpPr>
          <p:nvPr>
            <p:ph idx="27" hasCustomPrompt="1"/>
          </p:nvPr>
        </p:nvSpPr>
        <p:spPr>
          <a:xfrm>
            <a:off x="8335552" y="1505733"/>
            <a:ext cx="3459862"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23" name="Picture Placeholder 11">
            <a:extLst>
              <a:ext uri="{FF2B5EF4-FFF2-40B4-BE49-F238E27FC236}">
                <a16:creationId xmlns:a16="http://schemas.microsoft.com/office/drawing/2014/main" id="{1126D11B-81A7-B049-7D98-45831C9D9AAB}"/>
              </a:ext>
            </a:extLst>
          </p:cNvPr>
          <p:cNvSpPr>
            <a:spLocks noGrp="1"/>
          </p:cNvSpPr>
          <p:nvPr>
            <p:ph type="pic" sz="quarter" idx="29" hasCustomPrompt="1"/>
          </p:nvPr>
        </p:nvSpPr>
        <p:spPr>
          <a:xfrm>
            <a:off x="8335552" y="4037308"/>
            <a:ext cx="3459862"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25" name="Text Placeholder 10">
            <a:extLst>
              <a:ext uri="{FF2B5EF4-FFF2-40B4-BE49-F238E27FC236}">
                <a16:creationId xmlns:a16="http://schemas.microsoft.com/office/drawing/2014/main" id="{FFC18736-AB0A-74ED-2B2F-FF1388151F7A}"/>
              </a:ext>
            </a:extLst>
          </p:cNvPr>
          <p:cNvSpPr>
            <a:spLocks noGrp="1"/>
          </p:cNvSpPr>
          <p:nvPr>
            <p:ph type="body" sz="quarter" idx="30" hasCustomPrompt="1"/>
          </p:nvPr>
        </p:nvSpPr>
        <p:spPr>
          <a:xfrm>
            <a:off x="430213" y="5554887"/>
            <a:ext cx="3459861"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26" name="Text Placeholder 10">
            <a:extLst>
              <a:ext uri="{FF2B5EF4-FFF2-40B4-BE49-F238E27FC236}">
                <a16:creationId xmlns:a16="http://schemas.microsoft.com/office/drawing/2014/main" id="{F59F5032-7778-DDD8-3FAF-238CD90FC0F5}"/>
              </a:ext>
            </a:extLst>
          </p:cNvPr>
          <p:cNvSpPr>
            <a:spLocks noGrp="1"/>
          </p:cNvSpPr>
          <p:nvPr>
            <p:ph type="body" sz="quarter" idx="31" hasCustomPrompt="1"/>
          </p:nvPr>
        </p:nvSpPr>
        <p:spPr>
          <a:xfrm>
            <a:off x="4382883" y="5554887"/>
            <a:ext cx="3459861"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27" name="Text Placeholder 10">
            <a:extLst>
              <a:ext uri="{FF2B5EF4-FFF2-40B4-BE49-F238E27FC236}">
                <a16:creationId xmlns:a16="http://schemas.microsoft.com/office/drawing/2014/main" id="{6228F62F-9341-1135-71DD-6C5FD27C2805}"/>
              </a:ext>
            </a:extLst>
          </p:cNvPr>
          <p:cNvSpPr>
            <a:spLocks noGrp="1"/>
          </p:cNvSpPr>
          <p:nvPr>
            <p:ph type="body" sz="quarter" idx="32" hasCustomPrompt="1"/>
          </p:nvPr>
        </p:nvSpPr>
        <p:spPr>
          <a:xfrm>
            <a:off x="8335553" y="5554887"/>
            <a:ext cx="3459861"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5" name="Slide Number Placeholder 4">
            <a:extLst>
              <a:ext uri="{FF2B5EF4-FFF2-40B4-BE49-F238E27FC236}">
                <a16:creationId xmlns:a16="http://schemas.microsoft.com/office/drawing/2014/main" id="{2524FAFE-154C-27E5-44AF-D6590ED8B13B}"/>
              </a:ext>
            </a:extLst>
          </p:cNvPr>
          <p:cNvSpPr>
            <a:spLocks noGrp="1"/>
          </p:cNvSpPr>
          <p:nvPr>
            <p:ph type="sldNum" sz="quarter" idx="33"/>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3841921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4 columns, 4 images">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latin typeface="+mj-lt"/>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91765667-BDAB-2D8F-2A3D-70DCB9A4869E}"/>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3" name="Content Placeholder 2">
            <a:extLst>
              <a:ext uri="{FF2B5EF4-FFF2-40B4-BE49-F238E27FC236}">
                <a16:creationId xmlns:a16="http://schemas.microsoft.com/office/drawing/2014/main" id="{4242337A-140A-D596-7FBD-4A5D6C4929E9}"/>
              </a:ext>
            </a:extLst>
          </p:cNvPr>
          <p:cNvSpPr>
            <a:spLocks noGrp="1"/>
          </p:cNvSpPr>
          <p:nvPr>
            <p:ph idx="1" hasCustomPrompt="1"/>
          </p:nvPr>
        </p:nvSpPr>
        <p:spPr>
          <a:xfrm>
            <a:off x="430214" y="3979296"/>
            <a:ext cx="2708193"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4" name="Content Placeholder 2">
            <a:extLst>
              <a:ext uri="{FF2B5EF4-FFF2-40B4-BE49-F238E27FC236}">
                <a16:creationId xmlns:a16="http://schemas.microsoft.com/office/drawing/2014/main" id="{984636D7-46B3-FE83-A0A0-F31C08A16EE8}"/>
              </a:ext>
            </a:extLst>
          </p:cNvPr>
          <p:cNvSpPr>
            <a:spLocks noGrp="1"/>
          </p:cNvSpPr>
          <p:nvPr>
            <p:ph idx="15" hasCustomPrompt="1"/>
          </p:nvPr>
        </p:nvSpPr>
        <p:spPr>
          <a:xfrm>
            <a:off x="430214" y="3545145"/>
            <a:ext cx="2708193"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7" name="Picture Placeholder 11">
            <a:extLst>
              <a:ext uri="{FF2B5EF4-FFF2-40B4-BE49-F238E27FC236}">
                <a16:creationId xmlns:a16="http://schemas.microsoft.com/office/drawing/2014/main" id="{FFC3F569-EE30-E28C-DDC0-25E527C627BA}"/>
              </a:ext>
            </a:extLst>
          </p:cNvPr>
          <p:cNvSpPr>
            <a:spLocks noGrp="1"/>
          </p:cNvSpPr>
          <p:nvPr>
            <p:ph type="pic" sz="quarter" idx="21" hasCustomPrompt="1"/>
          </p:nvPr>
        </p:nvSpPr>
        <p:spPr>
          <a:xfrm>
            <a:off x="432000" y="1505733"/>
            <a:ext cx="2708193"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10" name="Content Placeholder 2">
            <a:extLst>
              <a:ext uri="{FF2B5EF4-FFF2-40B4-BE49-F238E27FC236}">
                <a16:creationId xmlns:a16="http://schemas.microsoft.com/office/drawing/2014/main" id="{476EFA9B-2EE5-CF0D-B6C3-A8FA75609E2F}"/>
              </a:ext>
            </a:extLst>
          </p:cNvPr>
          <p:cNvSpPr>
            <a:spLocks noGrp="1"/>
          </p:cNvSpPr>
          <p:nvPr>
            <p:ph idx="22" hasCustomPrompt="1"/>
          </p:nvPr>
        </p:nvSpPr>
        <p:spPr>
          <a:xfrm>
            <a:off x="3315883" y="3979296"/>
            <a:ext cx="2708193"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1" name="Content Placeholder 2">
            <a:extLst>
              <a:ext uri="{FF2B5EF4-FFF2-40B4-BE49-F238E27FC236}">
                <a16:creationId xmlns:a16="http://schemas.microsoft.com/office/drawing/2014/main" id="{9EA4C504-EB1F-75A0-C5C1-848B89299C2F}"/>
              </a:ext>
            </a:extLst>
          </p:cNvPr>
          <p:cNvSpPr>
            <a:spLocks noGrp="1"/>
          </p:cNvSpPr>
          <p:nvPr>
            <p:ph idx="23" hasCustomPrompt="1"/>
          </p:nvPr>
        </p:nvSpPr>
        <p:spPr>
          <a:xfrm>
            <a:off x="3315883" y="3545145"/>
            <a:ext cx="2708193"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2" name="Picture Placeholder 11">
            <a:extLst>
              <a:ext uri="{FF2B5EF4-FFF2-40B4-BE49-F238E27FC236}">
                <a16:creationId xmlns:a16="http://schemas.microsoft.com/office/drawing/2014/main" id="{26C5305B-397D-8A94-B967-D13438B32FB3}"/>
              </a:ext>
            </a:extLst>
          </p:cNvPr>
          <p:cNvSpPr>
            <a:spLocks noGrp="1"/>
          </p:cNvSpPr>
          <p:nvPr>
            <p:ph type="pic" sz="quarter" idx="24" hasCustomPrompt="1"/>
          </p:nvPr>
        </p:nvSpPr>
        <p:spPr>
          <a:xfrm>
            <a:off x="3293464" y="1505733"/>
            <a:ext cx="2708193"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13" name="Content Placeholder 2">
            <a:extLst>
              <a:ext uri="{FF2B5EF4-FFF2-40B4-BE49-F238E27FC236}">
                <a16:creationId xmlns:a16="http://schemas.microsoft.com/office/drawing/2014/main" id="{93EBE1F0-8CE6-9D72-45CE-5256CC328511}"/>
              </a:ext>
            </a:extLst>
          </p:cNvPr>
          <p:cNvSpPr>
            <a:spLocks noGrp="1"/>
          </p:cNvSpPr>
          <p:nvPr>
            <p:ph idx="25" hasCustomPrompt="1"/>
          </p:nvPr>
        </p:nvSpPr>
        <p:spPr>
          <a:xfrm>
            <a:off x="6201552" y="3979296"/>
            <a:ext cx="2708193"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14" name="Content Placeholder 2">
            <a:extLst>
              <a:ext uri="{FF2B5EF4-FFF2-40B4-BE49-F238E27FC236}">
                <a16:creationId xmlns:a16="http://schemas.microsoft.com/office/drawing/2014/main" id="{406B5267-B115-CA32-0F81-D03432009AAA}"/>
              </a:ext>
            </a:extLst>
          </p:cNvPr>
          <p:cNvSpPr>
            <a:spLocks noGrp="1"/>
          </p:cNvSpPr>
          <p:nvPr>
            <p:ph idx="26" hasCustomPrompt="1"/>
          </p:nvPr>
        </p:nvSpPr>
        <p:spPr>
          <a:xfrm>
            <a:off x="6201552" y="3545145"/>
            <a:ext cx="2708193"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5" name="Picture Placeholder 11">
            <a:extLst>
              <a:ext uri="{FF2B5EF4-FFF2-40B4-BE49-F238E27FC236}">
                <a16:creationId xmlns:a16="http://schemas.microsoft.com/office/drawing/2014/main" id="{E9BB9BF7-4B02-D55E-3CD4-56EB9132FD50}"/>
              </a:ext>
            </a:extLst>
          </p:cNvPr>
          <p:cNvSpPr>
            <a:spLocks noGrp="1"/>
          </p:cNvSpPr>
          <p:nvPr>
            <p:ph type="pic" sz="quarter" idx="27" hasCustomPrompt="1"/>
          </p:nvPr>
        </p:nvSpPr>
        <p:spPr>
          <a:xfrm>
            <a:off x="6190342" y="1505733"/>
            <a:ext cx="2708193"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18" name="Content Placeholder 2">
            <a:extLst>
              <a:ext uri="{FF2B5EF4-FFF2-40B4-BE49-F238E27FC236}">
                <a16:creationId xmlns:a16="http://schemas.microsoft.com/office/drawing/2014/main" id="{8A325B11-50E6-7297-F0CD-93B2FB5BF08B}"/>
              </a:ext>
            </a:extLst>
          </p:cNvPr>
          <p:cNvSpPr>
            <a:spLocks noGrp="1"/>
          </p:cNvSpPr>
          <p:nvPr>
            <p:ph idx="28" hasCustomPrompt="1"/>
          </p:nvPr>
        </p:nvSpPr>
        <p:spPr>
          <a:xfrm>
            <a:off x="9087221" y="3979296"/>
            <a:ext cx="2708193" cy="1973439"/>
          </a:xfrm>
        </p:spPr>
        <p:txBody>
          <a:bodyPr>
            <a:noAutofit/>
          </a:bodyPr>
          <a:lstStyle>
            <a:lvl1pPr>
              <a:spcBef>
                <a:spcPts val="0"/>
              </a:spcBef>
              <a:spcAft>
                <a:spcPts val="900"/>
              </a:spcAft>
              <a:defRPr b="0"/>
            </a:lvl1pPr>
            <a:lvl2pPr>
              <a:spcBef>
                <a:spcPts val="0"/>
              </a:spcBef>
              <a:spcAft>
                <a:spcPts val="900"/>
              </a:spcAft>
              <a:defRPr b="0"/>
            </a:lvl2pPr>
            <a:lvl3pPr>
              <a:spcBef>
                <a:spcPts val="0"/>
              </a:spcBef>
              <a:spcAft>
                <a:spcPts val="900"/>
              </a:spcAft>
              <a:defRPr b="0"/>
            </a:lvl3pPr>
            <a:lvl4pPr>
              <a:spcBef>
                <a:spcPts val="0"/>
              </a:spcBef>
              <a:spcAft>
                <a:spcPts val="900"/>
              </a:spcAft>
              <a:defRPr b="0"/>
            </a:lvl4pPr>
            <a:lvl5pPr>
              <a:spcBef>
                <a:spcPts val="0"/>
              </a:spcBef>
              <a:spcAft>
                <a:spcPts val="900"/>
              </a:spcAft>
              <a:defRPr b="0"/>
            </a:lvl5pPr>
          </a:lstStyle>
          <a:p>
            <a:pPr lvl="0"/>
            <a:r>
              <a:rPr lang="en-GB" noProof="0" dirty="0"/>
              <a:t>Click to add text</a:t>
            </a:r>
          </a:p>
          <a:p>
            <a:pPr lvl="1"/>
            <a:r>
              <a:rPr lang="en-GB" noProof="0" dirty="0"/>
              <a:t>Click to add indented text</a:t>
            </a:r>
          </a:p>
        </p:txBody>
      </p:sp>
      <p:sp>
        <p:nvSpPr>
          <p:cNvPr id="22" name="Content Placeholder 2">
            <a:extLst>
              <a:ext uri="{FF2B5EF4-FFF2-40B4-BE49-F238E27FC236}">
                <a16:creationId xmlns:a16="http://schemas.microsoft.com/office/drawing/2014/main" id="{683D72A1-33F9-0906-2969-F1876640193E}"/>
              </a:ext>
            </a:extLst>
          </p:cNvPr>
          <p:cNvSpPr>
            <a:spLocks noGrp="1"/>
          </p:cNvSpPr>
          <p:nvPr>
            <p:ph idx="29" hasCustomPrompt="1"/>
          </p:nvPr>
        </p:nvSpPr>
        <p:spPr>
          <a:xfrm>
            <a:off x="9087221" y="3545145"/>
            <a:ext cx="2708193"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24" name="Picture Placeholder 11">
            <a:extLst>
              <a:ext uri="{FF2B5EF4-FFF2-40B4-BE49-F238E27FC236}">
                <a16:creationId xmlns:a16="http://schemas.microsoft.com/office/drawing/2014/main" id="{E951BAA2-21C7-5983-DA47-B15311643A56}"/>
              </a:ext>
            </a:extLst>
          </p:cNvPr>
          <p:cNvSpPr>
            <a:spLocks noGrp="1"/>
          </p:cNvSpPr>
          <p:nvPr>
            <p:ph type="pic" sz="quarter" idx="30" hasCustomPrompt="1"/>
          </p:nvPr>
        </p:nvSpPr>
        <p:spPr>
          <a:xfrm>
            <a:off x="9087221" y="1505733"/>
            <a:ext cx="2708193" cy="1920779"/>
          </a:xfrm>
          <a:custGeom>
            <a:avLst/>
            <a:gdLst>
              <a:gd name="connsiteX0" fmla="*/ 0 w 6096397"/>
              <a:gd name="connsiteY0" fmla="*/ 0 h 6857997"/>
              <a:gd name="connsiteX1" fmla="*/ 6096397 w 6096397"/>
              <a:gd name="connsiteY1" fmla="*/ 0 h 6857997"/>
              <a:gd name="connsiteX2" fmla="*/ 6096397 w 6096397"/>
              <a:gd name="connsiteY2" fmla="*/ 6857997 h 6857997"/>
              <a:gd name="connsiteX3" fmla="*/ 0 w 6096397"/>
              <a:gd name="connsiteY3" fmla="*/ 6857997 h 6857997"/>
            </a:gdLst>
            <a:ahLst/>
            <a:cxnLst>
              <a:cxn ang="0">
                <a:pos x="connsiteX0" y="connsiteY0"/>
              </a:cxn>
              <a:cxn ang="0">
                <a:pos x="connsiteX1" y="connsiteY1"/>
              </a:cxn>
              <a:cxn ang="0">
                <a:pos x="connsiteX2" y="connsiteY2"/>
              </a:cxn>
              <a:cxn ang="0">
                <a:pos x="connsiteX3" y="connsiteY3"/>
              </a:cxn>
            </a:cxnLst>
            <a:rect l="l" t="t" r="r" b="b"/>
            <a:pathLst>
              <a:path w="6096397" h="6857997">
                <a:moveTo>
                  <a:pt x="0" y="0"/>
                </a:moveTo>
                <a:lnTo>
                  <a:pt x="6096397" y="0"/>
                </a:lnTo>
                <a:lnTo>
                  <a:pt x="6096397" y="6857997"/>
                </a:lnTo>
                <a:lnTo>
                  <a:pt x="0" y="6857997"/>
                </a:lnTo>
                <a:close/>
              </a:path>
            </a:pathLst>
          </a:custGeom>
          <a:noFill/>
        </p:spPr>
        <p:txBody>
          <a:bodyPr wrap="square" rIns="288000">
            <a:noAutofit/>
          </a:bodyPr>
          <a:lstStyle>
            <a:lvl1pPr marL="186457" marR="0" indent="-3174" algn="l" defTabSz="914034" rtl="0" eaLnBrk="1" fontAlgn="auto" latinLnBrk="0" hangingPunct="1">
              <a:lnSpc>
                <a:spcPct val="100000"/>
              </a:lnSpc>
              <a:spcBef>
                <a:spcPts val="0"/>
              </a:spcBef>
              <a:spcAft>
                <a:spcPts val="900"/>
              </a:spcAft>
              <a:buClrTx/>
              <a:buSzPct val="130000"/>
              <a:buFont typeface="+mj-lt"/>
              <a:buNone/>
              <a:tabLst/>
              <a:defRPr sz="900"/>
            </a:lvl1pPr>
          </a:lstStyle>
          <a:p>
            <a:br>
              <a:rPr lang="en-GB" noProof="0" dirty="0"/>
            </a:br>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p:txBody>
      </p:sp>
      <p:sp>
        <p:nvSpPr>
          <p:cNvPr id="27" name="Text Placeholder 10">
            <a:extLst>
              <a:ext uri="{FF2B5EF4-FFF2-40B4-BE49-F238E27FC236}">
                <a16:creationId xmlns:a16="http://schemas.microsoft.com/office/drawing/2014/main" id="{B5507960-6A3C-75E3-24A7-856176E9296E}"/>
              </a:ext>
            </a:extLst>
          </p:cNvPr>
          <p:cNvSpPr>
            <a:spLocks noGrp="1"/>
          </p:cNvSpPr>
          <p:nvPr>
            <p:ph type="body" sz="quarter" idx="31" hasCustomPrompt="1"/>
          </p:nvPr>
        </p:nvSpPr>
        <p:spPr>
          <a:xfrm>
            <a:off x="430213" y="3023312"/>
            <a:ext cx="2708193"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28" name="Text Placeholder 10">
            <a:extLst>
              <a:ext uri="{FF2B5EF4-FFF2-40B4-BE49-F238E27FC236}">
                <a16:creationId xmlns:a16="http://schemas.microsoft.com/office/drawing/2014/main" id="{85072BF8-09C9-8F3B-4555-C027900D37F9}"/>
              </a:ext>
            </a:extLst>
          </p:cNvPr>
          <p:cNvSpPr>
            <a:spLocks noGrp="1"/>
          </p:cNvSpPr>
          <p:nvPr>
            <p:ph type="body" sz="quarter" idx="32" hasCustomPrompt="1"/>
          </p:nvPr>
        </p:nvSpPr>
        <p:spPr>
          <a:xfrm>
            <a:off x="3315882" y="3023312"/>
            <a:ext cx="2708193"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29" name="Text Placeholder 10">
            <a:extLst>
              <a:ext uri="{FF2B5EF4-FFF2-40B4-BE49-F238E27FC236}">
                <a16:creationId xmlns:a16="http://schemas.microsoft.com/office/drawing/2014/main" id="{CA4453A4-DA7A-7CD7-8C43-9B01843770CC}"/>
              </a:ext>
            </a:extLst>
          </p:cNvPr>
          <p:cNvSpPr>
            <a:spLocks noGrp="1"/>
          </p:cNvSpPr>
          <p:nvPr>
            <p:ph type="body" sz="quarter" idx="33" hasCustomPrompt="1"/>
          </p:nvPr>
        </p:nvSpPr>
        <p:spPr>
          <a:xfrm>
            <a:off x="6201551" y="3023312"/>
            <a:ext cx="2708193"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30" name="Text Placeholder 10">
            <a:extLst>
              <a:ext uri="{FF2B5EF4-FFF2-40B4-BE49-F238E27FC236}">
                <a16:creationId xmlns:a16="http://schemas.microsoft.com/office/drawing/2014/main" id="{51464D03-A4C4-FCAD-75D0-FADE86F3FB5B}"/>
              </a:ext>
            </a:extLst>
          </p:cNvPr>
          <p:cNvSpPr>
            <a:spLocks noGrp="1"/>
          </p:cNvSpPr>
          <p:nvPr>
            <p:ph type="body" sz="quarter" idx="34" hasCustomPrompt="1"/>
          </p:nvPr>
        </p:nvSpPr>
        <p:spPr>
          <a:xfrm>
            <a:off x="9087221" y="3023312"/>
            <a:ext cx="2708193" cy="403200"/>
          </a:xfrm>
          <a:solidFill>
            <a:schemeClr val="tx2">
              <a:alpha val="46000"/>
            </a:schemeClr>
          </a:solidFill>
        </p:spPr>
        <p:txBody>
          <a:bodyPr lIns="72000" rIns="72000" anchor="ctr" anchorCtr="0">
            <a:noAutofit/>
          </a:bodyPr>
          <a:lstStyle>
            <a:lvl1pPr>
              <a:defRPr sz="1200">
                <a:solidFill>
                  <a:schemeClr val="bg1"/>
                </a:solidFill>
              </a:defRPr>
            </a:lvl1pPr>
          </a:lstStyle>
          <a:p>
            <a:pPr lvl="0"/>
            <a:r>
              <a:rPr lang="en-GB" noProof="0" dirty="0"/>
              <a:t>Click to add image description</a:t>
            </a:r>
          </a:p>
        </p:txBody>
      </p:sp>
      <p:sp>
        <p:nvSpPr>
          <p:cNvPr id="5" name="Slide Number Placeholder 4">
            <a:extLst>
              <a:ext uri="{FF2B5EF4-FFF2-40B4-BE49-F238E27FC236}">
                <a16:creationId xmlns:a16="http://schemas.microsoft.com/office/drawing/2014/main" id="{66F3F03A-9589-AA98-758B-4D1FA99BCD5F}"/>
              </a:ext>
            </a:extLst>
          </p:cNvPr>
          <p:cNvSpPr>
            <a:spLocks noGrp="1"/>
          </p:cNvSpPr>
          <p:nvPr>
            <p:ph type="sldNum" sz="quarter" idx="35"/>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3455335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image">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CB6E05C9-8C78-0E3E-CA87-451C87A13CFD}"/>
              </a:ext>
            </a:extLst>
          </p:cNvPr>
          <p:cNvSpPr>
            <a:spLocks noGrp="1"/>
          </p:cNvSpPr>
          <p:nvPr>
            <p:ph type="pic" sz="quarter" idx="20" hasCustomPrompt="1"/>
          </p:nvPr>
        </p:nvSpPr>
        <p:spPr>
          <a:xfrm>
            <a:off x="6405852" y="1504950"/>
            <a:ext cx="5389562" cy="4392613"/>
          </a:xfrm>
        </p:spPr>
        <p:txBody>
          <a:bodyPr/>
          <a:lstStyle>
            <a:lvl1pPr>
              <a:defRPr sz="1100"/>
            </a:lvl1pPr>
          </a:lstStyle>
          <a:p>
            <a:r>
              <a:rPr lang="en-GB" noProof="0" dirty="0"/>
              <a:t>1. Drag &amp; drop picture to placeholder or click icon to add an image</a:t>
            </a:r>
            <a:br>
              <a:rPr lang="en-GB" noProof="0" dirty="0"/>
            </a:br>
            <a:r>
              <a:rPr lang="en-GB" noProof="0" dirty="0"/>
              <a:t>2. Images with transparency will have no background unless you set the ‘Shape Fill’ to a colour</a:t>
            </a:r>
          </a:p>
          <a:p>
            <a:endParaRPr lang="en-GB" noProof="0" dirty="0"/>
          </a:p>
        </p:txBody>
      </p:sp>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26312AB7-113C-A858-E87C-76AD5BB62125}"/>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7" name="Content Placeholder 57">
            <a:extLst>
              <a:ext uri="{FF2B5EF4-FFF2-40B4-BE49-F238E27FC236}">
                <a16:creationId xmlns:a16="http://schemas.microsoft.com/office/drawing/2014/main" id="{CC64EB61-412E-84D7-09CF-E8C57CB442BC}"/>
              </a:ext>
            </a:extLst>
          </p:cNvPr>
          <p:cNvSpPr>
            <a:spLocks noGrp="1"/>
          </p:cNvSpPr>
          <p:nvPr>
            <p:ph sz="quarter" idx="12"/>
          </p:nvPr>
        </p:nvSpPr>
        <p:spPr>
          <a:xfrm>
            <a:off x="430214" y="1504950"/>
            <a:ext cx="5665786" cy="43926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3" name="Slide Number Placeholder 2">
            <a:extLst>
              <a:ext uri="{FF2B5EF4-FFF2-40B4-BE49-F238E27FC236}">
                <a16:creationId xmlns:a16="http://schemas.microsoft.com/office/drawing/2014/main" id="{B213CAE2-1BD0-0887-7F83-0E5D560EF171}"/>
              </a:ext>
            </a:extLst>
          </p:cNvPr>
          <p:cNvSpPr>
            <a:spLocks noGrp="1"/>
          </p:cNvSpPr>
          <p:nvPr>
            <p:ph type="sldNum" sz="quarter" idx="21"/>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1436512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text">
    <p:bg>
      <p:bgPr>
        <a:solidFill>
          <a:schemeClr val="bg1"/>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40D4B56-EDB2-8F32-D583-207E4A473D47}"/>
              </a:ext>
            </a:extLst>
          </p:cNvPr>
          <p:cNvSpPr>
            <a:spLocks noGrp="1"/>
          </p:cNvSpPr>
          <p:nvPr>
            <p:ph type="body" sz="quarter" idx="21"/>
          </p:nvPr>
        </p:nvSpPr>
        <p:spPr>
          <a:xfrm>
            <a:off x="6405851" y="1504950"/>
            <a:ext cx="5389563" cy="43926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lstStyle>
            <a:lvl1pPr>
              <a:defRPr b="0">
                <a:solidFill>
                  <a:schemeClr val="tx1"/>
                </a:solidFill>
                <a:latin typeface="+mj-lt"/>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26312AB7-113C-A858-E87C-76AD5BB62125}"/>
              </a:ext>
            </a:extLst>
          </p:cNvPr>
          <p:cNvSpPr>
            <a:spLocks noGrp="1"/>
          </p:cNvSpPr>
          <p:nvPr>
            <p:ph type="body" sz="quarter" idx="10" hasCustomPrompt="1"/>
          </p:nvPr>
        </p:nvSpPr>
        <p:spPr>
          <a:xfrm>
            <a:off x="430214" y="899913"/>
            <a:ext cx="11365200" cy="276991"/>
          </a:xfrm>
          <a:prstGeom prst="rect">
            <a:avLst/>
          </a:prstGeom>
        </p:spPr>
        <p:txBody>
          <a:bodyPr lIns="0" tIns="0" rIns="0" bIns="0"/>
          <a:lstStyle>
            <a:lvl1pPr marL="0" indent="0" algn="l">
              <a:buNone/>
              <a:defRPr sz="1800" b="0">
                <a:solidFill>
                  <a:schemeClr val="accent1"/>
                </a:solidFill>
                <a:latin typeface="+mj-lt"/>
              </a:defRPr>
            </a:lvl1pPr>
          </a:lstStyle>
          <a:p>
            <a:pPr lvl="0"/>
            <a:r>
              <a:rPr lang="en-GB" noProof="0" dirty="0"/>
              <a:t>Click to edit subtitle</a:t>
            </a:r>
          </a:p>
        </p:txBody>
      </p:sp>
      <p:sp>
        <p:nvSpPr>
          <p:cNvPr id="7" name="Content Placeholder 57">
            <a:extLst>
              <a:ext uri="{FF2B5EF4-FFF2-40B4-BE49-F238E27FC236}">
                <a16:creationId xmlns:a16="http://schemas.microsoft.com/office/drawing/2014/main" id="{CC64EB61-412E-84D7-09CF-E8C57CB442BC}"/>
              </a:ext>
            </a:extLst>
          </p:cNvPr>
          <p:cNvSpPr>
            <a:spLocks noGrp="1"/>
          </p:cNvSpPr>
          <p:nvPr>
            <p:ph sz="quarter" idx="12"/>
          </p:nvPr>
        </p:nvSpPr>
        <p:spPr>
          <a:xfrm>
            <a:off x="430214" y="1504950"/>
            <a:ext cx="5665786" cy="43926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3" name="Slide Number Placeholder 2">
            <a:extLst>
              <a:ext uri="{FF2B5EF4-FFF2-40B4-BE49-F238E27FC236}">
                <a16:creationId xmlns:a16="http://schemas.microsoft.com/office/drawing/2014/main" id="{4A28DFE9-24D8-46CD-C6A6-CD134646191E}"/>
              </a:ext>
            </a:extLst>
          </p:cNvPr>
          <p:cNvSpPr>
            <a:spLocks noGrp="1"/>
          </p:cNvSpPr>
          <p:nvPr>
            <p:ph type="sldNum" sz="quarter" idx="22"/>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4098321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s only">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5FA956-71CB-42B5-EB10-F7D9918AA8D1}"/>
              </a:ext>
            </a:extLst>
          </p:cNvPr>
          <p:cNvSpPr>
            <a:spLocks noGrp="1"/>
          </p:cNvSpPr>
          <p:nvPr>
            <p:ph type="title"/>
          </p:nvPr>
        </p:nvSpPr>
        <p:spPr/>
        <p:txBody>
          <a:bodyPr>
            <a:noAutofit/>
          </a:bodyPr>
          <a:lstStyle>
            <a:lvl1pPr>
              <a:defRPr b="0">
                <a:solidFill>
                  <a:schemeClr val="tx1"/>
                </a:solidFill>
              </a:defRPr>
            </a:lvl1pPr>
          </a:lstStyle>
          <a:p>
            <a:r>
              <a:rPr lang="en-GB" noProof="0"/>
              <a:t>Click to edit Master title style</a:t>
            </a:r>
            <a:endParaRPr lang="en-GB" noProof="0" dirty="0"/>
          </a:p>
        </p:txBody>
      </p:sp>
      <p:sp>
        <p:nvSpPr>
          <p:cNvPr id="2" name="Text Placeholder 5">
            <a:extLst>
              <a:ext uri="{FF2B5EF4-FFF2-40B4-BE49-F238E27FC236}">
                <a16:creationId xmlns:a16="http://schemas.microsoft.com/office/drawing/2014/main" id="{26312AB7-113C-A858-E87C-76AD5BB62125}"/>
              </a:ext>
            </a:extLst>
          </p:cNvPr>
          <p:cNvSpPr>
            <a:spLocks noGrp="1"/>
          </p:cNvSpPr>
          <p:nvPr>
            <p:ph type="body" sz="quarter" idx="10" hasCustomPrompt="1"/>
          </p:nvPr>
        </p:nvSpPr>
        <p:spPr>
          <a:xfrm>
            <a:off x="430214" y="899913"/>
            <a:ext cx="11365200"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5" name="Slide Number Placeholder 4">
            <a:extLst>
              <a:ext uri="{FF2B5EF4-FFF2-40B4-BE49-F238E27FC236}">
                <a16:creationId xmlns:a16="http://schemas.microsoft.com/office/drawing/2014/main" id="{1681C567-20C2-2329-6E1B-53E2532F3FDB}"/>
              </a:ext>
            </a:extLst>
          </p:cNvPr>
          <p:cNvSpPr>
            <a:spLocks noGrp="1"/>
          </p:cNvSpPr>
          <p:nvPr>
            <p:ph type="sldNum" sz="quarter" idx="11"/>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3936854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number data 1">
    <p:bg>
      <p:bgPr>
        <a:solidFill>
          <a:schemeClr val="bg1"/>
        </a:solidFill>
        <a:effectLst/>
      </p:bgPr>
    </p:bg>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80AA675D-0715-087B-2272-B27ECA5FF026}"/>
              </a:ext>
            </a:extLst>
          </p:cNvPr>
          <p:cNvSpPr>
            <a:spLocks noGrp="1"/>
          </p:cNvSpPr>
          <p:nvPr>
            <p:ph type="body" sz="quarter" idx="10" hasCustomPrompt="1"/>
          </p:nvPr>
        </p:nvSpPr>
        <p:spPr>
          <a:xfrm>
            <a:off x="432000" y="2049713"/>
            <a:ext cx="5128226" cy="2908489"/>
          </a:xfrm>
        </p:spPr>
        <p:txBody>
          <a:bodyPr>
            <a:spAutoFit/>
          </a:bodyPr>
          <a:lstStyle>
            <a:lvl1pPr>
              <a:spcBef>
                <a:spcPts val="600"/>
              </a:spcBef>
              <a:defRPr sz="210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0" name="Text Placeholder 29">
            <a:extLst>
              <a:ext uri="{FF2B5EF4-FFF2-40B4-BE49-F238E27FC236}">
                <a16:creationId xmlns:a16="http://schemas.microsoft.com/office/drawing/2014/main" id="{FD67D57F-5751-1794-CE27-C9DB2C6F224A}"/>
              </a:ext>
            </a:extLst>
          </p:cNvPr>
          <p:cNvSpPr>
            <a:spLocks noGrp="1"/>
          </p:cNvSpPr>
          <p:nvPr>
            <p:ph type="body" sz="quarter" idx="11"/>
          </p:nvPr>
        </p:nvSpPr>
        <p:spPr>
          <a:xfrm>
            <a:off x="432000" y="4560727"/>
            <a:ext cx="5128219" cy="332399"/>
          </a:xfrm>
        </p:spPr>
        <p:txBody>
          <a:bodyPr>
            <a:noAutofit/>
          </a:bodyPr>
          <a:lstStyle>
            <a:lvl1pPr>
              <a:defRPr sz="2400"/>
            </a:lvl1pPr>
          </a:lstStyle>
          <a:p>
            <a:pPr lvl="0"/>
            <a:r>
              <a:rPr lang="en-GB"/>
              <a:t>Click to edit Master text styles</a:t>
            </a:r>
          </a:p>
        </p:txBody>
      </p:sp>
      <p:sp>
        <p:nvSpPr>
          <p:cNvPr id="31" name="Text Placeholder 27">
            <a:extLst>
              <a:ext uri="{FF2B5EF4-FFF2-40B4-BE49-F238E27FC236}">
                <a16:creationId xmlns:a16="http://schemas.microsoft.com/office/drawing/2014/main" id="{CD049B8F-1C97-46A8-639E-A9E713C0669C}"/>
              </a:ext>
            </a:extLst>
          </p:cNvPr>
          <p:cNvSpPr>
            <a:spLocks noGrp="1"/>
          </p:cNvSpPr>
          <p:nvPr>
            <p:ph type="body" sz="quarter" idx="12" hasCustomPrompt="1"/>
          </p:nvPr>
        </p:nvSpPr>
        <p:spPr>
          <a:xfrm>
            <a:off x="6539607" y="2209739"/>
            <a:ext cx="2291699" cy="1218795"/>
          </a:xfrm>
        </p:spPr>
        <p:txBody>
          <a:bodyPr wrap="square">
            <a:spAutoFit/>
          </a:bodyPr>
          <a:lstStyle>
            <a:lvl1pPr>
              <a:spcBef>
                <a:spcPts val="600"/>
              </a:spcBef>
              <a:defRPr sz="88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2" name="Text Placeholder 27">
            <a:extLst>
              <a:ext uri="{FF2B5EF4-FFF2-40B4-BE49-F238E27FC236}">
                <a16:creationId xmlns:a16="http://schemas.microsoft.com/office/drawing/2014/main" id="{C61DAF33-7D78-AB27-426D-27FE6C99ABB3}"/>
              </a:ext>
            </a:extLst>
          </p:cNvPr>
          <p:cNvSpPr>
            <a:spLocks noGrp="1"/>
          </p:cNvSpPr>
          <p:nvPr>
            <p:ph type="body" sz="quarter" idx="13" hasCustomPrompt="1"/>
          </p:nvPr>
        </p:nvSpPr>
        <p:spPr>
          <a:xfrm>
            <a:off x="9503715" y="2209739"/>
            <a:ext cx="2291699" cy="1218795"/>
          </a:xfrm>
        </p:spPr>
        <p:txBody>
          <a:bodyPr wrap="square">
            <a:spAutoFit/>
          </a:bodyPr>
          <a:lstStyle>
            <a:lvl1pPr>
              <a:spcBef>
                <a:spcPts val="600"/>
              </a:spcBef>
              <a:defRPr sz="88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5" name="Text Placeholder 29">
            <a:extLst>
              <a:ext uri="{FF2B5EF4-FFF2-40B4-BE49-F238E27FC236}">
                <a16:creationId xmlns:a16="http://schemas.microsoft.com/office/drawing/2014/main" id="{5A5726B2-F939-4E34-2233-3FA69C61639E}"/>
              </a:ext>
            </a:extLst>
          </p:cNvPr>
          <p:cNvSpPr>
            <a:spLocks noGrp="1"/>
          </p:cNvSpPr>
          <p:nvPr>
            <p:ph type="body" sz="quarter" idx="16"/>
          </p:nvPr>
        </p:nvSpPr>
        <p:spPr>
          <a:xfrm>
            <a:off x="6539608" y="3304422"/>
            <a:ext cx="2291698" cy="387798"/>
          </a:xfrm>
        </p:spPr>
        <p:txBody>
          <a:bodyPr wrap="square">
            <a:noAutofit/>
          </a:bodyPr>
          <a:lstStyle>
            <a:lvl1pPr>
              <a:defRPr sz="1400"/>
            </a:lvl1pPr>
          </a:lstStyle>
          <a:p>
            <a:pPr lvl="0"/>
            <a:r>
              <a:rPr lang="en-GB"/>
              <a:t>Click to edit Master text styles</a:t>
            </a:r>
          </a:p>
        </p:txBody>
      </p:sp>
      <p:sp>
        <p:nvSpPr>
          <p:cNvPr id="36" name="Text Placeholder 29">
            <a:extLst>
              <a:ext uri="{FF2B5EF4-FFF2-40B4-BE49-F238E27FC236}">
                <a16:creationId xmlns:a16="http://schemas.microsoft.com/office/drawing/2014/main" id="{0F226518-F652-A8DD-26B5-B773B72F47F5}"/>
              </a:ext>
            </a:extLst>
          </p:cNvPr>
          <p:cNvSpPr>
            <a:spLocks noGrp="1"/>
          </p:cNvSpPr>
          <p:nvPr>
            <p:ph type="body" sz="quarter" idx="17"/>
          </p:nvPr>
        </p:nvSpPr>
        <p:spPr>
          <a:xfrm>
            <a:off x="9503716" y="3304422"/>
            <a:ext cx="2291698" cy="387798"/>
          </a:xfrm>
        </p:spPr>
        <p:txBody>
          <a:bodyPr wrap="square">
            <a:noAutofit/>
          </a:bodyPr>
          <a:lstStyle>
            <a:lvl1pPr>
              <a:defRPr sz="1400"/>
            </a:lvl1pPr>
          </a:lstStyle>
          <a:p>
            <a:pPr lvl="0"/>
            <a:r>
              <a:rPr lang="en-GB"/>
              <a:t>Click to edit Master text styles</a:t>
            </a:r>
          </a:p>
        </p:txBody>
      </p:sp>
      <p:sp>
        <p:nvSpPr>
          <p:cNvPr id="37" name="Text Placeholder 27">
            <a:extLst>
              <a:ext uri="{FF2B5EF4-FFF2-40B4-BE49-F238E27FC236}">
                <a16:creationId xmlns:a16="http://schemas.microsoft.com/office/drawing/2014/main" id="{5C95F63C-69DA-E5F7-066F-AAFA75BD1116}"/>
              </a:ext>
            </a:extLst>
          </p:cNvPr>
          <p:cNvSpPr>
            <a:spLocks noGrp="1"/>
          </p:cNvSpPr>
          <p:nvPr>
            <p:ph type="body" sz="quarter" idx="18" hasCustomPrompt="1"/>
          </p:nvPr>
        </p:nvSpPr>
        <p:spPr>
          <a:xfrm>
            <a:off x="6539607" y="4018550"/>
            <a:ext cx="2291699" cy="1218795"/>
          </a:xfrm>
        </p:spPr>
        <p:txBody>
          <a:bodyPr wrap="square">
            <a:spAutoFit/>
          </a:bodyPr>
          <a:lstStyle>
            <a:lvl1pPr>
              <a:spcBef>
                <a:spcPts val="600"/>
              </a:spcBef>
              <a:defRPr sz="88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8" name="Text Placeholder 27">
            <a:extLst>
              <a:ext uri="{FF2B5EF4-FFF2-40B4-BE49-F238E27FC236}">
                <a16:creationId xmlns:a16="http://schemas.microsoft.com/office/drawing/2014/main" id="{D95EE35F-EFAD-DC38-D8DF-9A81A0B78548}"/>
              </a:ext>
            </a:extLst>
          </p:cNvPr>
          <p:cNvSpPr>
            <a:spLocks noGrp="1"/>
          </p:cNvSpPr>
          <p:nvPr>
            <p:ph type="body" sz="quarter" idx="19" hasCustomPrompt="1"/>
          </p:nvPr>
        </p:nvSpPr>
        <p:spPr>
          <a:xfrm>
            <a:off x="9503715" y="4018550"/>
            <a:ext cx="2291699" cy="1218795"/>
          </a:xfrm>
        </p:spPr>
        <p:txBody>
          <a:bodyPr wrap="square">
            <a:spAutoFit/>
          </a:bodyPr>
          <a:lstStyle>
            <a:lvl1pPr>
              <a:spcBef>
                <a:spcPts val="600"/>
              </a:spcBef>
              <a:defRPr sz="88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9" name="Text Placeholder 29">
            <a:extLst>
              <a:ext uri="{FF2B5EF4-FFF2-40B4-BE49-F238E27FC236}">
                <a16:creationId xmlns:a16="http://schemas.microsoft.com/office/drawing/2014/main" id="{CB4EC8E2-1864-8B9E-7A05-66F6288C4652}"/>
              </a:ext>
            </a:extLst>
          </p:cNvPr>
          <p:cNvSpPr>
            <a:spLocks noGrp="1"/>
          </p:cNvSpPr>
          <p:nvPr>
            <p:ph type="body" sz="quarter" idx="20"/>
          </p:nvPr>
        </p:nvSpPr>
        <p:spPr>
          <a:xfrm>
            <a:off x="6539608" y="5113233"/>
            <a:ext cx="2291698" cy="387798"/>
          </a:xfrm>
        </p:spPr>
        <p:txBody>
          <a:bodyPr wrap="square">
            <a:noAutofit/>
          </a:bodyPr>
          <a:lstStyle>
            <a:lvl1pPr>
              <a:defRPr sz="1400"/>
            </a:lvl1pPr>
          </a:lstStyle>
          <a:p>
            <a:pPr lvl="0"/>
            <a:r>
              <a:rPr lang="en-GB"/>
              <a:t>Click to edit Master text styles</a:t>
            </a:r>
          </a:p>
        </p:txBody>
      </p:sp>
      <p:sp>
        <p:nvSpPr>
          <p:cNvPr id="40" name="Text Placeholder 29">
            <a:extLst>
              <a:ext uri="{FF2B5EF4-FFF2-40B4-BE49-F238E27FC236}">
                <a16:creationId xmlns:a16="http://schemas.microsoft.com/office/drawing/2014/main" id="{28F3645B-95BD-4E3D-8D50-8B41585F48E2}"/>
              </a:ext>
            </a:extLst>
          </p:cNvPr>
          <p:cNvSpPr>
            <a:spLocks noGrp="1"/>
          </p:cNvSpPr>
          <p:nvPr>
            <p:ph type="body" sz="quarter" idx="21"/>
          </p:nvPr>
        </p:nvSpPr>
        <p:spPr>
          <a:xfrm>
            <a:off x="9503716" y="5113233"/>
            <a:ext cx="2291698" cy="387798"/>
          </a:xfrm>
        </p:spPr>
        <p:txBody>
          <a:bodyPr wrap="square">
            <a:noAutofit/>
          </a:bodyPr>
          <a:lstStyle>
            <a:lvl1pPr>
              <a:defRPr sz="1400"/>
            </a:lvl1pPr>
          </a:lstStyle>
          <a:p>
            <a:pPr lvl="0"/>
            <a:r>
              <a:rPr lang="en-GB"/>
              <a:t>Click to edit Master text styles</a:t>
            </a:r>
          </a:p>
        </p:txBody>
      </p:sp>
      <p:sp>
        <p:nvSpPr>
          <p:cNvPr id="5" name="Text Placeholder 5">
            <a:extLst>
              <a:ext uri="{FF2B5EF4-FFF2-40B4-BE49-F238E27FC236}">
                <a16:creationId xmlns:a16="http://schemas.microsoft.com/office/drawing/2014/main" id="{4F497BBD-1E07-8E47-5C74-1FFFA75DF085}"/>
              </a:ext>
            </a:extLst>
          </p:cNvPr>
          <p:cNvSpPr>
            <a:spLocks noGrp="1"/>
          </p:cNvSpPr>
          <p:nvPr>
            <p:ph type="body" sz="quarter" idx="22" hasCustomPrompt="1"/>
          </p:nvPr>
        </p:nvSpPr>
        <p:spPr>
          <a:xfrm>
            <a:off x="430214" y="899913"/>
            <a:ext cx="11365200" cy="276991"/>
          </a:xfrm>
          <a:prstGeom prst="rect">
            <a:avLst/>
          </a:prstGeom>
        </p:spPr>
        <p:txBody>
          <a:bodyPr lIns="0" tIns="0" rIns="0" bIns="0">
            <a:noAutofit/>
          </a:bodyPr>
          <a:lstStyle>
            <a:lvl1pPr marL="0" indent="0" algn="l">
              <a:buNone/>
              <a:defRPr sz="1800" b="0">
                <a:solidFill>
                  <a:schemeClr val="accent1"/>
                </a:solidFill>
                <a:latin typeface="+mj-lt"/>
              </a:defRPr>
            </a:lvl1pPr>
          </a:lstStyle>
          <a:p>
            <a:pPr lvl="0"/>
            <a:r>
              <a:rPr lang="en-GB" noProof="0" dirty="0"/>
              <a:t>Click to edit subtitle</a:t>
            </a:r>
          </a:p>
        </p:txBody>
      </p:sp>
      <p:sp>
        <p:nvSpPr>
          <p:cNvPr id="7" name="Title 6">
            <a:extLst>
              <a:ext uri="{FF2B5EF4-FFF2-40B4-BE49-F238E27FC236}">
                <a16:creationId xmlns:a16="http://schemas.microsoft.com/office/drawing/2014/main" id="{D6C2094E-CFD9-59EE-2944-B1344DFEEE3F}"/>
              </a:ext>
            </a:extLst>
          </p:cNvPr>
          <p:cNvSpPr>
            <a:spLocks noGrp="1"/>
          </p:cNvSpPr>
          <p:nvPr>
            <p:ph type="title"/>
          </p:nvPr>
        </p:nvSpPr>
        <p:spPr/>
        <p:txBody>
          <a:bodyPr/>
          <a:lstStyle/>
          <a:p>
            <a:r>
              <a:rPr lang="en-GB"/>
              <a:t>Click to edit Master title style</a:t>
            </a:r>
            <a:endParaRPr lang="en-GB" dirty="0"/>
          </a:p>
        </p:txBody>
      </p:sp>
      <p:sp>
        <p:nvSpPr>
          <p:cNvPr id="2" name="Slide Number Placeholder 1">
            <a:extLst>
              <a:ext uri="{FF2B5EF4-FFF2-40B4-BE49-F238E27FC236}">
                <a16:creationId xmlns:a16="http://schemas.microsoft.com/office/drawing/2014/main" id="{8524287D-E40F-004D-6C3E-275E72A77FCF}"/>
              </a:ext>
            </a:extLst>
          </p:cNvPr>
          <p:cNvSpPr>
            <a:spLocks noGrp="1"/>
          </p:cNvSpPr>
          <p:nvPr>
            <p:ph type="sldNum" sz="quarter" idx="23"/>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839962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Title and number data 2">
    <p:bg>
      <p:bgPr>
        <a:solidFill>
          <a:schemeClr val="accent1"/>
        </a:solidFill>
        <a:effectLst/>
      </p:bgPr>
    </p:bg>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80AA675D-0715-087B-2272-B27ECA5FF026}"/>
              </a:ext>
            </a:extLst>
          </p:cNvPr>
          <p:cNvSpPr>
            <a:spLocks noGrp="1"/>
          </p:cNvSpPr>
          <p:nvPr>
            <p:ph type="body" sz="quarter" idx="10" hasCustomPrompt="1"/>
          </p:nvPr>
        </p:nvSpPr>
        <p:spPr>
          <a:xfrm>
            <a:off x="432000" y="2049713"/>
            <a:ext cx="5128226" cy="2908489"/>
          </a:xfrm>
        </p:spPr>
        <p:txBody>
          <a:bodyPr>
            <a:spAutoFit/>
          </a:bodyPr>
          <a:lstStyle>
            <a:lvl1pPr>
              <a:spcBef>
                <a:spcPts val="600"/>
              </a:spcBef>
              <a:defRPr sz="210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0" name="Text Placeholder 29">
            <a:extLst>
              <a:ext uri="{FF2B5EF4-FFF2-40B4-BE49-F238E27FC236}">
                <a16:creationId xmlns:a16="http://schemas.microsoft.com/office/drawing/2014/main" id="{FD67D57F-5751-1794-CE27-C9DB2C6F224A}"/>
              </a:ext>
            </a:extLst>
          </p:cNvPr>
          <p:cNvSpPr>
            <a:spLocks noGrp="1"/>
          </p:cNvSpPr>
          <p:nvPr>
            <p:ph type="body" sz="quarter" idx="11"/>
          </p:nvPr>
        </p:nvSpPr>
        <p:spPr>
          <a:xfrm>
            <a:off x="432000" y="4560727"/>
            <a:ext cx="5128219" cy="332399"/>
          </a:xfrm>
        </p:spPr>
        <p:txBody>
          <a:bodyPr>
            <a:noAutofit/>
          </a:bodyPr>
          <a:lstStyle>
            <a:lvl1pPr>
              <a:defRPr sz="2400">
                <a:solidFill>
                  <a:schemeClr val="bg1"/>
                </a:solidFill>
              </a:defRPr>
            </a:lvl1pPr>
          </a:lstStyle>
          <a:p>
            <a:pPr lvl="0"/>
            <a:r>
              <a:rPr lang="en-GB"/>
              <a:t>Click to edit Master text styles</a:t>
            </a:r>
          </a:p>
        </p:txBody>
      </p:sp>
      <p:sp>
        <p:nvSpPr>
          <p:cNvPr id="31" name="Text Placeholder 27">
            <a:extLst>
              <a:ext uri="{FF2B5EF4-FFF2-40B4-BE49-F238E27FC236}">
                <a16:creationId xmlns:a16="http://schemas.microsoft.com/office/drawing/2014/main" id="{CD049B8F-1C97-46A8-639E-A9E713C0669C}"/>
              </a:ext>
            </a:extLst>
          </p:cNvPr>
          <p:cNvSpPr>
            <a:spLocks noGrp="1"/>
          </p:cNvSpPr>
          <p:nvPr>
            <p:ph type="body" sz="quarter" idx="12" hasCustomPrompt="1"/>
          </p:nvPr>
        </p:nvSpPr>
        <p:spPr>
          <a:xfrm>
            <a:off x="6539607" y="2209739"/>
            <a:ext cx="2291699" cy="1218795"/>
          </a:xfrm>
        </p:spPr>
        <p:txBody>
          <a:bodyPr wrap="square">
            <a:spAutoFit/>
          </a:bodyPr>
          <a:lstStyle>
            <a:lvl1pPr>
              <a:spcBef>
                <a:spcPts val="600"/>
              </a:spcBef>
              <a:defRPr sz="88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2" name="Text Placeholder 27">
            <a:extLst>
              <a:ext uri="{FF2B5EF4-FFF2-40B4-BE49-F238E27FC236}">
                <a16:creationId xmlns:a16="http://schemas.microsoft.com/office/drawing/2014/main" id="{C61DAF33-7D78-AB27-426D-27FE6C99ABB3}"/>
              </a:ext>
            </a:extLst>
          </p:cNvPr>
          <p:cNvSpPr>
            <a:spLocks noGrp="1"/>
          </p:cNvSpPr>
          <p:nvPr>
            <p:ph type="body" sz="quarter" idx="13" hasCustomPrompt="1"/>
          </p:nvPr>
        </p:nvSpPr>
        <p:spPr>
          <a:xfrm>
            <a:off x="9503715" y="2209739"/>
            <a:ext cx="2291699" cy="1218795"/>
          </a:xfrm>
        </p:spPr>
        <p:txBody>
          <a:bodyPr wrap="square">
            <a:spAutoFit/>
          </a:bodyPr>
          <a:lstStyle>
            <a:lvl1pPr>
              <a:spcBef>
                <a:spcPts val="600"/>
              </a:spcBef>
              <a:defRPr sz="88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5" name="Text Placeholder 29">
            <a:extLst>
              <a:ext uri="{FF2B5EF4-FFF2-40B4-BE49-F238E27FC236}">
                <a16:creationId xmlns:a16="http://schemas.microsoft.com/office/drawing/2014/main" id="{5A5726B2-F939-4E34-2233-3FA69C61639E}"/>
              </a:ext>
            </a:extLst>
          </p:cNvPr>
          <p:cNvSpPr>
            <a:spLocks noGrp="1"/>
          </p:cNvSpPr>
          <p:nvPr>
            <p:ph type="body" sz="quarter" idx="16"/>
          </p:nvPr>
        </p:nvSpPr>
        <p:spPr>
          <a:xfrm>
            <a:off x="6539608" y="3304422"/>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36" name="Text Placeholder 29">
            <a:extLst>
              <a:ext uri="{FF2B5EF4-FFF2-40B4-BE49-F238E27FC236}">
                <a16:creationId xmlns:a16="http://schemas.microsoft.com/office/drawing/2014/main" id="{0F226518-F652-A8DD-26B5-B773B72F47F5}"/>
              </a:ext>
            </a:extLst>
          </p:cNvPr>
          <p:cNvSpPr>
            <a:spLocks noGrp="1"/>
          </p:cNvSpPr>
          <p:nvPr>
            <p:ph type="body" sz="quarter" idx="17"/>
          </p:nvPr>
        </p:nvSpPr>
        <p:spPr>
          <a:xfrm>
            <a:off x="9503716" y="3304422"/>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37" name="Text Placeholder 27">
            <a:extLst>
              <a:ext uri="{FF2B5EF4-FFF2-40B4-BE49-F238E27FC236}">
                <a16:creationId xmlns:a16="http://schemas.microsoft.com/office/drawing/2014/main" id="{5C95F63C-69DA-E5F7-066F-AAFA75BD1116}"/>
              </a:ext>
            </a:extLst>
          </p:cNvPr>
          <p:cNvSpPr>
            <a:spLocks noGrp="1"/>
          </p:cNvSpPr>
          <p:nvPr>
            <p:ph type="body" sz="quarter" idx="18" hasCustomPrompt="1"/>
          </p:nvPr>
        </p:nvSpPr>
        <p:spPr>
          <a:xfrm>
            <a:off x="6539607" y="4018550"/>
            <a:ext cx="2291699" cy="1218795"/>
          </a:xfrm>
        </p:spPr>
        <p:txBody>
          <a:bodyPr wrap="square">
            <a:spAutoFit/>
          </a:bodyPr>
          <a:lstStyle>
            <a:lvl1pPr>
              <a:spcBef>
                <a:spcPts val="600"/>
              </a:spcBef>
              <a:defRPr sz="88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8" name="Text Placeholder 27">
            <a:extLst>
              <a:ext uri="{FF2B5EF4-FFF2-40B4-BE49-F238E27FC236}">
                <a16:creationId xmlns:a16="http://schemas.microsoft.com/office/drawing/2014/main" id="{D95EE35F-EFAD-DC38-D8DF-9A81A0B78548}"/>
              </a:ext>
            </a:extLst>
          </p:cNvPr>
          <p:cNvSpPr>
            <a:spLocks noGrp="1"/>
          </p:cNvSpPr>
          <p:nvPr>
            <p:ph type="body" sz="quarter" idx="19" hasCustomPrompt="1"/>
          </p:nvPr>
        </p:nvSpPr>
        <p:spPr>
          <a:xfrm>
            <a:off x="9503715" y="4018550"/>
            <a:ext cx="2291699" cy="1218795"/>
          </a:xfrm>
        </p:spPr>
        <p:txBody>
          <a:bodyPr wrap="square">
            <a:spAutoFit/>
          </a:bodyPr>
          <a:lstStyle>
            <a:lvl1pPr>
              <a:spcBef>
                <a:spcPts val="600"/>
              </a:spcBef>
              <a:defRPr sz="88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9" name="Text Placeholder 29">
            <a:extLst>
              <a:ext uri="{FF2B5EF4-FFF2-40B4-BE49-F238E27FC236}">
                <a16:creationId xmlns:a16="http://schemas.microsoft.com/office/drawing/2014/main" id="{CB4EC8E2-1864-8B9E-7A05-66F6288C4652}"/>
              </a:ext>
            </a:extLst>
          </p:cNvPr>
          <p:cNvSpPr>
            <a:spLocks noGrp="1"/>
          </p:cNvSpPr>
          <p:nvPr>
            <p:ph type="body" sz="quarter" idx="20"/>
          </p:nvPr>
        </p:nvSpPr>
        <p:spPr>
          <a:xfrm>
            <a:off x="6539608" y="5113233"/>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40" name="Text Placeholder 29">
            <a:extLst>
              <a:ext uri="{FF2B5EF4-FFF2-40B4-BE49-F238E27FC236}">
                <a16:creationId xmlns:a16="http://schemas.microsoft.com/office/drawing/2014/main" id="{28F3645B-95BD-4E3D-8D50-8B41585F48E2}"/>
              </a:ext>
            </a:extLst>
          </p:cNvPr>
          <p:cNvSpPr>
            <a:spLocks noGrp="1"/>
          </p:cNvSpPr>
          <p:nvPr>
            <p:ph type="body" sz="quarter" idx="21"/>
          </p:nvPr>
        </p:nvSpPr>
        <p:spPr>
          <a:xfrm>
            <a:off x="9503716" y="5113233"/>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5" name="Text Placeholder 5">
            <a:extLst>
              <a:ext uri="{FF2B5EF4-FFF2-40B4-BE49-F238E27FC236}">
                <a16:creationId xmlns:a16="http://schemas.microsoft.com/office/drawing/2014/main" id="{4F497BBD-1E07-8E47-5C74-1FFFA75DF085}"/>
              </a:ext>
            </a:extLst>
          </p:cNvPr>
          <p:cNvSpPr>
            <a:spLocks noGrp="1"/>
          </p:cNvSpPr>
          <p:nvPr>
            <p:ph type="body" sz="quarter" idx="22" hasCustomPrompt="1"/>
          </p:nvPr>
        </p:nvSpPr>
        <p:spPr>
          <a:xfrm>
            <a:off x="430214" y="899913"/>
            <a:ext cx="11365200" cy="276991"/>
          </a:xfrm>
          <a:prstGeom prst="rect">
            <a:avLst/>
          </a:prstGeom>
        </p:spPr>
        <p:txBody>
          <a:bodyPr lIns="0" tIns="0" rIns="0" bIns="0">
            <a:noAutofit/>
          </a:bodyPr>
          <a:lstStyle>
            <a:lvl1pPr marL="0" indent="0" algn="l">
              <a:buNone/>
              <a:defRPr sz="1800" b="0">
                <a:solidFill>
                  <a:schemeClr val="bg1"/>
                </a:solidFill>
                <a:latin typeface="+mj-lt"/>
              </a:defRPr>
            </a:lvl1pPr>
          </a:lstStyle>
          <a:p>
            <a:pPr lvl="0"/>
            <a:r>
              <a:rPr lang="en-GB" noProof="0" dirty="0"/>
              <a:t>Click to edit subtitle</a:t>
            </a:r>
          </a:p>
        </p:txBody>
      </p:sp>
      <p:grpSp>
        <p:nvGrpSpPr>
          <p:cNvPr id="69" name="Group 68">
            <a:extLst>
              <a:ext uri="{FF2B5EF4-FFF2-40B4-BE49-F238E27FC236}">
                <a16:creationId xmlns:a16="http://schemas.microsoft.com/office/drawing/2014/main" id="{3D1CBA80-7659-53D7-88E6-A74D630F7A79}"/>
              </a:ext>
            </a:extLst>
          </p:cNvPr>
          <p:cNvGrpSpPr>
            <a:grpSpLocks noChangeAspect="1"/>
          </p:cNvGrpSpPr>
          <p:nvPr userDrawn="1"/>
        </p:nvGrpSpPr>
        <p:grpSpPr>
          <a:xfrm>
            <a:off x="11246536" y="382753"/>
            <a:ext cx="515287" cy="360000"/>
            <a:chOff x="4756785" y="2495320"/>
            <a:chExt cx="2673667" cy="1867931"/>
          </a:xfrm>
        </p:grpSpPr>
        <p:sp>
          <p:nvSpPr>
            <p:cNvPr id="70" name="Free-form: Shape 69">
              <a:extLst>
                <a:ext uri="{FF2B5EF4-FFF2-40B4-BE49-F238E27FC236}">
                  <a16:creationId xmlns:a16="http://schemas.microsoft.com/office/drawing/2014/main" id="{06316014-7740-962D-3F58-D09197A5B200}"/>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71" name="Rectangle 70">
              <a:extLst>
                <a:ext uri="{FF2B5EF4-FFF2-40B4-BE49-F238E27FC236}">
                  <a16:creationId xmlns:a16="http://schemas.microsoft.com/office/drawing/2014/main" id="{10CEA7D1-D7F0-59CB-20EE-D18EEE0D46D2}"/>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cxnSp>
        <p:nvCxnSpPr>
          <p:cNvPr id="27" name="Straight Connector 26">
            <a:extLst>
              <a:ext uri="{FF2B5EF4-FFF2-40B4-BE49-F238E27FC236}">
                <a16:creationId xmlns:a16="http://schemas.microsoft.com/office/drawing/2014/main" id="{E3E9787C-7640-5AC8-C345-C33378B887B1}"/>
              </a:ext>
            </a:extLst>
          </p:cNvPr>
          <p:cNvCxnSpPr>
            <a:cxnSpLocks/>
          </p:cNvCxnSpPr>
          <p:nvPr/>
        </p:nvCxnSpPr>
        <p:spPr>
          <a:xfrm>
            <a:off x="430213" y="820458"/>
            <a:ext cx="11331574"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29" name="Graphic 28">
            <a:extLst>
              <a:ext uri="{FF2B5EF4-FFF2-40B4-BE49-F238E27FC236}">
                <a16:creationId xmlns:a16="http://schemas.microsoft.com/office/drawing/2014/main" id="{447314B7-EBD4-E57E-C2CF-339D5134A1B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34" name="Title 6">
            <a:extLst>
              <a:ext uri="{FF2B5EF4-FFF2-40B4-BE49-F238E27FC236}">
                <a16:creationId xmlns:a16="http://schemas.microsoft.com/office/drawing/2014/main" id="{A440E286-B068-18BE-3E5C-0543BD343CE4}"/>
              </a:ext>
            </a:extLst>
          </p:cNvPr>
          <p:cNvSpPr>
            <a:spLocks noGrp="1"/>
          </p:cNvSpPr>
          <p:nvPr>
            <p:ph type="title"/>
          </p:nvPr>
        </p:nvSpPr>
        <p:spPr>
          <a:xfrm>
            <a:off x="430211" y="365125"/>
            <a:ext cx="10692000" cy="377628"/>
          </a:xfrm>
        </p:spPr>
        <p:txBody>
          <a:bodyPr/>
          <a:lstStyle>
            <a:lvl1pPr>
              <a:defRPr>
                <a:solidFill>
                  <a:schemeClr val="bg1"/>
                </a:solidFill>
              </a:defRPr>
            </a:lvl1pPr>
          </a:lstStyle>
          <a:p>
            <a:r>
              <a:rPr lang="en-GB"/>
              <a:t>Click to edit Master title style</a:t>
            </a:r>
            <a:endParaRPr lang="en-GB" dirty="0"/>
          </a:p>
        </p:txBody>
      </p:sp>
      <p:cxnSp>
        <p:nvCxnSpPr>
          <p:cNvPr id="63" name="Straight Connector 62">
            <a:extLst>
              <a:ext uri="{FF2B5EF4-FFF2-40B4-BE49-F238E27FC236}">
                <a16:creationId xmlns:a16="http://schemas.microsoft.com/office/drawing/2014/main" id="{468A92CE-27CC-E518-6167-6C464AB052B0}"/>
              </a:ext>
            </a:extLst>
          </p:cNvPr>
          <p:cNvCxnSpPr>
            <a:cxnSpLocks/>
          </p:cNvCxnSpPr>
          <p:nvPr userDrawn="1"/>
        </p:nvCxnSpPr>
        <p:spPr>
          <a:xfrm>
            <a:off x="430213" y="820458"/>
            <a:ext cx="1137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698D8775-32CA-B988-255E-7591908CB88C}"/>
              </a:ext>
            </a:extLst>
          </p:cNvPr>
          <p:cNvSpPr txBox="1"/>
          <p:nvPr userDrawn="1"/>
        </p:nvSpPr>
        <p:spPr>
          <a:xfrm>
            <a:off x="725748"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cxnSp>
        <p:nvCxnSpPr>
          <p:cNvPr id="67" name="Straight Connector 66">
            <a:extLst>
              <a:ext uri="{FF2B5EF4-FFF2-40B4-BE49-F238E27FC236}">
                <a16:creationId xmlns:a16="http://schemas.microsoft.com/office/drawing/2014/main" id="{8E880F27-11E1-A39D-D790-AEC0B4A914F3}"/>
              </a:ext>
            </a:extLst>
          </p:cNvPr>
          <p:cNvCxnSpPr>
            <a:cxnSpLocks/>
          </p:cNvCxnSpPr>
          <p:nvPr userDrawn="1"/>
        </p:nvCxnSpPr>
        <p:spPr>
          <a:xfrm>
            <a:off x="644726" y="6322206"/>
            <a:ext cx="0" cy="31291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Slide Number Placeholder 67">
            <a:extLst>
              <a:ext uri="{FF2B5EF4-FFF2-40B4-BE49-F238E27FC236}">
                <a16:creationId xmlns:a16="http://schemas.microsoft.com/office/drawing/2014/main" id="{4AF39D09-7ABC-68DE-17C2-12B085FFD293}"/>
              </a:ext>
            </a:extLst>
          </p:cNvPr>
          <p:cNvSpPr>
            <a:spLocks noGrp="1"/>
          </p:cNvSpPr>
          <p:nvPr>
            <p:ph type="sldNum" sz="quarter" idx="23"/>
          </p:nvPr>
        </p:nvSpPr>
        <p:spPr/>
        <p:txBody>
          <a:bodyPr/>
          <a:lstStyle>
            <a:lvl1pPr>
              <a:defRPr>
                <a:solidFill>
                  <a:schemeClr val="bg1"/>
                </a:solidFill>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81495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and number data 3">
    <p:bg>
      <p:bgPr>
        <a:solidFill>
          <a:schemeClr val="bg1"/>
        </a:solidFill>
        <a:effectLst/>
      </p:bgPr>
    </p:bg>
    <p:spTree>
      <p:nvGrpSpPr>
        <p:cNvPr id="1" name=""/>
        <p:cNvGrpSpPr/>
        <p:nvPr/>
      </p:nvGrpSpPr>
      <p:grpSpPr>
        <a:xfrm>
          <a:off x="0" y="0"/>
          <a:ext cx="0" cy="0"/>
          <a:chOff x="0" y="0"/>
          <a:chExt cx="0" cy="0"/>
        </a:xfrm>
      </p:grpSpPr>
      <p:sp>
        <p:nvSpPr>
          <p:cNvPr id="22" name="Chart Placeholder 21">
            <a:extLst>
              <a:ext uri="{FF2B5EF4-FFF2-40B4-BE49-F238E27FC236}">
                <a16:creationId xmlns:a16="http://schemas.microsoft.com/office/drawing/2014/main" id="{5B864767-E387-5601-FFBA-E8EE79DE8685}"/>
              </a:ext>
            </a:extLst>
          </p:cNvPr>
          <p:cNvSpPr>
            <a:spLocks noGrp="1"/>
          </p:cNvSpPr>
          <p:nvPr>
            <p:ph type="chart" sz="quarter" idx="17" hasCustomPrompt="1"/>
          </p:nvPr>
        </p:nvSpPr>
        <p:spPr>
          <a:xfrm>
            <a:off x="430211" y="2234867"/>
            <a:ext cx="4301824" cy="2702535"/>
          </a:xfrm>
          <a:solidFill>
            <a:schemeClr val="bg2"/>
          </a:solidFill>
        </p:spPr>
        <p:txBody>
          <a:bodyPr tIns="540000" anchor="ctr" anchorCtr="0">
            <a:noAutofit/>
          </a:bodyPr>
          <a:lstStyle>
            <a:lvl1pPr algn="ctr">
              <a:defRPr/>
            </a:lvl1pPr>
          </a:lstStyle>
          <a:p>
            <a:r>
              <a:rPr lang="en-GB" dirty="0"/>
              <a:t>Click icon to add a chart</a:t>
            </a:r>
          </a:p>
        </p:txBody>
      </p:sp>
      <p:sp>
        <p:nvSpPr>
          <p:cNvPr id="20" name="Rectangle 19">
            <a:extLst>
              <a:ext uri="{FF2B5EF4-FFF2-40B4-BE49-F238E27FC236}">
                <a16:creationId xmlns:a16="http://schemas.microsoft.com/office/drawing/2014/main" id="{AC854073-CD85-F38B-F4DA-08493C58C1EE}"/>
              </a:ext>
            </a:extLst>
          </p:cNvPr>
          <p:cNvSpPr/>
          <p:nvPr/>
        </p:nvSpPr>
        <p:spPr>
          <a:xfrm>
            <a:off x="5344067" y="1030515"/>
            <a:ext cx="6452357" cy="518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mn-lt"/>
              <a:ea typeface="+mn-ea"/>
              <a:cs typeface="+mn-cs"/>
            </a:endParaRPr>
          </a:p>
        </p:txBody>
      </p:sp>
      <p:sp>
        <p:nvSpPr>
          <p:cNvPr id="30" name="Text Placeholder 29">
            <a:extLst>
              <a:ext uri="{FF2B5EF4-FFF2-40B4-BE49-F238E27FC236}">
                <a16:creationId xmlns:a16="http://schemas.microsoft.com/office/drawing/2014/main" id="{FD67D57F-5751-1794-CE27-C9DB2C6F224A}"/>
              </a:ext>
            </a:extLst>
          </p:cNvPr>
          <p:cNvSpPr>
            <a:spLocks noGrp="1"/>
          </p:cNvSpPr>
          <p:nvPr>
            <p:ph type="body" sz="quarter" idx="11"/>
          </p:nvPr>
        </p:nvSpPr>
        <p:spPr>
          <a:xfrm>
            <a:off x="430211" y="5043924"/>
            <a:ext cx="3913892" cy="249299"/>
          </a:xfrm>
        </p:spPr>
        <p:txBody>
          <a:bodyPr wrap="square">
            <a:noAutofit/>
          </a:bodyPr>
          <a:lstStyle>
            <a:lvl1pPr>
              <a:defRPr sz="1800"/>
            </a:lvl1pPr>
          </a:lstStyle>
          <a:p>
            <a:pPr lvl="0"/>
            <a:r>
              <a:rPr lang="en-GB"/>
              <a:t>Click to edit Master text styles</a:t>
            </a:r>
          </a:p>
        </p:txBody>
      </p:sp>
      <p:sp>
        <p:nvSpPr>
          <p:cNvPr id="31" name="Text Placeholder 27">
            <a:extLst>
              <a:ext uri="{FF2B5EF4-FFF2-40B4-BE49-F238E27FC236}">
                <a16:creationId xmlns:a16="http://schemas.microsoft.com/office/drawing/2014/main" id="{CD049B8F-1C97-46A8-639E-A9E713C0669C}"/>
              </a:ext>
            </a:extLst>
          </p:cNvPr>
          <p:cNvSpPr>
            <a:spLocks noGrp="1"/>
          </p:cNvSpPr>
          <p:nvPr>
            <p:ph type="body" sz="quarter" idx="12" hasCustomPrompt="1"/>
          </p:nvPr>
        </p:nvSpPr>
        <p:spPr>
          <a:xfrm>
            <a:off x="6040230" y="1550724"/>
            <a:ext cx="2291699" cy="997196"/>
          </a:xfrm>
        </p:spPr>
        <p:txBody>
          <a:bodyPr wrap="square">
            <a:spAutoFit/>
          </a:bodyPr>
          <a:lstStyle>
            <a:lvl1pPr>
              <a:spcBef>
                <a:spcPts val="600"/>
              </a:spcBef>
              <a:defRPr sz="72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5" name="Text Placeholder 29">
            <a:extLst>
              <a:ext uri="{FF2B5EF4-FFF2-40B4-BE49-F238E27FC236}">
                <a16:creationId xmlns:a16="http://schemas.microsoft.com/office/drawing/2014/main" id="{5A5726B2-F939-4E34-2233-3FA69C61639E}"/>
              </a:ext>
            </a:extLst>
          </p:cNvPr>
          <p:cNvSpPr>
            <a:spLocks noGrp="1"/>
          </p:cNvSpPr>
          <p:nvPr>
            <p:ph type="body" sz="quarter" idx="16"/>
          </p:nvPr>
        </p:nvSpPr>
        <p:spPr>
          <a:xfrm>
            <a:off x="6040231" y="2550889"/>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23" name="Text Placeholder 27">
            <a:extLst>
              <a:ext uri="{FF2B5EF4-FFF2-40B4-BE49-F238E27FC236}">
                <a16:creationId xmlns:a16="http://schemas.microsoft.com/office/drawing/2014/main" id="{6A17BCD8-B688-E687-09C1-A53E2B345D10}"/>
              </a:ext>
            </a:extLst>
          </p:cNvPr>
          <p:cNvSpPr>
            <a:spLocks noGrp="1"/>
          </p:cNvSpPr>
          <p:nvPr>
            <p:ph type="body" sz="quarter" idx="18" hasCustomPrompt="1"/>
          </p:nvPr>
        </p:nvSpPr>
        <p:spPr>
          <a:xfrm>
            <a:off x="9027155" y="1550724"/>
            <a:ext cx="2291699" cy="997196"/>
          </a:xfrm>
        </p:spPr>
        <p:txBody>
          <a:bodyPr wrap="square">
            <a:spAutoFit/>
          </a:bodyPr>
          <a:lstStyle>
            <a:lvl1pPr>
              <a:spcBef>
                <a:spcPts val="600"/>
              </a:spcBef>
              <a:defRPr sz="72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24" name="Text Placeholder 29">
            <a:extLst>
              <a:ext uri="{FF2B5EF4-FFF2-40B4-BE49-F238E27FC236}">
                <a16:creationId xmlns:a16="http://schemas.microsoft.com/office/drawing/2014/main" id="{97A436FD-A354-B370-69D7-3F0A407BD957}"/>
              </a:ext>
            </a:extLst>
          </p:cNvPr>
          <p:cNvSpPr>
            <a:spLocks noGrp="1"/>
          </p:cNvSpPr>
          <p:nvPr>
            <p:ph type="body" sz="quarter" idx="19"/>
          </p:nvPr>
        </p:nvSpPr>
        <p:spPr>
          <a:xfrm>
            <a:off x="9027156" y="2550889"/>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27" name="Text Placeholder 27">
            <a:extLst>
              <a:ext uri="{FF2B5EF4-FFF2-40B4-BE49-F238E27FC236}">
                <a16:creationId xmlns:a16="http://schemas.microsoft.com/office/drawing/2014/main" id="{396E4A2D-6092-C89B-A203-1AB7030B7396}"/>
              </a:ext>
            </a:extLst>
          </p:cNvPr>
          <p:cNvSpPr>
            <a:spLocks noGrp="1"/>
          </p:cNvSpPr>
          <p:nvPr>
            <p:ph type="body" sz="quarter" idx="20" hasCustomPrompt="1"/>
          </p:nvPr>
        </p:nvSpPr>
        <p:spPr>
          <a:xfrm>
            <a:off x="6040230" y="4101226"/>
            <a:ext cx="2291699" cy="997196"/>
          </a:xfrm>
        </p:spPr>
        <p:txBody>
          <a:bodyPr wrap="square">
            <a:spAutoFit/>
          </a:bodyPr>
          <a:lstStyle>
            <a:lvl1pPr>
              <a:spcBef>
                <a:spcPts val="600"/>
              </a:spcBef>
              <a:defRPr sz="72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29" name="Text Placeholder 29">
            <a:extLst>
              <a:ext uri="{FF2B5EF4-FFF2-40B4-BE49-F238E27FC236}">
                <a16:creationId xmlns:a16="http://schemas.microsoft.com/office/drawing/2014/main" id="{BD37BED9-C005-AD18-1A01-62EAA274AB46}"/>
              </a:ext>
            </a:extLst>
          </p:cNvPr>
          <p:cNvSpPr>
            <a:spLocks noGrp="1"/>
          </p:cNvSpPr>
          <p:nvPr>
            <p:ph type="body" sz="quarter" idx="21"/>
          </p:nvPr>
        </p:nvSpPr>
        <p:spPr>
          <a:xfrm>
            <a:off x="6040231" y="5101391"/>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33" name="Text Placeholder 27">
            <a:extLst>
              <a:ext uri="{FF2B5EF4-FFF2-40B4-BE49-F238E27FC236}">
                <a16:creationId xmlns:a16="http://schemas.microsoft.com/office/drawing/2014/main" id="{E9310EB1-3DC6-2ECD-2A79-0B95C0EB0D8D}"/>
              </a:ext>
            </a:extLst>
          </p:cNvPr>
          <p:cNvSpPr>
            <a:spLocks noGrp="1"/>
          </p:cNvSpPr>
          <p:nvPr>
            <p:ph type="body" sz="quarter" idx="22" hasCustomPrompt="1"/>
          </p:nvPr>
        </p:nvSpPr>
        <p:spPr>
          <a:xfrm>
            <a:off x="9027155" y="4101226"/>
            <a:ext cx="2291699" cy="997196"/>
          </a:xfrm>
        </p:spPr>
        <p:txBody>
          <a:bodyPr wrap="square">
            <a:spAutoFit/>
          </a:bodyPr>
          <a:lstStyle>
            <a:lvl1pPr>
              <a:spcBef>
                <a:spcPts val="600"/>
              </a:spcBef>
              <a:defRPr sz="72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4" name="Text Placeholder 29">
            <a:extLst>
              <a:ext uri="{FF2B5EF4-FFF2-40B4-BE49-F238E27FC236}">
                <a16:creationId xmlns:a16="http://schemas.microsoft.com/office/drawing/2014/main" id="{F7AF89CE-FFC3-C095-BDCB-EEB4D49477AF}"/>
              </a:ext>
            </a:extLst>
          </p:cNvPr>
          <p:cNvSpPr>
            <a:spLocks noGrp="1"/>
          </p:cNvSpPr>
          <p:nvPr>
            <p:ph type="body" sz="quarter" idx="23"/>
          </p:nvPr>
        </p:nvSpPr>
        <p:spPr>
          <a:xfrm>
            <a:off x="9027156" y="5101391"/>
            <a:ext cx="2291698" cy="387798"/>
          </a:xfrm>
        </p:spPr>
        <p:txBody>
          <a:bodyPr wrap="square">
            <a:noAutofit/>
          </a:bodyPr>
          <a:lstStyle>
            <a:lvl1pPr>
              <a:defRPr sz="1400">
                <a:solidFill>
                  <a:schemeClr val="bg1"/>
                </a:solidFill>
              </a:defRPr>
            </a:lvl1pPr>
          </a:lstStyle>
          <a:p>
            <a:pPr lvl="0"/>
            <a:r>
              <a:rPr lang="en-GB"/>
              <a:t>Click to edit Master text styles</a:t>
            </a:r>
          </a:p>
        </p:txBody>
      </p:sp>
      <p:sp>
        <p:nvSpPr>
          <p:cNvPr id="5" name="Title 4">
            <a:extLst>
              <a:ext uri="{FF2B5EF4-FFF2-40B4-BE49-F238E27FC236}">
                <a16:creationId xmlns:a16="http://schemas.microsoft.com/office/drawing/2014/main" id="{234C9153-8C90-EA7B-778F-8DD0B434E2BE}"/>
              </a:ext>
            </a:extLst>
          </p:cNvPr>
          <p:cNvSpPr>
            <a:spLocks noGrp="1"/>
          </p:cNvSpPr>
          <p:nvPr>
            <p:ph type="title"/>
          </p:nvPr>
        </p:nvSpPr>
        <p:spPr>
          <a:xfrm>
            <a:off x="430211" y="365125"/>
            <a:ext cx="10692000" cy="377628"/>
          </a:xfrm>
        </p:spPr>
        <p:txBody>
          <a:bodyPr/>
          <a:lstStyle/>
          <a:p>
            <a:r>
              <a:rPr lang="en-GB"/>
              <a:t>Click to edit Master title style</a:t>
            </a:r>
            <a:endParaRPr lang="en-GB" dirty="0"/>
          </a:p>
        </p:txBody>
      </p:sp>
      <p:sp>
        <p:nvSpPr>
          <p:cNvPr id="2" name="Text Placeholder 29">
            <a:extLst>
              <a:ext uri="{FF2B5EF4-FFF2-40B4-BE49-F238E27FC236}">
                <a16:creationId xmlns:a16="http://schemas.microsoft.com/office/drawing/2014/main" id="{D0A853F9-F052-D4BC-0E5A-E78D6F1D2CD5}"/>
              </a:ext>
            </a:extLst>
          </p:cNvPr>
          <p:cNvSpPr>
            <a:spLocks noGrp="1"/>
          </p:cNvSpPr>
          <p:nvPr>
            <p:ph type="body" sz="quarter" idx="24"/>
          </p:nvPr>
        </p:nvSpPr>
        <p:spPr>
          <a:xfrm>
            <a:off x="430211" y="1131148"/>
            <a:ext cx="4301824" cy="997196"/>
          </a:xfrm>
        </p:spPr>
        <p:txBody>
          <a:bodyPr wrap="square">
            <a:noAutofit/>
          </a:bodyPr>
          <a:lstStyle>
            <a:lvl1pPr>
              <a:defRPr sz="3600">
                <a:solidFill>
                  <a:schemeClr val="accent1"/>
                </a:solidFill>
              </a:defRPr>
            </a:lvl1pPr>
          </a:lstStyle>
          <a:p>
            <a:pPr lvl="0"/>
            <a:r>
              <a:rPr lang="en-GB"/>
              <a:t>Click to edit Master text styles</a:t>
            </a:r>
          </a:p>
        </p:txBody>
      </p:sp>
      <p:sp>
        <p:nvSpPr>
          <p:cNvPr id="3" name="Slide Number Placeholder 2">
            <a:extLst>
              <a:ext uri="{FF2B5EF4-FFF2-40B4-BE49-F238E27FC236}">
                <a16:creationId xmlns:a16="http://schemas.microsoft.com/office/drawing/2014/main" id="{8D6E2955-D85F-D834-B73C-797DA42899D8}"/>
              </a:ext>
            </a:extLst>
          </p:cNvPr>
          <p:cNvSpPr>
            <a:spLocks noGrp="1"/>
          </p:cNvSpPr>
          <p:nvPr>
            <p:ph type="sldNum" sz="quarter" idx="25"/>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504027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itle and number data 4">
    <p:bg>
      <p:bgPr>
        <a:solidFill>
          <a:schemeClr val="accent1"/>
        </a:solidFill>
        <a:effectLst/>
      </p:bgPr>
    </p:bg>
    <p:spTree>
      <p:nvGrpSpPr>
        <p:cNvPr id="1" name=""/>
        <p:cNvGrpSpPr/>
        <p:nvPr/>
      </p:nvGrpSpPr>
      <p:grpSpPr>
        <a:xfrm>
          <a:off x="0" y="0"/>
          <a:ext cx="0" cy="0"/>
          <a:chOff x="0" y="0"/>
          <a:chExt cx="0" cy="0"/>
        </a:xfrm>
      </p:grpSpPr>
      <p:sp>
        <p:nvSpPr>
          <p:cNvPr id="22" name="Chart Placeholder 21">
            <a:extLst>
              <a:ext uri="{FF2B5EF4-FFF2-40B4-BE49-F238E27FC236}">
                <a16:creationId xmlns:a16="http://schemas.microsoft.com/office/drawing/2014/main" id="{5B864767-E387-5601-FFBA-E8EE79DE8685}"/>
              </a:ext>
            </a:extLst>
          </p:cNvPr>
          <p:cNvSpPr>
            <a:spLocks noGrp="1"/>
          </p:cNvSpPr>
          <p:nvPr>
            <p:ph type="chart" sz="quarter" idx="17" hasCustomPrompt="1"/>
          </p:nvPr>
        </p:nvSpPr>
        <p:spPr>
          <a:xfrm>
            <a:off x="430211" y="2234867"/>
            <a:ext cx="4301824" cy="2702535"/>
          </a:xfrm>
          <a:solidFill>
            <a:schemeClr val="bg2"/>
          </a:solidFill>
        </p:spPr>
        <p:txBody>
          <a:bodyPr tIns="540000" anchor="ctr" anchorCtr="0">
            <a:noAutofit/>
          </a:bodyPr>
          <a:lstStyle>
            <a:lvl1pPr algn="ctr">
              <a:defRPr/>
            </a:lvl1pPr>
          </a:lstStyle>
          <a:p>
            <a:r>
              <a:rPr lang="en-GB" dirty="0"/>
              <a:t>Click icon to add a chart</a:t>
            </a:r>
          </a:p>
        </p:txBody>
      </p:sp>
      <p:sp>
        <p:nvSpPr>
          <p:cNvPr id="20" name="Rectangle 19">
            <a:extLst>
              <a:ext uri="{FF2B5EF4-FFF2-40B4-BE49-F238E27FC236}">
                <a16:creationId xmlns:a16="http://schemas.microsoft.com/office/drawing/2014/main" id="{AC854073-CD85-F38B-F4DA-08493C58C1EE}"/>
              </a:ext>
            </a:extLst>
          </p:cNvPr>
          <p:cNvSpPr/>
          <p:nvPr/>
        </p:nvSpPr>
        <p:spPr>
          <a:xfrm>
            <a:off x="5344067" y="1030515"/>
            <a:ext cx="6452357" cy="518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mn-lt"/>
              <a:ea typeface="+mn-ea"/>
              <a:cs typeface="+mn-cs"/>
            </a:endParaRPr>
          </a:p>
        </p:txBody>
      </p:sp>
      <p:sp>
        <p:nvSpPr>
          <p:cNvPr id="30" name="Text Placeholder 29">
            <a:extLst>
              <a:ext uri="{FF2B5EF4-FFF2-40B4-BE49-F238E27FC236}">
                <a16:creationId xmlns:a16="http://schemas.microsoft.com/office/drawing/2014/main" id="{FD67D57F-5751-1794-CE27-C9DB2C6F224A}"/>
              </a:ext>
            </a:extLst>
          </p:cNvPr>
          <p:cNvSpPr>
            <a:spLocks noGrp="1"/>
          </p:cNvSpPr>
          <p:nvPr>
            <p:ph type="body" sz="quarter" idx="11"/>
          </p:nvPr>
        </p:nvSpPr>
        <p:spPr>
          <a:xfrm>
            <a:off x="430211" y="5043924"/>
            <a:ext cx="3913892" cy="249299"/>
          </a:xfrm>
        </p:spPr>
        <p:txBody>
          <a:bodyPr wrap="square">
            <a:noAutofit/>
          </a:bodyPr>
          <a:lstStyle>
            <a:lvl1pPr>
              <a:defRPr sz="1800">
                <a:solidFill>
                  <a:schemeClr val="bg1"/>
                </a:solidFill>
              </a:defRPr>
            </a:lvl1pPr>
          </a:lstStyle>
          <a:p>
            <a:pPr lvl="0"/>
            <a:r>
              <a:rPr lang="en-GB"/>
              <a:t>Click to edit Master text styles</a:t>
            </a:r>
          </a:p>
        </p:txBody>
      </p:sp>
      <p:sp>
        <p:nvSpPr>
          <p:cNvPr id="31" name="Text Placeholder 27">
            <a:extLst>
              <a:ext uri="{FF2B5EF4-FFF2-40B4-BE49-F238E27FC236}">
                <a16:creationId xmlns:a16="http://schemas.microsoft.com/office/drawing/2014/main" id="{CD049B8F-1C97-46A8-639E-A9E713C0669C}"/>
              </a:ext>
            </a:extLst>
          </p:cNvPr>
          <p:cNvSpPr>
            <a:spLocks noGrp="1"/>
          </p:cNvSpPr>
          <p:nvPr>
            <p:ph type="body" sz="quarter" idx="12" hasCustomPrompt="1"/>
          </p:nvPr>
        </p:nvSpPr>
        <p:spPr>
          <a:xfrm>
            <a:off x="6040230" y="1550724"/>
            <a:ext cx="2291699" cy="997196"/>
          </a:xfrm>
        </p:spPr>
        <p:txBody>
          <a:bodyPr wrap="square">
            <a:spAutoFit/>
          </a:bodyPr>
          <a:lstStyle>
            <a:lvl1pPr>
              <a:spcBef>
                <a:spcPts val="600"/>
              </a:spcBef>
              <a:defRPr sz="72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5" name="Text Placeholder 29">
            <a:extLst>
              <a:ext uri="{FF2B5EF4-FFF2-40B4-BE49-F238E27FC236}">
                <a16:creationId xmlns:a16="http://schemas.microsoft.com/office/drawing/2014/main" id="{5A5726B2-F939-4E34-2233-3FA69C61639E}"/>
              </a:ext>
            </a:extLst>
          </p:cNvPr>
          <p:cNvSpPr>
            <a:spLocks noGrp="1"/>
          </p:cNvSpPr>
          <p:nvPr>
            <p:ph type="body" sz="quarter" idx="16"/>
          </p:nvPr>
        </p:nvSpPr>
        <p:spPr>
          <a:xfrm>
            <a:off x="6040231" y="2550889"/>
            <a:ext cx="2291698" cy="387798"/>
          </a:xfrm>
        </p:spPr>
        <p:txBody>
          <a:bodyPr wrap="square">
            <a:noAutofit/>
          </a:bodyPr>
          <a:lstStyle>
            <a:lvl1pPr>
              <a:defRPr sz="1400">
                <a:solidFill>
                  <a:schemeClr val="tx1"/>
                </a:solidFill>
              </a:defRPr>
            </a:lvl1pPr>
          </a:lstStyle>
          <a:p>
            <a:pPr lvl="0"/>
            <a:r>
              <a:rPr lang="en-GB"/>
              <a:t>Click to edit Master text styles</a:t>
            </a:r>
          </a:p>
        </p:txBody>
      </p:sp>
      <p:sp>
        <p:nvSpPr>
          <p:cNvPr id="23" name="Text Placeholder 27">
            <a:extLst>
              <a:ext uri="{FF2B5EF4-FFF2-40B4-BE49-F238E27FC236}">
                <a16:creationId xmlns:a16="http://schemas.microsoft.com/office/drawing/2014/main" id="{6A17BCD8-B688-E687-09C1-A53E2B345D10}"/>
              </a:ext>
            </a:extLst>
          </p:cNvPr>
          <p:cNvSpPr>
            <a:spLocks noGrp="1"/>
          </p:cNvSpPr>
          <p:nvPr>
            <p:ph type="body" sz="quarter" idx="18" hasCustomPrompt="1"/>
          </p:nvPr>
        </p:nvSpPr>
        <p:spPr>
          <a:xfrm>
            <a:off x="9027155" y="1550724"/>
            <a:ext cx="2291699" cy="997196"/>
          </a:xfrm>
        </p:spPr>
        <p:txBody>
          <a:bodyPr wrap="square">
            <a:spAutoFit/>
          </a:bodyPr>
          <a:lstStyle>
            <a:lvl1pPr>
              <a:spcBef>
                <a:spcPts val="600"/>
              </a:spcBef>
              <a:defRPr sz="72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24" name="Text Placeholder 29">
            <a:extLst>
              <a:ext uri="{FF2B5EF4-FFF2-40B4-BE49-F238E27FC236}">
                <a16:creationId xmlns:a16="http://schemas.microsoft.com/office/drawing/2014/main" id="{97A436FD-A354-B370-69D7-3F0A407BD957}"/>
              </a:ext>
            </a:extLst>
          </p:cNvPr>
          <p:cNvSpPr>
            <a:spLocks noGrp="1"/>
          </p:cNvSpPr>
          <p:nvPr>
            <p:ph type="body" sz="quarter" idx="19"/>
          </p:nvPr>
        </p:nvSpPr>
        <p:spPr>
          <a:xfrm>
            <a:off x="9027156" y="2550889"/>
            <a:ext cx="2291698" cy="387798"/>
          </a:xfrm>
        </p:spPr>
        <p:txBody>
          <a:bodyPr wrap="square">
            <a:noAutofit/>
          </a:bodyPr>
          <a:lstStyle>
            <a:lvl1pPr>
              <a:defRPr sz="1400">
                <a:solidFill>
                  <a:schemeClr val="tx1"/>
                </a:solidFill>
              </a:defRPr>
            </a:lvl1pPr>
          </a:lstStyle>
          <a:p>
            <a:pPr lvl="0"/>
            <a:r>
              <a:rPr lang="en-GB"/>
              <a:t>Click to edit Master text styles</a:t>
            </a:r>
          </a:p>
        </p:txBody>
      </p:sp>
      <p:sp>
        <p:nvSpPr>
          <p:cNvPr id="27" name="Text Placeholder 27">
            <a:extLst>
              <a:ext uri="{FF2B5EF4-FFF2-40B4-BE49-F238E27FC236}">
                <a16:creationId xmlns:a16="http://schemas.microsoft.com/office/drawing/2014/main" id="{396E4A2D-6092-C89B-A203-1AB7030B7396}"/>
              </a:ext>
            </a:extLst>
          </p:cNvPr>
          <p:cNvSpPr>
            <a:spLocks noGrp="1"/>
          </p:cNvSpPr>
          <p:nvPr>
            <p:ph type="body" sz="quarter" idx="20" hasCustomPrompt="1"/>
          </p:nvPr>
        </p:nvSpPr>
        <p:spPr>
          <a:xfrm>
            <a:off x="6040230" y="4101226"/>
            <a:ext cx="2291699" cy="997196"/>
          </a:xfrm>
        </p:spPr>
        <p:txBody>
          <a:bodyPr wrap="square">
            <a:spAutoFit/>
          </a:bodyPr>
          <a:lstStyle>
            <a:lvl1pPr>
              <a:spcBef>
                <a:spcPts val="600"/>
              </a:spcBef>
              <a:defRPr sz="72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29" name="Text Placeholder 29">
            <a:extLst>
              <a:ext uri="{FF2B5EF4-FFF2-40B4-BE49-F238E27FC236}">
                <a16:creationId xmlns:a16="http://schemas.microsoft.com/office/drawing/2014/main" id="{BD37BED9-C005-AD18-1A01-62EAA274AB46}"/>
              </a:ext>
            </a:extLst>
          </p:cNvPr>
          <p:cNvSpPr>
            <a:spLocks noGrp="1"/>
          </p:cNvSpPr>
          <p:nvPr>
            <p:ph type="body" sz="quarter" idx="21"/>
          </p:nvPr>
        </p:nvSpPr>
        <p:spPr>
          <a:xfrm>
            <a:off x="6040231" y="5101391"/>
            <a:ext cx="2291698" cy="387798"/>
          </a:xfrm>
        </p:spPr>
        <p:txBody>
          <a:bodyPr wrap="square">
            <a:noAutofit/>
          </a:bodyPr>
          <a:lstStyle>
            <a:lvl1pPr>
              <a:defRPr sz="1400">
                <a:solidFill>
                  <a:schemeClr val="tx1"/>
                </a:solidFill>
              </a:defRPr>
            </a:lvl1pPr>
          </a:lstStyle>
          <a:p>
            <a:pPr lvl="0"/>
            <a:r>
              <a:rPr lang="en-GB"/>
              <a:t>Click to edit Master text styles</a:t>
            </a:r>
          </a:p>
        </p:txBody>
      </p:sp>
      <p:sp>
        <p:nvSpPr>
          <p:cNvPr id="33" name="Text Placeholder 27">
            <a:extLst>
              <a:ext uri="{FF2B5EF4-FFF2-40B4-BE49-F238E27FC236}">
                <a16:creationId xmlns:a16="http://schemas.microsoft.com/office/drawing/2014/main" id="{E9310EB1-3DC6-2ECD-2A79-0B95C0EB0D8D}"/>
              </a:ext>
            </a:extLst>
          </p:cNvPr>
          <p:cNvSpPr>
            <a:spLocks noGrp="1"/>
          </p:cNvSpPr>
          <p:nvPr>
            <p:ph type="body" sz="quarter" idx="22" hasCustomPrompt="1"/>
          </p:nvPr>
        </p:nvSpPr>
        <p:spPr>
          <a:xfrm>
            <a:off x="9027155" y="4101226"/>
            <a:ext cx="2291699" cy="997196"/>
          </a:xfrm>
        </p:spPr>
        <p:txBody>
          <a:bodyPr wrap="square">
            <a:spAutoFit/>
          </a:bodyPr>
          <a:lstStyle>
            <a:lvl1pPr>
              <a:spcBef>
                <a:spcPts val="600"/>
              </a:spcBef>
              <a:defRPr sz="72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34" name="Text Placeholder 29">
            <a:extLst>
              <a:ext uri="{FF2B5EF4-FFF2-40B4-BE49-F238E27FC236}">
                <a16:creationId xmlns:a16="http://schemas.microsoft.com/office/drawing/2014/main" id="{F7AF89CE-FFC3-C095-BDCB-EEB4D49477AF}"/>
              </a:ext>
            </a:extLst>
          </p:cNvPr>
          <p:cNvSpPr>
            <a:spLocks noGrp="1"/>
          </p:cNvSpPr>
          <p:nvPr>
            <p:ph type="body" sz="quarter" idx="23"/>
          </p:nvPr>
        </p:nvSpPr>
        <p:spPr>
          <a:xfrm>
            <a:off x="9027156" y="5101391"/>
            <a:ext cx="2291698" cy="387798"/>
          </a:xfrm>
        </p:spPr>
        <p:txBody>
          <a:bodyPr wrap="square">
            <a:noAutofit/>
          </a:bodyPr>
          <a:lstStyle>
            <a:lvl1pPr>
              <a:defRPr sz="1400">
                <a:solidFill>
                  <a:schemeClr val="tx1"/>
                </a:solidFill>
              </a:defRPr>
            </a:lvl1pPr>
          </a:lstStyle>
          <a:p>
            <a:pPr lvl="0"/>
            <a:r>
              <a:rPr lang="en-GB"/>
              <a:t>Click to edit Master text styles</a:t>
            </a:r>
          </a:p>
        </p:txBody>
      </p:sp>
      <p:sp>
        <p:nvSpPr>
          <p:cNvPr id="5" name="Title 4">
            <a:extLst>
              <a:ext uri="{FF2B5EF4-FFF2-40B4-BE49-F238E27FC236}">
                <a16:creationId xmlns:a16="http://schemas.microsoft.com/office/drawing/2014/main" id="{234C9153-8C90-EA7B-778F-8DD0B434E2BE}"/>
              </a:ext>
            </a:extLst>
          </p:cNvPr>
          <p:cNvSpPr>
            <a:spLocks noGrp="1"/>
          </p:cNvSpPr>
          <p:nvPr>
            <p:ph type="title"/>
          </p:nvPr>
        </p:nvSpPr>
        <p:spPr>
          <a:xfrm>
            <a:off x="430211" y="365125"/>
            <a:ext cx="10692000" cy="377628"/>
          </a:xfrm>
        </p:spPr>
        <p:txBody>
          <a:bodyPr/>
          <a:lstStyle>
            <a:lvl1pPr>
              <a:defRPr>
                <a:solidFill>
                  <a:schemeClr val="bg1"/>
                </a:solidFill>
              </a:defRPr>
            </a:lvl1pPr>
          </a:lstStyle>
          <a:p>
            <a:r>
              <a:rPr lang="en-GB"/>
              <a:t>Click to edit Master title style</a:t>
            </a:r>
            <a:endParaRPr lang="en-GB" dirty="0"/>
          </a:p>
        </p:txBody>
      </p:sp>
      <p:grpSp>
        <p:nvGrpSpPr>
          <p:cNvPr id="70" name="Group 69">
            <a:extLst>
              <a:ext uri="{FF2B5EF4-FFF2-40B4-BE49-F238E27FC236}">
                <a16:creationId xmlns:a16="http://schemas.microsoft.com/office/drawing/2014/main" id="{EC224EB7-D63E-436E-A57E-5A41E15C8B8F}"/>
              </a:ext>
            </a:extLst>
          </p:cNvPr>
          <p:cNvGrpSpPr>
            <a:grpSpLocks noChangeAspect="1"/>
          </p:cNvGrpSpPr>
          <p:nvPr userDrawn="1"/>
        </p:nvGrpSpPr>
        <p:grpSpPr>
          <a:xfrm>
            <a:off x="11246536" y="382753"/>
            <a:ext cx="515287" cy="360000"/>
            <a:chOff x="4756785" y="2495320"/>
            <a:chExt cx="2673667" cy="1867931"/>
          </a:xfrm>
        </p:grpSpPr>
        <p:sp>
          <p:nvSpPr>
            <p:cNvPr id="71" name="Free-form: Shape 70">
              <a:extLst>
                <a:ext uri="{FF2B5EF4-FFF2-40B4-BE49-F238E27FC236}">
                  <a16:creationId xmlns:a16="http://schemas.microsoft.com/office/drawing/2014/main" id="{1838E367-E169-DE84-44FA-6E4803C714E1}"/>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72" name="Rectangle 71">
              <a:extLst>
                <a:ext uri="{FF2B5EF4-FFF2-40B4-BE49-F238E27FC236}">
                  <a16:creationId xmlns:a16="http://schemas.microsoft.com/office/drawing/2014/main" id="{9F0CE31A-A05C-6CF4-2B20-E381267BD799}"/>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pic>
        <p:nvPicPr>
          <p:cNvPr id="38" name="Graphic 37">
            <a:extLst>
              <a:ext uri="{FF2B5EF4-FFF2-40B4-BE49-F238E27FC236}">
                <a16:creationId xmlns:a16="http://schemas.microsoft.com/office/drawing/2014/main" id="{4C1BDFD7-B603-6387-2554-2B645B06B13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cxnSp>
        <p:nvCxnSpPr>
          <p:cNvPr id="40" name="Straight Connector 39">
            <a:extLst>
              <a:ext uri="{FF2B5EF4-FFF2-40B4-BE49-F238E27FC236}">
                <a16:creationId xmlns:a16="http://schemas.microsoft.com/office/drawing/2014/main" id="{5CF099E6-9C49-C47F-4578-9A7614F12736}"/>
              </a:ext>
            </a:extLst>
          </p:cNvPr>
          <p:cNvCxnSpPr>
            <a:cxnSpLocks/>
          </p:cNvCxnSpPr>
          <p:nvPr/>
        </p:nvCxnSpPr>
        <p:spPr>
          <a:xfrm>
            <a:off x="430213" y="820458"/>
            <a:ext cx="11331574"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Text Placeholder 29">
            <a:extLst>
              <a:ext uri="{FF2B5EF4-FFF2-40B4-BE49-F238E27FC236}">
                <a16:creationId xmlns:a16="http://schemas.microsoft.com/office/drawing/2014/main" id="{7577D9F9-0914-9B79-882B-7F232712A722}"/>
              </a:ext>
            </a:extLst>
          </p:cNvPr>
          <p:cNvSpPr>
            <a:spLocks noGrp="1"/>
          </p:cNvSpPr>
          <p:nvPr>
            <p:ph type="body" sz="quarter" idx="24"/>
          </p:nvPr>
        </p:nvSpPr>
        <p:spPr>
          <a:xfrm>
            <a:off x="430211" y="1131148"/>
            <a:ext cx="4301824" cy="997196"/>
          </a:xfrm>
        </p:spPr>
        <p:txBody>
          <a:bodyPr wrap="square">
            <a:noAutofit/>
          </a:bodyPr>
          <a:lstStyle>
            <a:lvl1pPr>
              <a:defRPr sz="3600">
                <a:solidFill>
                  <a:schemeClr val="bg1"/>
                </a:solidFill>
              </a:defRPr>
            </a:lvl1pPr>
          </a:lstStyle>
          <a:p>
            <a:pPr lvl="0"/>
            <a:r>
              <a:rPr lang="en-GB"/>
              <a:t>Click to edit Master text styles</a:t>
            </a:r>
          </a:p>
        </p:txBody>
      </p:sp>
      <p:cxnSp>
        <p:nvCxnSpPr>
          <p:cNvPr id="67" name="Straight Connector 66">
            <a:extLst>
              <a:ext uri="{FF2B5EF4-FFF2-40B4-BE49-F238E27FC236}">
                <a16:creationId xmlns:a16="http://schemas.microsoft.com/office/drawing/2014/main" id="{6BC83B9A-FEC4-71DE-7270-5DE5E5A385FA}"/>
              </a:ext>
            </a:extLst>
          </p:cNvPr>
          <p:cNvCxnSpPr>
            <a:cxnSpLocks/>
          </p:cNvCxnSpPr>
          <p:nvPr userDrawn="1"/>
        </p:nvCxnSpPr>
        <p:spPr>
          <a:xfrm>
            <a:off x="430213" y="820458"/>
            <a:ext cx="1137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D8DC0AF-082B-02F6-015C-61E330BC0D9C}"/>
              </a:ext>
            </a:extLst>
          </p:cNvPr>
          <p:cNvSpPr txBox="1"/>
          <p:nvPr userDrawn="1"/>
        </p:nvSpPr>
        <p:spPr>
          <a:xfrm>
            <a:off x="725747"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cxnSp>
        <p:nvCxnSpPr>
          <p:cNvPr id="68" name="Straight Connector 67">
            <a:extLst>
              <a:ext uri="{FF2B5EF4-FFF2-40B4-BE49-F238E27FC236}">
                <a16:creationId xmlns:a16="http://schemas.microsoft.com/office/drawing/2014/main" id="{271461C2-C13D-8C02-BD73-8F929FCFC269}"/>
              </a:ext>
            </a:extLst>
          </p:cNvPr>
          <p:cNvCxnSpPr>
            <a:cxnSpLocks/>
          </p:cNvCxnSpPr>
          <p:nvPr userDrawn="1"/>
        </p:nvCxnSpPr>
        <p:spPr>
          <a:xfrm>
            <a:off x="644726" y="6322206"/>
            <a:ext cx="0" cy="31291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69" name="Slide Number Placeholder 68">
            <a:extLst>
              <a:ext uri="{FF2B5EF4-FFF2-40B4-BE49-F238E27FC236}">
                <a16:creationId xmlns:a16="http://schemas.microsoft.com/office/drawing/2014/main" id="{9CFAE97D-59DF-00DB-13CB-1873A97845BA}"/>
              </a:ext>
            </a:extLst>
          </p:cNvPr>
          <p:cNvSpPr>
            <a:spLocks noGrp="1"/>
          </p:cNvSpPr>
          <p:nvPr>
            <p:ph type="sldNum" sz="quarter" idx="25"/>
          </p:nvPr>
        </p:nvSpPr>
        <p:spPr/>
        <p:txBody>
          <a:bodyPr/>
          <a:lstStyle>
            <a:lvl1pPr>
              <a:defRPr>
                <a:solidFill>
                  <a:schemeClr val="bg1"/>
                </a:solidFill>
              </a:defRPr>
            </a:lvl1p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883295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number data 5">
    <p:spTree>
      <p:nvGrpSpPr>
        <p:cNvPr id="1" name=""/>
        <p:cNvGrpSpPr/>
        <p:nvPr/>
      </p:nvGrpSpPr>
      <p:grpSpPr>
        <a:xfrm>
          <a:off x="0" y="0"/>
          <a:ext cx="0" cy="0"/>
          <a:chOff x="0" y="0"/>
          <a:chExt cx="0" cy="0"/>
        </a:xfrm>
      </p:grpSpPr>
      <p:sp>
        <p:nvSpPr>
          <p:cNvPr id="10" name="Text Placeholder 4">
            <a:extLst>
              <a:ext uri="{FF2B5EF4-FFF2-40B4-BE49-F238E27FC236}">
                <a16:creationId xmlns:a16="http://schemas.microsoft.com/office/drawing/2014/main" id="{79C315C0-1EC7-0016-1BBB-266B92605363}"/>
              </a:ext>
            </a:extLst>
          </p:cNvPr>
          <p:cNvSpPr>
            <a:spLocks noGrp="1"/>
          </p:cNvSpPr>
          <p:nvPr>
            <p:ph type="body" sz="quarter" idx="59" hasCustomPrompt="1"/>
          </p:nvPr>
        </p:nvSpPr>
        <p:spPr>
          <a:xfrm>
            <a:off x="431800" y="3429000"/>
            <a:ext cx="3060000" cy="2628000"/>
          </a:xfrm>
          <a:solidFill>
            <a:schemeClr val="accent2"/>
          </a:solidFill>
        </p:spPr>
        <p:txBody>
          <a:bodyPr/>
          <a:lstStyle>
            <a:lvl1pPr>
              <a:defRPr>
                <a:solidFill>
                  <a:schemeClr val="tx1">
                    <a:alpha val="0"/>
                  </a:schemeClr>
                </a:solidFill>
              </a:defRPr>
            </a:lvl1pPr>
          </a:lstStyle>
          <a:p>
            <a:pPr lvl="0"/>
            <a:r>
              <a:rPr lang="en-GB" dirty="0"/>
              <a:t> </a:t>
            </a:r>
          </a:p>
        </p:txBody>
      </p:sp>
      <p:sp>
        <p:nvSpPr>
          <p:cNvPr id="6" name="Title 5">
            <a:extLst>
              <a:ext uri="{FF2B5EF4-FFF2-40B4-BE49-F238E27FC236}">
                <a16:creationId xmlns:a16="http://schemas.microsoft.com/office/drawing/2014/main" id="{ADFF0763-27E6-6124-9A05-C97DFD11B2C3}"/>
              </a:ext>
            </a:extLst>
          </p:cNvPr>
          <p:cNvSpPr>
            <a:spLocks noGrp="1"/>
          </p:cNvSpPr>
          <p:nvPr>
            <p:ph type="title"/>
          </p:nvPr>
        </p:nvSpPr>
        <p:spPr>
          <a:xfrm>
            <a:off x="430211" y="365125"/>
            <a:ext cx="10692000" cy="378000"/>
          </a:xfrm>
        </p:spPr>
        <p:txBody>
          <a:bodyPr/>
          <a:lstStyle/>
          <a:p>
            <a:r>
              <a:rPr lang="en-GB"/>
              <a:t>Click to edit Master title style</a:t>
            </a:r>
            <a:endParaRPr lang="en-GB" dirty="0"/>
          </a:p>
        </p:txBody>
      </p:sp>
      <p:sp>
        <p:nvSpPr>
          <p:cNvPr id="9" name="Text Placeholder 8">
            <a:extLst>
              <a:ext uri="{FF2B5EF4-FFF2-40B4-BE49-F238E27FC236}">
                <a16:creationId xmlns:a16="http://schemas.microsoft.com/office/drawing/2014/main" id="{7243EF2D-3E79-DD1A-F30C-8641C0632F04}"/>
              </a:ext>
            </a:extLst>
          </p:cNvPr>
          <p:cNvSpPr>
            <a:spLocks noGrp="1"/>
          </p:cNvSpPr>
          <p:nvPr>
            <p:ph type="body" sz="quarter" idx="25"/>
          </p:nvPr>
        </p:nvSpPr>
        <p:spPr>
          <a:xfrm>
            <a:off x="431800" y="2503899"/>
            <a:ext cx="3060000" cy="763286"/>
          </a:xfrm>
        </p:spPr>
        <p:txBody>
          <a:bodyPr/>
          <a:lstStyle>
            <a:lvl1pPr>
              <a:defRPr sz="1400"/>
            </a:lvl1pPr>
            <a:lvl2pPr>
              <a:defRPr sz="1400"/>
            </a:lvl2pPr>
            <a:lvl3pPr>
              <a:defRPr sz="1400"/>
            </a:lvl3pPr>
          </a:lstStyle>
          <a:p>
            <a:pPr lvl="0"/>
            <a:r>
              <a:rPr lang="en-GB"/>
              <a:t>Click to edit Master text styles</a:t>
            </a:r>
          </a:p>
          <a:p>
            <a:pPr lvl="1"/>
            <a:r>
              <a:rPr lang="en-GB"/>
              <a:t>Second level</a:t>
            </a:r>
          </a:p>
          <a:p>
            <a:pPr lvl="2"/>
            <a:r>
              <a:rPr lang="en-GB"/>
              <a:t>Third level</a:t>
            </a:r>
          </a:p>
        </p:txBody>
      </p:sp>
      <p:sp>
        <p:nvSpPr>
          <p:cNvPr id="14" name="Text Placeholder 27">
            <a:extLst>
              <a:ext uri="{FF2B5EF4-FFF2-40B4-BE49-F238E27FC236}">
                <a16:creationId xmlns:a16="http://schemas.microsoft.com/office/drawing/2014/main" id="{DDC52EF1-FA7D-7977-DBD9-25FC34637973}"/>
              </a:ext>
            </a:extLst>
          </p:cNvPr>
          <p:cNvSpPr>
            <a:spLocks noGrp="1"/>
          </p:cNvSpPr>
          <p:nvPr>
            <p:ph type="body" sz="quarter" idx="26" hasCustomPrompt="1"/>
          </p:nvPr>
        </p:nvSpPr>
        <p:spPr>
          <a:xfrm>
            <a:off x="650497" y="3907307"/>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15" name="Text Placeholder 29">
            <a:extLst>
              <a:ext uri="{FF2B5EF4-FFF2-40B4-BE49-F238E27FC236}">
                <a16:creationId xmlns:a16="http://schemas.microsoft.com/office/drawing/2014/main" id="{8D9E7C3E-C37C-0DFE-F090-142411AEEB77}"/>
              </a:ext>
            </a:extLst>
          </p:cNvPr>
          <p:cNvSpPr>
            <a:spLocks noGrp="1"/>
          </p:cNvSpPr>
          <p:nvPr>
            <p:ph type="body" sz="quarter" idx="27"/>
          </p:nvPr>
        </p:nvSpPr>
        <p:spPr>
          <a:xfrm>
            <a:off x="650497" y="4556814"/>
            <a:ext cx="2624400" cy="193899"/>
          </a:xfrm>
        </p:spPr>
        <p:txBody>
          <a:bodyPr wrap="square">
            <a:spAutoFit/>
          </a:bodyPr>
          <a:lstStyle>
            <a:lvl1pPr>
              <a:defRPr sz="1400">
                <a:solidFill>
                  <a:schemeClr val="bg1"/>
                </a:solidFill>
              </a:defRPr>
            </a:lvl1pPr>
          </a:lstStyle>
          <a:p>
            <a:pPr lvl="0"/>
            <a:r>
              <a:rPr lang="en-GB"/>
              <a:t>Click to edit Master text styles</a:t>
            </a:r>
          </a:p>
        </p:txBody>
      </p:sp>
      <p:sp>
        <p:nvSpPr>
          <p:cNvPr id="16" name="Text Placeholder 27">
            <a:extLst>
              <a:ext uri="{FF2B5EF4-FFF2-40B4-BE49-F238E27FC236}">
                <a16:creationId xmlns:a16="http://schemas.microsoft.com/office/drawing/2014/main" id="{17E9853B-F829-D9AE-5720-2F0337CA4CA6}"/>
              </a:ext>
            </a:extLst>
          </p:cNvPr>
          <p:cNvSpPr>
            <a:spLocks noGrp="1"/>
          </p:cNvSpPr>
          <p:nvPr>
            <p:ph type="body" sz="quarter" idx="28" hasCustomPrompt="1"/>
          </p:nvPr>
        </p:nvSpPr>
        <p:spPr>
          <a:xfrm>
            <a:off x="650497" y="4787081"/>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5" name="Text Placeholder 4">
            <a:extLst>
              <a:ext uri="{FF2B5EF4-FFF2-40B4-BE49-F238E27FC236}">
                <a16:creationId xmlns:a16="http://schemas.microsoft.com/office/drawing/2014/main" id="{46A3148F-30EC-2A2A-41F6-BFBC419D64B7}"/>
              </a:ext>
            </a:extLst>
          </p:cNvPr>
          <p:cNvSpPr>
            <a:spLocks noGrp="1"/>
          </p:cNvSpPr>
          <p:nvPr>
            <p:ph type="body" sz="quarter" idx="57" hasCustomPrompt="1"/>
          </p:nvPr>
        </p:nvSpPr>
        <p:spPr>
          <a:xfrm>
            <a:off x="3836800" y="3429000"/>
            <a:ext cx="3060000" cy="2628000"/>
          </a:xfrm>
          <a:solidFill>
            <a:schemeClr val="accent1"/>
          </a:solidFill>
        </p:spPr>
        <p:txBody>
          <a:bodyPr/>
          <a:lstStyle>
            <a:lvl1pPr>
              <a:defRPr>
                <a:solidFill>
                  <a:schemeClr val="tx1">
                    <a:alpha val="0"/>
                  </a:schemeClr>
                </a:solidFill>
              </a:defRPr>
            </a:lvl1pPr>
          </a:lstStyle>
          <a:p>
            <a:pPr lvl="0"/>
            <a:r>
              <a:rPr lang="en-GB" dirty="0"/>
              <a:t> </a:t>
            </a:r>
          </a:p>
        </p:txBody>
      </p:sp>
      <p:sp>
        <p:nvSpPr>
          <p:cNvPr id="38" name="Text Placeholder 8">
            <a:extLst>
              <a:ext uri="{FF2B5EF4-FFF2-40B4-BE49-F238E27FC236}">
                <a16:creationId xmlns:a16="http://schemas.microsoft.com/office/drawing/2014/main" id="{8A1D0571-834A-BB35-DD1B-494ACEF00B03}"/>
              </a:ext>
            </a:extLst>
          </p:cNvPr>
          <p:cNvSpPr>
            <a:spLocks noGrp="1"/>
          </p:cNvSpPr>
          <p:nvPr>
            <p:ph type="body" sz="quarter" idx="32"/>
          </p:nvPr>
        </p:nvSpPr>
        <p:spPr>
          <a:xfrm>
            <a:off x="3836800" y="2503899"/>
            <a:ext cx="3060000" cy="763286"/>
          </a:xfrm>
        </p:spPr>
        <p:txBody>
          <a:bodyPr/>
          <a:lstStyle>
            <a:lvl1pPr>
              <a:defRPr sz="1400"/>
            </a:lvl1pPr>
            <a:lvl2pPr>
              <a:defRPr sz="1400"/>
            </a:lvl2pPr>
            <a:lvl3pPr>
              <a:defRPr sz="1400"/>
            </a:lvl3pPr>
          </a:lstStyle>
          <a:p>
            <a:pPr lvl="0"/>
            <a:r>
              <a:rPr lang="en-GB"/>
              <a:t>Click to edit Master text styles</a:t>
            </a:r>
          </a:p>
          <a:p>
            <a:pPr lvl="1"/>
            <a:r>
              <a:rPr lang="en-GB"/>
              <a:t>Second level</a:t>
            </a:r>
          </a:p>
          <a:p>
            <a:pPr lvl="2"/>
            <a:r>
              <a:rPr lang="en-GB"/>
              <a:t>Third level</a:t>
            </a:r>
          </a:p>
        </p:txBody>
      </p:sp>
      <p:sp>
        <p:nvSpPr>
          <p:cNvPr id="39" name="Text Placeholder 27">
            <a:extLst>
              <a:ext uri="{FF2B5EF4-FFF2-40B4-BE49-F238E27FC236}">
                <a16:creationId xmlns:a16="http://schemas.microsoft.com/office/drawing/2014/main" id="{FFD4179E-B448-F59C-E740-0F9266D493AE}"/>
              </a:ext>
            </a:extLst>
          </p:cNvPr>
          <p:cNvSpPr>
            <a:spLocks noGrp="1"/>
          </p:cNvSpPr>
          <p:nvPr>
            <p:ph type="body" sz="quarter" idx="33" hasCustomPrompt="1"/>
          </p:nvPr>
        </p:nvSpPr>
        <p:spPr>
          <a:xfrm>
            <a:off x="4055494" y="3907307"/>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40" name="Text Placeholder 29">
            <a:extLst>
              <a:ext uri="{FF2B5EF4-FFF2-40B4-BE49-F238E27FC236}">
                <a16:creationId xmlns:a16="http://schemas.microsoft.com/office/drawing/2014/main" id="{2C0E4A92-D19A-AF7C-9221-64C081F24996}"/>
              </a:ext>
            </a:extLst>
          </p:cNvPr>
          <p:cNvSpPr>
            <a:spLocks noGrp="1"/>
          </p:cNvSpPr>
          <p:nvPr>
            <p:ph type="body" sz="quarter" idx="34"/>
          </p:nvPr>
        </p:nvSpPr>
        <p:spPr>
          <a:xfrm>
            <a:off x="4054600" y="4556814"/>
            <a:ext cx="2624400" cy="193899"/>
          </a:xfrm>
        </p:spPr>
        <p:txBody>
          <a:bodyPr wrap="square">
            <a:spAutoFit/>
          </a:bodyPr>
          <a:lstStyle>
            <a:lvl1pPr>
              <a:defRPr sz="1400">
                <a:solidFill>
                  <a:schemeClr val="bg1"/>
                </a:solidFill>
              </a:defRPr>
            </a:lvl1pPr>
          </a:lstStyle>
          <a:p>
            <a:pPr lvl="0"/>
            <a:r>
              <a:rPr lang="en-GB"/>
              <a:t>Click to edit Master text styles</a:t>
            </a:r>
          </a:p>
        </p:txBody>
      </p:sp>
      <p:sp>
        <p:nvSpPr>
          <p:cNvPr id="41" name="Text Placeholder 27">
            <a:extLst>
              <a:ext uri="{FF2B5EF4-FFF2-40B4-BE49-F238E27FC236}">
                <a16:creationId xmlns:a16="http://schemas.microsoft.com/office/drawing/2014/main" id="{F11D9630-C617-62A8-76A5-F0099F9CBA85}"/>
              </a:ext>
            </a:extLst>
          </p:cNvPr>
          <p:cNvSpPr>
            <a:spLocks noGrp="1"/>
          </p:cNvSpPr>
          <p:nvPr>
            <p:ph type="body" sz="quarter" idx="35" hasCustomPrompt="1"/>
          </p:nvPr>
        </p:nvSpPr>
        <p:spPr>
          <a:xfrm>
            <a:off x="4055494" y="4787081"/>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42" name="Text Placeholder 29">
            <a:extLst>
              <a:ext uri="{FF2B5EF4-FFF2-40B4-BE49-F238E27FC236}">
                <a16:creationId xmlns:a16="http://schemas.microsoft.com/office/drawing/2014/main" id="{6B79A8C9-628D-A2CF-511A-9AD383E800FB}"/>
              </a:ext>
            </a:extLst>
          </p:cNvPr>
          <p:cNvSpPr>
            <a:spLocks noGrp="1"/>
          </p:cNvSpPr>
          <p:nvPr>
            <p:ph type="body" sz="quarter" idx="36"/>
          </p:nvPr>
        </p:nvSpPr>
        <p:spPr>
          <a:xfrm>
            <a:off x="4054600" y="3674086"/>
            <a:ext cx="2624400" cy="193899"/>
          </a:xfrm>
        </p:spPr>
        <p:txBody>
          <a:bodyPr wrap="square">
            <a:spAutoFit/>
          </a:bodyPr>
          <a:lstStyle>
            <a:lvl1pPr>
              <a:defRPr sz="1400">
                <a:solidFill>
                  <a:schemeClr val="bg1"/>
                </a:solidFill>
              </a:defRPr>
            </a:lvl1pPr>
          </a:lstStyle>
          <a:p>
            <a:pPr lvl="0"/>
            <a:r>
              <a:rPr lang="en-GB"/>
              <a:t>Click to edit Master text styles</a:t>
            </a:r>
          </a:p>
        </p:txBody>
      </p:sp>
      <p:sp>
        <p:nvSpPr>
          <p:cNvPr id="43" name="Text Placeholder 29">
            <a:extLst>
              <a:ext uri="{FF2B5EF4-FFF2-40B4-BE49-F238E27FC236}">
                <a16:creationId xmlns:a16="http://schemas.microsoft.com/office/drawing/2014/main" id="{34EC585E-1314-677B-F8A2-770E545F0FDD}"/>
              </a:ext>
            </a:extLst>
          </p:cNvPr>
          <p:cNvSpPr>
            <a:spLocks noGrp="1"/>
          </p:cNvSpPr>
          <p:nvPr>
            <p:ph type="body" sz="quarter" idx="37"/>
          </p:nvPr>
        </p:nvSpPr>
        <p:spPr>
          <a:xfrm>
            <a:off x="650497" y="3674086"/>
            <a:ext cx="2624400" cy="193899"/>
          </a:xfrm>
        </p:spPr>
        <p:txBody>
          <a:bodyPr wrap="square">
            <a:spAutoFit/>
          </a:bodyPr>
          <a:lstStyle>
            <a:lvl1pPr>
              <a:defRPr sz="1400">
                <a:solidFill>
                  <a:schemeClr val="bg1"/>
                </a:solidFill>
              </a:defRPr>
            </a:lvl1pPr>
          </a:lstStyle>
          <a:p>
            <a:pPr lvl="0"/>
            <a:r>
              <a:rPr lang="en-GB"/>
              <a:t>Click to edit Master text styles</a:t>
            </a:r>
          </a:p>
        </p:txBody>
      </p:sp>
      <p:sp>
        <p:nvSpPr>
          <p:cNvPr id="44" name="Text Placeholder 27">
            <a:extLst>
              <a:ext uri="{FF2B5EF4-FFF2-40B4-BE49-F238E27FC236}">
                <a16:creationId xmlns:a16="http://schemas.microsoft.com/office/drawing/2014/main" id="{60FB7E13-2FAB-1D39-A4F5-E98230EBFB33}"/>
              </a:ext>
            </a:extLst>
          </p:cNvPr>
          <p:cNvSpPr>
            <a:spLocks noGrp="1"/>
          </p:cNvSpPr>
          <p:nvPr>
            <p:ph type="body" sz="quarter" idx="38" hasCustomPrompt="1"/>
          </p:nvPr>
        </p:nvSpPr>
        <p:spPr>
          <a:xfrm>
            <a:off x="4055494" y="5523345"/>
            <a:ext cx="2622611" cy="332399"/>
          </a:xfrm>
        </p:spPr>
        <p:txBody>
          <a:bodyPr wrap="square">
            <a:spAutoFit/>
          </a:bodyPr>
          <a:lstStyle>
            <a:lvl1pPr>
              <a:spcBef>
                <a:spcPts val="600"/>
              </a:spcBef>
              <a:defRPr sz="2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8" name="Text Placeholder 4">
            <a:extLst>
              <a:ext uri="{FF2B5EF4-FFF2-40B4-BE49-F238E27FC236}">
                <a16:creationId xmlns:a16="http://schemas.microsoft.com/office/drawing/2014/main" id="{0570FAE4-73B4-CCE2-5616-F49261F3E290}"/>
              </a:ext>
            </a:extLst>
          </p:cNvPr>
          <p:cNvSpPr>
            <a:spLocks noGrp="1"/>
          </p:cNvSpPr>
          <p:nvPr>
            <p:ph type="body" sz="quarter" idx="58" hasCustomPrompt="1"/>
          </p:nvPr>
        </p:nvSpPr>
        <p:spPr>
          <a:xfrm>
            <a:off x="7241125" y="3429000"/>
            <a:ext cx="4554000" cy="2628000"/>
          </a:xfrm>
          <a:solidFill>
            <a:schemeClr val="accent1"/>
          </a:solidFill>
        </p:spPr>
        <p:txBody>
          <a:bodyPr/>
          <a:lstStyle>
            <a:lvl1pPr>
              <a:defRPr>
                <a:solidFill>
                  <a:schemeClr val="tx1">
                    <a:alpha val="0"/>
                  </a:schemeClr>
                </a:solidFill>
              </a:defRPr>
            </a:lvl1pPr>
          </a:lstStyle>
          <a:p>
            <a:pPr lvl="0"/>
            <a:r>
              <a:rPr lang="en-GB" dirty="0"/>
              <a:t> </a:t>
            </a:r>
          </a:p>
        </p:txBody>
      </p:sp>
      <p:sp>
        <p:nvSpPr>
          <p:cNvPr id="56" name="Text Placeholder 8">
            <a:extLst>
              <a:ext uri="{FF2B5EF4-FFF2-40B4-BE49-F238E27FC236}">
                <a16:creationId xmlns:a16="http://schemas.microsoft.com/office/drawing/2014/main" id="{47108E56-5BF6-5BD7-7424-F46533CD4A72}"/>
              </a:ext>
            </a:extLst>
          </p:cNvPr>
          <p:cNvSpPr>
            <a:spLocks noGrp="1"/>
          </p:cNvSpPr>
          <p:nvPr>
            <p:ph type="body" sz="quarter" idx="45"/>
          </p:nvPr>
        </p:nvSpPr>
        <p:spPr>
          <a:xfrm>
            <a:off x="7241800" y="2503899"/>
            <a:ext cx="3060000" cy="763286"/>
          </a:xfrm>
        </p:spPr>
        <p:txBody>
          <a:bodyPr/>
          <a:lstStyle>
            <a:lvl1pPr>
              <a:defRPr sz="1400"/>
            </a:lvl1pPr>
            <a:lvl2pPr>
              <a:defRPr sz="1400"/>
            </a:lvl2pPr>
            <a:lvl3pPr>
              <a:defRPr sz="1400"/>
            </a:lvl3pPr>
          </a:lstStyle>
          <a:p>
            <a:pPr lvl="0"/>
            <a:r>
              <a:rPr lang="en-GB"/>
              <a:t>Click to edit Master text styles</a:t>
            </a:r>
          </a:p>
          <a:p>
            <a:pPr lvl="1"/>
            <a:r>
              <a:rPr lang="en-GB"/>
              <a:t>Second level</a:t>
            </a:r>
          </a:p>
          <a:p>
            <a:pPr lvl="2"/>
            <a:r>
              <a:rPr lang="en-GB"/>
              <a:t>Third level</a:t>
            </a:r>
          </a:p>
        </p:txBody>
      </p:sp>
      <p:sp>
        <p:nvSpPr>
          <p:cNvPr id="57" name="Text Placeholder 27">
            <a:extLst>
              <a:ext uri="{FF2B5EF4-FFF2-40B4-BE49-F238E27FC236}">
                <a16:creationId xmlns:a16="http://schemas.microsoft.com/office/drawing/2014/main" id="{B1DF5970-5907-0549-7CC5-05F7A1A613CF}"/>
              </a:ext>
            </a:extLst>
          </p:cNvPr>
          <p:cNvSpPr>
            <a:spLocks noGrp="1"/>
          </p:cNvSpPr>
          <p:nvPr>
            <p:ph type="body" sz="quarter" idx="46" hasCustomPrompt="1"/>
          </p:nvPr>
        </p:nvSpPr>
        <p:spPr>
          <a:xfrm>
            <a:off x="7477300" y="3907307"/>
            <a:ext cx="1944000"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58" name="Text Placeholder 29">
            <a:extLst>
              <a:ext uri="{FF2B5EF4-FFF2-40B4-BE49-F238E27FC236}">
                <a16:creationId xmlns:a16="http://schemas.microsoft.com/office/drawing/2014/main" id="{F7E1BE00-EFE2-D4E6-B597-9830F6353E8F}"/>
              </a:ext>
            </a:extLst>
          </p:cNvPr>
          <p:cNvSpPr>
            <a:spLocks noGrp="1"/>
          </p:cNvSpPr>
          <p:nvPr>
            <p:ph type="body" sz="quarter" idx="47"/>
          </p:nvPr>
        </p:nvSpPr>
        <p:spPr>
          <a:xfrm>
            <a:off x="7477300" y="4556814"/>
            <a:ext cx="1944000" cy="193899"/>
          </a:xfrm>
        </p:spPr>
        <p:txBody>
          <a:bodyPr wrap="square">
            <a:spAutoFit/>
          </a:bodyPr>
          <a:lstStyle>
            <a:lvl1pPr>
              <a:defRPr sz="1400">
                <a:solidFill>
                  <a:schemeClr val="bg1"/>
                </a:solidFill>
              </a:defRPr>
            </a:lvl1pPr>
          </a:lstStyle>
          <a:p>
            <a:pPr lvl="0"/>
            <a:r>
              <a:rPr lang="en-GB"/>
              <a:t>Click to edit Master text styles</a:t>
            </a:r>
          </a:p>
        </p:txBody>
      </p:sp>
      <p:sp>
        <p:nvSpPr>
          <p:cNvPr id="59" name="Text Placeholder 27">
            <a:extLst>
              <a:ext uri="{FF2B5EF4-FFF2-40B4-BE49-F238E27FC236}">
                <a16:creationId xmlns:a16="http://schemas.microsoft.com/office/drawing/2014/main" id="{EC0117C0-149B-670C-2642-5EFF3BF9291F}"/>
              </a:ext>
            </a:extLst>
          </p:cNvPr>
          <p:cNvSpPr>
            <a:spLocks noGrp="1"/>
          </p:cNvSpPr>
          <p:nvPr>
            <p:ph type="body" sz="quarter" idx="48" hasCustomPrompt="1"/>
          </p:nvPr>
        </p:nvSpPr>
        <p:spPr>
          <a:xfrm>
            <a:off x="7477300" y="4787081"/>
            <a:ext cx="1944000"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0" name="Text Placeholder 29">
            <a:extLst>
              <a:ext uri="{FF2B5EF4-FFF2-40B4-BE49-F238E27FC236}">
                <a16:creationId xmlns:a16="http://schemas.microsoft.com/office/drawing/2014/main" id="{CF379E38-7A7A-F41F-BDE6-C13A250144BE}"/>
              </a:ext>
            </a:extLst>
          </p:cNvPr>
          <p:cNvSpPr>
            <a:spLocks noGrp="1"/>
          </p:cNvSpPr>
          <p:nvPr>
            <p:ph type="body" sz="quarter" idx="49"/>
          </p:nvPr>
        </p:nvSpPr>
        <p:spPr>
          <a:xfrm>
            <a:off x="7477300" y="3674086"/>
            <a:ext cx="1944000" cy="193899"/>
          </a:xfrm>
        </p:spPr>
        <p:txBody>
          <a:bodyPr wrap="square">
            <a:spAutoFit/>
          </a:bodyPr>
          <a:lstStyle>
            <a:lvl1pPr>
              <a:defRPr sz="1400">
                <a:solidFill>
                  <a:schemeClr val="bg1"/>
                </a:solidFill>
              </a:defRPr>
            </a:lvl1pPr>
          </a:lstStyle>
          <a:p>
            <a:pPr lvl="0"/>
            <a:r>
              <a:rPr lang="en-GB"/>
              <a:t>Click to edit Master text styles</a:t>
            </a:r>
          </a:p>
        </p:txBody>
      </p:sp>
      <p:sp>
        <p:nvSpPr>
          <p:cNvPr id="61" name="Text Placeholder 27">
            <a:extLst>
              <a:ext uri="{FF2B5EF4-FFF2-40B4-BE49-F238E27FC236}">
                <a16:creationId xmlns:a16="http://schemas.microsoft.com/office/drawing/2014/main" id="{EFC6A660-8205-9C50-FFEF-D3D6595241A5}"/>
              </a:ext>
            </a:extLst>
          </p:cNvPr>
          <p:cNvSpPr>
            <a:spLocks noGrp="1"/>
          </p:cNvSpPr>
          <p:nvPr>
            <p:ph type="body" sz="quarter" idx="50" hasCustomPrompt="1"/>
          </p:nvPr>
        </p:nvSpPr>
        <p:spPr>
          <a:xfrm>
            <a:off x="7477300" y="5523345"/>
            <a:ext cx="1944000" cy="332399"/>
          </a:xfrm>
        </p:spPr>
        <p:txBody>
          <a:bodyPr wrap="square">
            <a:spAutoFit/>
          </a:bodyPr>
          <a:lstStyle>
            <a:lvl1pPr>
              <a:spcBef>
                <a:spcPts val="600"/>
              </a:spcBef>
              <a:defRPr sz="2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2" name="Text Placeholder 27">
            <a:extLst>
              <a:ext uri="{FF2B5EF4-FFF2-40B4-BE49-F238E27FC236}">
                <a16:creationId xmlns:a16="http://schemas.microsoft.com/office/drawing/2014/main" id="{3D4E8092-F0C7-5B4B-1AF2-23A2FA604455}"/>
              </a:ext>
            </a:extLst>
          </p:cNvPr>
          <p:cNvSpPr>
            <a:spLocks noGrp="1"/>
          </p:cNvSpPr>
          <p:nvPr>
            <p:ph type="body" sz="quarter" idx="51" hasCustomPrompt="1"/>
          </p:nvPr>
        </p:nvSpPr>
        <p:spPr>
          <a:xfrm>
            <a:off x="9623455" y="3907307"/>
            <a:ext cx="1944000"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3" name="Text Placeholder 29">
            <a:extLst>
              <a:ext uri="{FF2B5EF4-FFF2-40B4-BE49-F238E27FC236}">
                <a16:creationId xmlns:a16="http://schemas.microsoft.com/office/drawing/2014/main" id="{2E981789-5F22-43FA-F8F8-FACD92EAAA5D}"/>
              </a:ext>
            </a:extLst>
          </p:cNvPr>
          <p:cNvSpPr>
            <a:spLocks noGrp="1"/>
          </p:cNvSpPr>
          <p:nvPr>
            <p:ph type="body" sz="quarter" idx="52"/>
          </p:nvPr>
        </p:nvSpPr>
        <p:spPr>
          <a:xfrm>
            <a:off x="9623455" y="4556814"/>
            <a:ext cx="1944000" cy="193899"/>
          </a:xfrm>
        </p:spPr>
        <p:txBody>
          <a:bodyPr wrap="square">
            <a:spAutoFit/>
          </a:bodyPr>
          <a:lstStyle>
            <a:lvl1pPr>
              <a:defRPr sz="1400">
                <a:solidFill>
                  <a:schemeClr val="bg1"/>
                </a:solidFill>
              </a:defRPr>
            </a:lvl1pPr>
          </a:lstStyle>
          <a:p>
            <a:pPr lvl="0"/>
            <a:r>
              <a:rPr lang="en-GB"/>
              <a:t>Click to edit Master text styles</a:t>
            </a:r>
          </a:p>
        </p:txBody>
      </p:sp>
      <p:sp>
        <p:nvSpPr>
          <p:cNvPr id="64" name="Text Placeholder 27">
            <a:extLst>
              <a:ext uri="{FF2B5EF4-FFF2-40B4-BE49-F238E27FC236}">
                <a16:creationId xmlns:a16="http://schemas.microsoft.com/office/drawing/2014/main" id="{A9CDFBF1-7550-EFE1-005F-A8A3F6A5D065}"/>
              </a:ext>
            </a:extLst>
          </p:cNvPr>
          <p:cNvSpPr>
            <a:spLocks noGrp="1"/>
          </p:cNvSpPr>
          <p:nvPr>
            <p:ph type="body" sz="quarter" idx="53" hasCustomPrompt="1"/>
          </p:nvPr>
        </p:nvSpPr>
        <p:spPr>
          <a:xfrm>
            <a:off x="9623455" y="4787081"/>
            <a:ext cx="1944000"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5" name="Text Placeholder 29">
            <a:extLst>
              <a:ext uri="{FF2B5EF4-FFF2-40B4-BE49-F238E27FC236}">
                <a16:creationId xmlns:a16="http://schemas.microsoft.com/office/drawing/2014/main" id="{E3F5B6C0-50F0-901B-A80F-B35F15709F65}"/>
              </a:ext>
            </a:extLst>
          </p:cNvPr>
          <p:cNvSpPr>
            <a:spLocks noGrp="1"/>
          </p:cNvSpPr>
          <p:nvPr>
            <p:ph type="body" sz="quarter" idx="54"/>
          </p:nvPr>
        </p:nvSpPr>
        <p:spPr>
          <a:xfrm>
            <a:off x="9623455" y="3674086"/>
            <a:ext cx="1944000" cy="193899"/>
          </a:xfrm>
        </p:spPr>
        <p:txBody>
          <a:bodyPr wrap="square">
            <a:spAutoFit/>
          </a:bodyPr>
          <a:lstStyle>
            <a:lvl1pPr>
              <a:defRPr sz="1400">
                <a:solidFill>
                  <a:schemeClr val="bg1"/>
                </a:solidFill>
              </a:defRPr>
            </a:lvl1pPr>
          </a:lstStyle>
          <a:p>
            <a:pPr lvl="0"/>
            <a:r>
              <a:rPr lang="en-GB"/>
              <a:t>Click to edit Master text styles</a:t>
            </a:r>
          </a:p>
        </p:txBody>
      </p:sp>
      <p:sp>
        <p:nvSpPr>
          <p:cNvPr id="66" name="Text Placeholder 27">
            <a:extLst>
              <a:ext uri="{FF2B5EF4-FFF2-40B4-BE49-F238E27FC236}">
                <a16:creationId xmlns:a16="http://schemas.microsoft.com/office/drawing/2014/main" id="{0E5CEFA9-619C-35D9-E8E1-6A08A7EFD6DF}"/>
              </a:ext>
            </a:extLst>
          </p:cNvPr>
          <p:cNvSpPr>
            <a:spLocks noGrp="1"/>
          </p:cNvSpPr>
          <p:nvPr>
            <p:ph type="body" sz="quarter" idx="55" hasCustomPrompt="1"/>
          </p:nvPr>
        </p:nvSpPr>
        <p:spPr>
          <a:xfrm>
            <a:off x="9623455" y="5523345"/>
            <a:ext cx="1944000" cy="332399"/>
          </a:xfrm>
        </p:spPr>
        <p:txBody>
          <a:bodyPr wrap="square">
            <a:spAutoFit/>
          </a:bodyPr>
          <a:lstStyle>
            <a:lvl1pPr>
              <a:spcBef>
                <a:spcPts val="600"/>
              </a:spcBef>
              <a:defRPr sz="2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8" name="Text Placeholder 27">
            <a:extLst>
              <a:ext uri="{FF2B5EF4-FFF2-40B4-BE49-F238E27FC236}">
                <a16:creationId xmlns:a16="http://schemas.microsoft.com/office/drawing/2014/main" id="{D1E4AE63-7899-175F-B37D-F51221BA0BA9}"/>
              </a:ext>
            </a:extLst>
          </p:cNvPr>
          <p:cNvSpPr>
            <a:spLocks noGrp="1"/>
          </p:cNvSpPr>
          <p:nvPr>
            <p:ph type="body" sz="quarter" idx="56" hasCustomPrompt="1"/>
          </p:nvPr>
        </p:nvSpPr>
        <p:spPr>
          <a:xfrm>
            <a:off x="650497" y="5523345"/>
            <a:ext cx="2622611" cy="332399"/>
          </a:xfrm>
        </p:spPr>
        <p:txBody>
          <a:bodyPr wrap="square">
            <a:spAutoFit/>
          </a:bodyPr>
          <a:lstStyle>
            <a:lvl1pPr>
              <a:spcBef>
                <a:spcPts val="600"/>
              </a:spcBef>
              <a:defRPr sz="2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12" name="Slide Number Placeholder 1">
            <a:extLst>
              <a:ext uri="{FF2B5EF4-FFF2-40B4-BE49-F238E27FC236}">
                <a16:creationId xmlns:a16="http://schemas.microsoft.com/office/drawing/2014/main" id="{BE06BBD6-4796-56EA-EB8E-ABB918EAA9D3}"/>
              </a:ext>
            </a:extLst>
          </p:cNvPr>
          <p:cNvSpPr>
            <a:spLocks noGrp="1"/>
          </p:cNvSpPr>
          <p:nvPr>
            <p:ph type="sldNum" sz="quarter" idx="22"/>
          </p:nvPr>
        </p:nvSpPr>
        <p:spPr>
          <a:xfrm>
            <a:off x="430272" y="6424804"/>
            <a:ext cx="144000" cy="107722"/>
          </a:xfrm>
        </p:spPr>
        <p:txBody>
          <a:bodyPr/>
          <a:lstStyle/>
          <a:p>
            <a:fld id="{B70ABF48-9EEA-4187-85C1-AD7A92F0F57C}" type="slidenum">
              <a:rPr lang="en-GB" smtClean="0"/>
              <a:pPr/>
              <a:t>‹#›</a:t>
            </a:fld>
            <a:endParaRPr lang="en-GB" dirty="0"/>
          </a:p>
        </p:txBody>
      </p:sp>
      <p:sp>
        <p:nvSpPr>
          <p:cNvPr id="17" name="Text Placeholder 29">
            <a:extLst>
              <a:ext uri="{FF2B5EF4-FFF2-40B4-BE49-F238E27FC236}">
                <a16:creationId xmlns:a16="http://schemas.microsoft.com/office/drawing/2014/main" id="{D808F388-33C9-001C-57B4-978E859414AD}"/>
              </a:ext>
            </a:extLst>
          </p:cNvPr>
          <p:cNvSpPr>
            <a:spLocks noGrp="1"/>
          </p:cNvSpPr>
          <p:nvPr>
            <p:ph type="body" sz="quarter" idx="60"/>
          </p:nvPr>
        </p:nvSpPr>
        <p:spPr>
          <a:xfrm>
            <a:off x="430210" y="1131148"/>
            <a:ext cx="10691999" cy="498598"/>
          </a:xfrm>
        </p:spPr>
        <p:txBody>
          <a:bodyPr wrap="square">
            <a:noAutofit/>
          </a:bodyPr>
          <a:lstStyle>
            <a:lvl1pPr>
              <a:defRPr sz="3600">
                <a:solidFill>
                  <a:schemeClr val="accent1"/>
                </a:solidFill>
              </a:defRPr>
            </a:lvl1pPr>
          </a:lstStyle>
          <a:p>
            <a:pPr lvl="0"/>
            <a:r>
              <a:rPr lang="en-GB"/>
              <a:t>Click to edit Master text styles</a:t>
            </a:r>
          </a:p>
        </p:txBody>
      </p:sp>
      <p:sp>
        <p:nvSpPr>
          <p:cNvPr id="18" name="Content Placeholder 2">
            <a:extLst>
              <a:ext uri="{FF2B5EF4-FFF2-40B4-BE49-F238E27FC236}">
                <a16:creationId xmlns:a16="http://schemas.microsoft.com/office/drawing/2014/main" id="{B8542FC0-035E-9D99-8959-2773E22B5137}"/>
              </a:ext>
            </a:extLst>
          </p:cNvPr>
          <p:cNvSpPr>
            <a:spLocks noGrp="1"/>
          </p:cNvSpPr>
          <p:nvPr>
            <p:ph idx="15" hasCustomPrompt="1"/>
          </p:nvPr>
        </p:nvSpPr>
        <p:spPr>
          <a:xfrm>
            <a:off x="431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19" name="Content Placeholder 2">
            <a:extLst>
              <a:ext uri="{FF2B5EF4-FFF2-40B4-BE49-F238E27FC236}">
                <a16:creationId xmlns:a16="http://schemas.microsoft.com/office/drawing/2014/main" id="{58019716-74EB-996A-2FE9-4685D60406C6}"/>
              </a:ext>
            </a:extLst>
          </p:cNvPr>
          <p:cNvSpPr>
            <a:spLocks noGrp="1"/>
          </p:cNvSpPr>
          <p:nvPr>
            <p:ph idx="17" hasCustomPrompt="1"/>
          </p:nvPr>
        </p:nvSpPr>
        <p:spPr>
          <a:xfrm>
            <a:off x="431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20" name="Content Placeholder 2">
            <a:extLst>
              <a:ext uri="{FF2B5EF4-FFF2-40B4-BE49-F238E27FC236}">
                <a16:creationId xmlns:a16="http://schemas.microsoft.com/office/drawing/2014/main" id="{4AAE79C2-62FF-0BEF-CC54-EAAFE098C6C0}"/>
              </a:ext>
            </a:extLst>
          </p:cNvPr>
          <p:cNvSpPr>
            <a:spLocks noGrp="1"/>
          </p:cNvSpPr>
          <p:nvPr>
            <p:ph idx="61" hasCustomPrompt="1"/>
          </p:nvPr>
        </p:nvSpPr>
        <p:spPr>
          <a:xfrm>
            <a:off x="3836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21" name="Content Placeholder 2">
            <a:extLst>
              <a:ext uri="{FF2B5EF4-FFF2-40B4-BE49-F238E27FC236}">
                <a16:creationId xmlns:a16="http://schemas.microsoft.com/office/drawing/2014/main" id="{CE78DDE4-439D-B46D-A541-810D87E0C554}"/>
              </a:ext>
            </a:extLst>
          </p:cNvPr>
          <p:cNvSpPr>
            <a:spLocks noGrp="1"/>
          </p:cNvSpPr>
          <p:nvPr>
            <p:ph idx="62" hasCustomPrompt="1"/>
          </p:nvPr>
        </p:nvSpPr>
        <p:spPr>
          <a:xfrm>
            <a:off x="3836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22" name="Content Placeholder 2">
            <a:extLst>
              <a:ext uri="{FF2B5EF4-FFF2-40B4-BE49-F238E27FC236}">
                <a16:creationId xmlns:a16="http://schemas.microsoft.com/office/drawing/2014/main" id="{A9CC2A64-CDAD-5A06-8DDB-253892506630}"/>
              </a:ext>
            </a:extLst>
          </p:cNvPr>
          <p:cNvSpPr>
            <a:spLocks noGrp="1"/>
          </p:cNvSpPr>
          <p:nvPr>
            <p:ph idx="63" hasCustomPrompt="1"/>
          </p:nvPr>
        </p:nvSpPr>
        <p:spPr>
          <a:xfrm>
            <a:off x="7241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accent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23" name="Content Placeholder 2">
            <a:extLst>
              <a:ext uri="{FF2B5EF4-FFF2-40B4-BE49-F238E27FC236}">
                <a16:creationId xmlns:a16="http://schemas.microsoft.com/office/drawing/2014/main" id="{1785D960-1F4A-E867-E2FF-76FB295C8C2B}"/>
              </a:ext>
            </a:extLst>
          </p:cNvPr>
          <p:cNvSpPr>
            <a:spLocks noGrp="1"/>
          </p:cNvSpPr>
          <p:nvPr>
            <p:ph idx="64" hasCustomPrompt="1"/>
          </p:nvPr>
        </p:nvSpPr>
        <p:spPr>
          <a:xfrm>
            <a:off x="7241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tx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Tree>
    <p:extLst>
      <p:ext uri="{BB962C8B-B14F-4D97-AF65-F5344CB8AC3E}">
        <p14:creationId xmlns:p14="http://schemas.microsoft.com/office/powerpoint/2010/main" val="92331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itle and number data 6">
    <p:bg>
      <p:bgPr>
        <a:solidFill>
          <a:schemeClr val="accent1"/>
        </a:solidFill>
        <a:effectLst/>
      </p:bgPr>
    </p:bg>
    <p:spTree>
      <p:nvGrpSpPr>
        <p:cNvPr id="1" name=""/>
        <p:cNvGrpSpPr/>
        <p:nvPr/>
      </p:nvGrpSpPr>
      <p:grpSpPr>
        <a:xfrm>
          <a:off x="0" y="0"/>
          <a:ext cx="0" cy="0"/>
          <a:chOff x="0" y="0"/>
          <a:chExt cx="0" cy="0"/>
        </a:xfrm>
      </p:grpSpPr>
      <p:sp>
        <p:nvSpPr>
          <p:cNvPr id="10" name="Text Placeholder 4">
            <a:extLst>
              <a:ext uri="{FF2B5EF4-FFF2-40B4-BE49-F238E27FC236}">
                <a16:creationId xmlns:a16="http://schemas.microsoft.com/office/drawing/2014/main" id="{79C315C0-1EC7-0016-1BBB-266B92605363}"/>
              </a:ext>
            </a:extLst>
          </p:cNvPr>
          <p:cNvSpPr>
            <a:spLocks noGrp="1"/>
          </p:cNvSpPr>
          <p:nvPr>
            <p:ph type="body" sz="quarter" idx="59" hasCustomPrompt="1"/>
          </p:nvPr>
        </p:nvSpPr>
        <p:spPr>
          <a:xfrm>
            <a:off x="431800" y="3429000"/>
            <a:ext cx="3060000" cy="2628000"/>
          </a:xfrm>
          <a:solidFill>
            <a:schemeClr val="accent2"/>
          </a:solidFill>
        </p:spPr>
        <p:txBody>
          <a:bodyPr/>
          <a:lstStyle>
            <a:lvl1pPr>
              <a:defRPr>
                <a:solidFill>
                  <a:schemeClr val="tx1">
                    <a:alpha val="0"/>
                  </a:schemeClr>
                </a:solidFill>
              </a:defRPr>
            </a:lvl1pPr>
          </a:lstStyle>
          <a:p>
            <a:pPr lvl="0"/>
            <a:r>
              <a:rPr lang="en-GB" dirty="0"/>
              <a:t> </a:t>
            </a:r>
          </a:p>
        </p:txBody>
      </p:sp>
      <p:sp>
        <p:nvSpPr>
          <p:cNvPr id="6" name="Title 5">
            <a:extLst>
              <a:ext uri="{FF2B5EF4-FFF2-40B4-BE49-F238E27FC236}">
                <a16:creationId xmlns:a16="http://schemas.microsoft.com/office/drawing/2014/main" id="{ADFF0763-27E6-6124-9A05-C97DFD11B2C3}"/>
              </a:ext>
            </a:extLst>
          </p:cNvPr>
          <p:cNvSpPr>
            <a:spLocks noGrp="1"/>
          </p:cNvSpPr>
          <p:nvPr>
            <p:ph type="title"/>
          </p:nvPr>
        </p:nvSpPr>
        <p:spPr>
          <a:xfrm>
            <a:off x="430211" y="365125"/>
            <a:ext cx="10692000" cy="378000"/>
          </a:xfrm>
        </p:spPr>
        <p:txBody>
          <a:bodyPr/>
          <a:lstStyle>
            <a:lvl1pPr>
              <a:defRPr>
                <a:solidFill>
                  <a:schemeClr val="bg1"/>
                </a:solidFill>
              </a:defRPr>
            </a:lvl1pPr>
          </a:lstStyle>
          <a:p>
            <a:r>
              <a:rPr lang="en-GB"/>
              <a:t>Click to edit Master title style</a:t>
            </a:r>
            <a:endParaRPr lang="en-GB" dirty="0"/>
          </a:p>
        </p:txBody>
      </p:sp>
      <p:sp>
        <p:nvSpPr>
          <p:cNvPr id="14" name="Text Placeholder 27">
            <a:extLst>
              <a:ext uri="{FF2B5EF4-FFF2-40B4-BE49-F238E27FC236}">
                <a16:creationId xmlns:a16="http://schemas.microsoft.com/office/drawing/2014/main" id="{DDC52EF1-FA7D-7977-DBD9-25FC34637973}"/>
              </a:ext>
            </a:extLst>
          </p:cNvPr>
          <p:cNvSpPr>
            <a:spLocks noGrp="1"/>
          </p:cNvSpPr>
          <p:nvPr>
            <p:ph type="body" sz="quarter" idx="26" hasCustomPrompt="1"/>
          </p:nvPr>
        </p:nvSpPr>
        <p:spPr>
          <a:xfrm>
            <a:off x="650497" y="3907307"/>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15" name="Text Placeholder 29">
            <a:extLst>
              <a:ext uri="{FF2B5EF4-FFF2-40B4-BE49-F238E27FC236}">
                <a16:creationId xmlns:a16="http://schemas.microsoft.com/office/drawing/2014/main" id="{8D9E7C3E-C37C-0DFE-F090-142411AEEB77}"/>
              </a:ext>
            </a:extLst>
          </p:cNvPr>
          <p:cNvSpPr>
            <a:spLocks noGrp="1"/>
          </p:cNvSpPr>
          <p:nvPr>
            <p:ph type="body" sz="quarter" idx="27"/>
          </p:nvPr>
        </p:nvSpPr>
        <p:spPr>
          <a:xfrm>
            <a:off x="650497" y="4556814"/>
            <a:ext cx="2624400" cy="193899"/>
          </a:xfrm>
        </p:spPr>
        <p:txBody>
          <a:bodyPr wrap="square">
            <a:spAutoFit/>
          </a:bodyPr>
          <a:lstStyle>
            <a:lvl1pPr>
              <a:defRPr sz="1400">
                <a:solidFill>
                  <a:schemeClr val="bg1"/>
                </a:solidFill>
              </a:defRPr>
            </a:lvl1pPr>
          </a:lstStyle>
          <a:p>
            <a:pPr lvl="0"/>
            <a:r>
              <a:rPr lang="en-GB"/>
              <a:t>Click to edit Master text styles</a:t>
            </a:r>
          </a:p>
        </p:txBody>
      </p:sp>
      <p:sp>
        <p:nvSpPr>
          <p:cNvPr id="16" name="Text Placeholder 27">
            <a:extLst>
              <a:ext uri="{FF2B5EF4-FFF2-40B4-BE49-F238E27FC236}">
                <a16:creationId xmlns:a16="http://schemas.microsoft.com/office/drawing/2014/main" id="{17E9853B-F829-D9AE-5720-2F0337CA4CA6}"/>
              </a:ext>
            </a:extLst>
          </p:cNvPr>
          <p:cNvSpPr>
            <a:spLocks noGrp="1"/>
          </p:cNvSpPr>
          <p:nvPr>
            <p:ph type="body" sz="quarter" idx="28" hasCustomPrompt="1"/>
          </p:nvPr>
        </p:nvSpPr>
        <p:spPr>
          <a:xfrm>
            <a:off x="650497" y="4787081"/>
            <a:ext cx="2622611" cy="609398"/>
          </a:xfrm>
        </p:spPr>
        <p:txBody>
          <a:bodyPr wrap="square">
            <a:spAutoFit/>
          </a:bodyPr>
          <a:lstStyle>
            <a:lvl1pPr>
              <a:spcBef>
                <a:spcPts val="600"/>
              </a:spcBef>
              <a:defRPr sz="4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5" name="Text Placeholder 4">
            <a:extLst>
              <a:ext uri="{FF2B5EF4-FFF2-40B4-BE49-F238E27FC236}">
                <a16:creationId xmlns:a16="http://schemas.microsoft.com/office/drawing/2014/main" id="{46A3148F-30EC-2A2A-41F6-BFBC419D64B7}"/>
              </a:ext>
            </a:extLst>
          </p:cNvPr>
          <p:cNvSpPr>
            <a:spLocks noGrp="1"/>
          </p:cNvSpPr>
          <p:nvPr>
            <p:ph type="body" sz="quarter" idx="57" hasCustomPrompt="1"/>
          </p:nvPr>
        </p:nvSpPr>
        <p:spPr>
          <a:xfrm>
            <a:off x="3836800" y="3429000"/>
            <a:ext cx="3060000" cy="2628000"/>
          </a:xfrm>
          <a:solidFill>
            <a:schemeClr val="bg1"/>
          </a:solidFill>
        </p:spPr>
        <p:txBody>
          <a:bodyPr/>
          <a:lstStyle>
            <a:lvl1pPr>
              <a:defRPr>
                <a:solidFill>
                  <a:schemeClr val="tx1">
                    <a:alpha val="0"/>
                  </a:schemeClr>
                </a:solidFill>
              </a:defRPr>
            </a:lvl1pPr>
          </a:lstStyle>
          <a:p>
            <a:pPr lvl="0"/>
            <a:r>
              <a:rPr lang="en-GB" dirty="0"/>
              <a:t> </a:t>
            </a:r>
          </a:p>
        </p:txBody>
      </p:sp>
      <p:sp>
        <p:nvSpPr>
          <p:cNvPr id="39" name="Text Placeholder 27">
            <a:extLst>
              <a:ext uri="{FF2B5EF4-FFF2-40B4-BE49-F238E27FC236}">
                <a16:creationId xmlns:a16="http://schemas.microsoft.com/office/drawing/2014/main" id="{FFD4179E-B448-F59C-E740-0F9266D493AE}"/>
              </a:ext>
            </a:extLst>
          </p:cNvPr>
          <p:cNvSpPr>
            <a:spLocks noGrp="1"/>
          </p:cNvSpPr>
          <p:nvPr>
            <p:ph type="body" sz="quarter" idx="33" hasCustomPrompt="1"/>
          </p:nvPr>
        </p:nvSpPr>
        <p:spPr>
          <a:xfrm>
            <a:off x="4055494" y="3907307"/>
            <a:ext cx="2622611"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40" name="Text Placeholder 29">
            <a:extLst>
              <a:ext uri="{FF2B5EF4-FFF2-40B4-BE49-F238E27FC236}">
                <a16:creationId xmlns:a16="http://schemas.microsoft.com/office/drawing/2014/main" id="{2C0E4A92-D19A-AF7C-9221-64C081F24996}"/>
              </a:ext>
            </a:extLst>
          </p:cNvPr>
          <p:cNvSpPr>
            <a:spLocks noGrp="1"/>
          </p:cNvSpPr>
          <p:nvPr>
            <p:ph type="body" sz="quarter" idx="34"/>
          </p:nvPr>
        </p:nvSpPr>
        <p:spPr>
          <a:xfrm>
            <a:off x="4054600" y="4556814"/>
            <a:ext cx="2624400" cy="193899"/>
          </a:xfrm>
        </p:spPr>
        <p:txBody>
          <a:bodyPr wrap="square">
            <a:spAutoFit/>
          </a:bodyPr>
          <a:lstStyle>
            <a:lvl1pPr>
              <a:defRPr sz="1400">
                <a:solidFill>
                  <a:schemeClr val="tx1"/>
                </a:solidFill>
              </a:defRPr>
            </a:lvl1pPr>
          </a:lstStyle>
          <a:p>
            <a:pPr lvl="0"/>
            <a:r>
              <a:rPr lang="en-GB"/>
              <a:t>Click to edit Master text styles</a:t>
            </a:r>
          </a:p>
        </p:txBody>
      </p:sp>
      <p:sp>
        <p:nvSpPr>
          <p:cNvPr id="41" name="Text Placeholder 27">
            <a:extLst>
              <a:ext uri="{FF2B5EF4-FFF2-40B4-BE49-F238E27FC236}">
                <a16:creationId xmlns:a16="http://schemas.microsoft.com/office/drawing/2014/main" id="{F11D9630-C617-62A8-76A5-F0099F9CBA85}"/>
              </a:ext>
            </a:extLst>
          </p:cNvPr>
          <p:cNvSpPr>
            <a:spLocks noGrp="1"/>
          </p:cNvSpPr>
          <p:nvPr>
            <p:ph type="body" sz="quarter" idx="35" hasCustomPrompt="1"/>
          </p:nvPr>
        </p:nvSpPr>
        <p:spPr>
          <a:xfrm>
            <a:off x="4055494" y="4787081"/>
            <a:ext cx="2622611"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44" name="Text Placeholder 27">
            <a:extLst>
              <a:ext uri="{FF2B5EF4-FFF2-40B4-BE49-F238E27FC236}">
                <a16:creationId xmlns:a16="http://schemas.microsoft.com/office/drawing/2014/main" id="{60FB7E13-2FAB-1D39-A4F5-E98230EBFB33}"/>
              </a:ext>
            </a:extLst>
          </p:cNvPr>
          <p:cNvSpPr>
            <a:spLocks noGrp="1"/>
          </p:cNvSpPr>
          <p:nvPr>
            <p:ph type="body" sz="quarter" idx="38" hasCustomPrompt="1"/>
          </p:nvPr>
        </p:nvSpPr>
        <p:spPr>
          <a:xfrm>
            <a:off x="4055494" y="5523345"/>
            <a:ext cx="2622611" cy="332399"/>
          </a:xfrm>
        </p:spPr>
        <p:txBody>
          <a:bodyPr wrap="square">
            <a:spAutoFit/>
          </a:bodyPr>
          <a:lstStyle>
            <a:lvl1pPr>
              <a:spcBef>
                <a:spcPts val="600"/>
              </a:spcBef>
              <a:defRPr sz="2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8" name="Text Placeholder 4">
            <a:extLst>
              <a:ext uri="{FF2B5EF4-FFF2-40B4-BE49-F238E27FC236}">
                <a16:creationId xmlns:a16="http://schemas.microsoft.com/office/drawing/2014/main" id="{0570FAE4-73B4-CCE2-5616-F49261F3E290}"/>
              </a:ext>
            </a:extLst>
          </p:cNvPr>
          <p:cNvSpPr>
            <a:spLocks noGrp="1"/>
          </p:cNvSpPr>
          <p:nvPr>
            <p:ph type="body" sz="quarter" idx="58" hasCustomPrompt="1"/>
          </p:nvPr>
        </p:nvSpPr>
        <p:spPr>
          <a:xfrm>
            <a:off x="7241125" y="3429000"/>
            <a:ext cx="4554000" cy="2628000"/>
          </a:xfrm>
          <a:solidFill>
            <a:schemeClr val="bg1"/>
          </a:solidFill>
        </p:spPr>
        <p:txBody>
          <a:bodyPr/>
          <a:lstStyle>
            <a:lvl1pPr>
              <a:defRPr>
                <a:solidFill>
                  <a:schemeClr val="tx1">
                    <a:alpha val="0"/>
                  </a:schemeClr>
                </a:solidFill>
              </a:defRPr>
            </a:lvl1pPr>
          </a:lstStyle>
          <a:p>
            <a:pPr lvl="0"/>
            <a:r>
              <a:rPr lang="en-GB" dirty="0"/>
              <a:t> </a:t>
            </a:r>
          </a:p>
        </p:txBody>
      </p:sp>
      <p:sp>
        <p:nvSpPr>
          <p:cNvPr id="57" name="Text Placeholder 27">
            <a:extLst>
              <a:ext uri="{FF2B5EF4-FFF2-40B4-BE49-F238E27FC236}">
                <a16:creationId xmlns:a16="http://schemas.microsoft.com/office/drawing/2014/main" id="{B1DF5970-5907-0549-7CC5-05F7A1A613CF}"/>
              </a:ext>
            </a:extLst>
          </p:cNvPr>
          <p:cNvSpPr>
            <a:spLocks noGrp="1"/>
          </p:cNvSpPr>
          <p:nvPr>
            <p:ph type="body" sz="quarter" idx="46" hasCustomPrompt="1"/>
          </p:nvPr>
        </p:nvSpPr>
        <p:spPr>
          <a:xfrm>
            <a:off x="7477300" y="3907307"/>
            <a:ext cx="1944000"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58" name="Text Placeholder 29">
            <a:extLst>
              <a:ext uri="{FF2B5EF4-FFF2-40B4-BE49-F238E27FC236}">
                <a16:creationId xmlns:a16="http://schemas.microsoft.com/office/drawing/2014/main" id="{F7E1BE00-EFE2-D4E6-B597-9830F6353E8F}"/>
              </a:ext>
            </a:extLst>
          </p:cNvPr>
          <p:cNvSpPr>
            <a:spLocks noGrp="1"/>
          </p:cNvSpPr>
          <p:nvPr>
            <p:ph type="body" sz="quarter" idx="47"/>
          </p:nvPr>
        </p:nvSpPr>
        <p:spPr>
          <a:xfrm>
            <a:off x="7477300" y="4556814"/>
            <a:ext cx="1944000" cy="193899"/>
          </a:xfrm>
        </p:spPr>
        <p:txBody>
          <a:bodyPr wrap="square">
            <a:spAutoFit/>
          </a:bodyPr>
          <a:lstStyle>
            <a:lvl1pPr>
              <a:defRPr sz="1400">
                <a:solidFill>
                  <a:schemeClr val="tx1"/>
                </a:solidFill>
              </a:defRPr>
            </a:lvl1pPr>
          </a:lstStyle>
          <a:p>
            <a:pPr lvl="0"/>
            <a:r>
              <a:rPr lang="en-GB"/>
              <a:t>Click to edit Master text styles</a:t>
            </a:r>
          </a:p>
        </p:txBody>
      </p:sp>
      <p:sp>
        <p:nvSpPr>
          <p:cNvPr id="59" name="Text Placeholder 27">
            <a:extLst>
              <a:ext uri="{FF2B5EF4-FFF2-40B4-BE49-F238E27FC236}">
                <a16:creationId xmlns:a16="http://schemas.microsoft.com/office/drawing/2014/main" id="{EC0117C0-149B-670C-2642-5EFF3BF9291F}"/>
              </a:ext>
            </a:extLst>
          </p:cNvPr>
          <p:cNvSpPr>
            <a:spLocks noGrp="1"/>
          </p:cNvSpPr>
          <p:nvPr>
            <p:ph type="body" sz="quarter" idx="48" hasCustomPrompt="1"/>
          </p:nvPr>
        </p:nvSpPr>
        <p:spPr>
          <a:xfrm>
            <a:off x="7477300" y="4787081"/>
            <a:ext cx="1944000"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0" name="Text Placeholder 29">
            <a:extLst>
              <a:ext uri="{FF2B5EF4-FFF2-40B4-BE49-F238E27FC236}">
                <a16:creationId xmlns:a16="http://schemas.microsoft.com/office/drawing/2014/main" id="{CF379E38-7A7A-F41F-BDE6-C13A250144BE}"/>
              </a:ext>
            </a:extLst>
          </p:cNvPr>
          <p:cNvSpPr>
            <a:spLocks noGrp="1"/>
          </p:cNvSpPr>
          <p:nvPr>
            <p:ph type="body" sz="quarter" idx="49"/>
          </p:nvPr>
        </p:nvSpPr>
        <p:spPr>
          <a:xfrm>
            <a:off x="7477300" y="3674086"/>
            <a:ext cx="1944000" cy="193899"/>
          </a:xfrm>
        </p:spPr>
        <p:txBody>
          <a:bodyPr wrap="square">
            <a:spAutoFit/>
          </a:bodyPr>
          <a:lstStyle>
            <a:lvl1pPr>
              <a:defRPr sz="1400">
                <a:solidFill>
                  <a:schemeClr val="tx1"/>
                </a:solidFill>
              </a:defRPr>
            </a:lvl1pPr>
          </a:lstStyle>
          <a:p>
            <a:pPr lvl="0"/>
            <a:r>
              <a:rPr lang="en-GB"/>
              <a:t>Click to edit Master text styles</a:t>
            </a:r>
          </a:p>
        </p:txBody>
      </p:sp>
      <p:sp>
        <p:nvSpPr>
          <p:cNvPr id="61" name="Text Placeholder 27">
            <a:extLst>
              <a:ext uri="{FF2B5EF4-FFF2-40B4-BE49-F238E27FC236}">
                <a16:creationId xmlns:a16="http://schemas.microsoft.com/office/drawing/2014/main" id="{EFC6A660-8205-9C50-FFEF-D3D6595241A5}"/>
              </a:ext>
            </a:extLst>
          </p:cNvPr>
          <p:cNvSpPr>
            <a:spLocks noGrp="1"/>
          </p:cNvSpPr>
          <p:nvPr>
            <p:ph type="body" sz="quarter" idx="50" hasCustomPrompt="1"/>
          </p:nvPr>
        </p:nvSpPr>
        <p:spPr>
          <a:xfrm>
            <a:off x="7477300" y="5523345"/>
            <a:ext cx="1944000" cy="332399"/>
          </a:xfrm>
        </p:spPr>
        <p:txBody>
          <a:bodyPr wrap="square">
            <a:spAutoFit/>
          </a:bodyPr>
          <a:lstStyle>
            <a:lvl1pPr>
              <a:spcBef>
                <a:spcPts val="600"/>
              </a:spcBef>
              <a:defRPr sz="2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2" name="Text Placeholder 27">
            <a:extLst>
              <a:ext uri="{FF2B5EF4-FFF2-40B4-BE49-F238E27FC236}">
                <a16:creationId xmlns:a16="http://schemas.microsoft.com/office/drawing/2014/main" id="{3D4E8092-F0C7-5B4B-1AF2-23A2FA604455}"/>
              </a:ext>
            </a:extLst>
          </p:cNvPr>
          <p:cNvSpPr>
            <a:spLocks noGrp="1"/>
          </p:cNvSpPr>
          <p:nvPr>
            <p:ph type="body" sz="quarter" idx="51" hasCustomPrompt="1"/>
          </p:nvPr>
        </p:nvSpPr>
        <p:spPr>
          <a:xfrm>
            <a:off x="9623455" y="3907307"/>
            <a:ext cx="1944000"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3" name="Text Placeholder 29">
            <a:extLst>
              <a:ext uri="{FF2B5EF4-FFF2-40B4-BE49-F238E27FC236}">
                <a16:creationId xmlns:a16="http://schemas.microsoft.com/office/drawing/2014/main" id="{2E981789-5F22-43FA-F8F8-FACD92EAAA5D}"/>
              </a:ext>
            </a:extLst>
          </p:cNvPr>
          <p:cNvSpPr>
            <a:spLocks noGrp="1"/>
          </p:cNvSpPr>
          <p:nvPr>
            <p:ph type="body" sz="quarter" idx="52"/>
          </p:nvPr>
        </p:nvSpPr>
        <p:spPr>
          <a:xfrm>
            <a:off x="9623455" y="4556814"/>
            <a:ext cx="1944000" cy="193899"/>
          </a:xfrm>
        </p:spPr>
        <p:txBody>
          <a:bodyPr wrap="square">
            <a:spAutoFit/>
          </a:bodyPr>
          <a:lstStyle>
            <a:lvl1pPr>
              <a:defRPr sz="1400">
                <a:solidFill>
                  <a:schemeClr val="tx1"/>
                </a:solidFill>
              </a:defRPr>
            </a:lvl1pPr>
          </a:lstStyle>
          <a:p>
            <a:pPr lvl="0"/>
            <a:r>
              <a:rPr lang="en-GB"/>
              <a:t>Click to edit Master text styles</a:t>
            </a:r>
          </a:p>
        </p:txBody>
      </p:sp>
      <p:sp>
        <p:nvSpPr>
          <p:cNvPr id="64" name="Text Placeholder 27">
            <a:extLst>
              <a:ext uri="{FF2B5EF4-FFF2-40B4-BE49-F238E27FC236}">
                <a16:creationId xmlns:a16="http://schemas.microsoft.com/office/drawing/2014/main" id="{A9CDFBF1-7550-EFE1-005F-A8A3F6A5D065}"/>
              </a:ext>
            </a:extLst>
          </p:cNvPr>
          <p:cNvSpPr>
            <a:spLocks noGrp="1"/>
          </p:cNvSpPr>
          <p:nvPr>
            <p:ph type="body" sz="quarter" idx="53" hasCustomPrompt="1"/>
          </p:nvPr>
        </p:nvSpPr>
        <p:spPr>
          <a:xfrm>
            <a:off x="9623455" y="4787081"/>
            <a:ext cx="1944000" cy="609398"/>
          </a:xfrm>
        </p:spPr>
        <p:txBody>
          <a:bodyPr wrap="square">
            <a:spAutoFit/>
          </a:bodyPr>
          <a:lstStyle>
            <a:lvl1pPr>
              <a:spcBef>
                <a:spcPts val="600"/>
              </a:spcBef>
              <a:defRPr sz="4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5" name="Text Placeholder 29">
            <a:extLst>
              <a:ext uri="{FF2B5EF4-FFF2-40B4-BE49-F238E27FC236}">
                <a16:creationId xmlns:a16="http://schemas.microsoft.com/office/drawing/2014/main" id="{E3F5B6C0-50F0-901B-A80F-B35F15709F65}"/>
              </a:ext>
            </a:extLst>
          </p:cNvPr>
          <p:cNvSpPr>
            <a:spLocks noGrp="1"/>
          </p:cNvSpPr>
          <p:nvPr>
            <p:ph type="body" sz="quarter" idx="54"/>
          </p:nvPr>
        </p:nvSpPr>
        <p:spPr>
          <a:xfrm>
            <a:off x="9623455" y="3674086"/>
            <a:ext cx="1944000" cy="193899"/>
          </a:xfrm>
        </p:spPr>
        <p:txBody>
          <a:bodyPr wrap="square">
            <a:spAutoFit/>
          </a:bodyPr>
          <a:lstStyle>
            <a:lvl1pPr>
              <a:defRPr sz="1400">
                <a:solidFill>
                  <a:schemeClr val="tx1"/>
                </a:solidFill>
              </a:defRPr>
            </a:lvl1pPr>
          </a:lstStyle>
          <a:p>
            <a:pPr lvl="0"/>
            <a:r>
              <a:rPr lang="en-GB"/>
              <a:t>Click to edit Master text styles</a:t>
            </a:r>
          </a:p>
        </p:txBody>
      </p:sp>
      <p:sp>
        <p:nvSpPr>
          <p:cNvPr id="66" name="Text Placeholder 27">
            <a:extLst>
              <a:ext uri="{FF2B5EF4-FFF2-40B4-BE49-F238E27FC236}">
                <a16:creationId xmlns:a16="http://schemas.microsoft.com/office/drawing/2014/main" id="{0E5CEFA9-619C-35D9-E8E1-6A08A7EFD6DF}"/>
              </a:ext>
            </a:extLst>
          </p:cNvPr>
          <p:cNvSpPr>
            <a:spLocks noGrp="1"/>
          </p:cNvSpPr>
          <p:nvPr>
            <p:ph type="body" sz="quarter" idx="55" hasCustomPrompt="1"/>
          </p:nvPr>
        </p:nvSpPr>
        <p:spPr>
          <a:xfrm>
            <a:off x="9623455" y="5523345"/>
            <a:ext cx="1944000" cy="332399"/>
          </a:xfrm>
        </p:spPr>
        <p:txBody>
          <a:bodyPr wrap="square">
            <a:spAutoFit/>
          </a:bodyPr>
          <a:lstStyle>
            <a:lvl1pPr>
              <a:spcBef>
                <a:spcPts val="600"/>
              </a:spcBef>
              <a:defRPr sz="2400">
                <a:solidFill>
                  <a:schemeClr val="accent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68" name="Text Placeholder 27">
            <a:extLst>
              <a:ext uri="{FF2B5EF4-FFF2-40B4-BE49-F238E27FC236}">
                <a16:creationId xmlns:a16="http://schemas.microsoft.com/office/drawing/2014/main" id="{D1E4AE63-7899-175F-B37D-F51221BA0BA9}"/>
              </a:ext>
            </a:extLst>
          </p:cNvPr>
          <p:cNvSpPr>
            <a:spLocks noGrp="1"/>
          </p:cNvSpPr>
          <p:nvPr>
            <p:ph type="body" sz="quarter" idx="56" hasCustomPrompt="1"/>
          </p:nvPr>
        </p:nvSpPr>
        <p:spPr>
          <a:xfrm>
            <a:off x="650497" y="5523345"/>
            <a:ext cx="2622611" cy="332399"/>
          </a:xfrm>
        </p:spPr>
        <p:txBody>
          <a:bodyPr wrap="square">
            <a:spAutoFit/>
          </a:bodyPr>
          <a:lstStyle>
            <a:lvl1pPr>
              <a:spcBef>
                <a:spcPts val="600"/>
              </a:spcBef>
              <a:defRPr sz="2400">
                <a:solidFill>
                  <a:schemeClr val="bg1"/>
                </a:solidFill>
                <a:latin typeface="Noto Sans Mono" panose="020B0509040504020204" pitchFamily="50" charset="0"/>
                <a:ea typeface="Noto Sans Mono" panose="020B0509040504020204" pitchFamily="50" charset="0"/>
                <a:cs typeface="Noto Sans Mono" panose="020B0509040504020204" pitchFamily="50" charset="0"/>
              </a:defRPr>
            </a:lvl1pPr>
          </a:lstStyle>
          <a:p>
            <a:pPr lvl="0"/>
            <a:r>
              <a:rPr lang="en-GB" dirty="0"/>
              <a:t>XX</a:t>
            </a:r>
          </a:p>
        </p:txBody>
      </p:sp>
      <p:sp>
        <p:nvSpPr>
          <p:cNvPr id="12" name="Slide Number Placeholder 1">
            <a:extLst>
              <a:ext uri="{FF2B5EF4-FFF2-40B4-BE49-F238E27FC236}">
                <a16:creationId xmlns:a16="http://schemas.microsoft.com/office/drawing/2014/main" id="{BE06BBD6-4796-56EA-EB8E-ABB918EAA9D3}"/>
              </a:ext>
            </a:extLst>
          </p:cNvPr>
          <p:cNvSpPr>
            <a:spLocks noGrp="1"/>
          </p:cNvSpPr>
          <p:nvPr>
            <p:ph type="sldNum" sz="quarter" idx="22"/>
          </p:nvPr>
        </p:nvSpPr>
        <p:spPr>
          <a:xfrm>
            <a:off x="430272" y="6424804"/>
            <a:ext cx="144000" cy="107722"/>
          </a:xfrm>
        </p:spPr>
        <p:txBody>
          <a:bodyPr/>
          <a:lstStyle>
            <a:lvl1pPr>
              <a:defRPr>
                <a:solidFill>
                  <a:schemeClr val="bg1"/>
                </a:solidFill>
              </a:defRPr>
            </a:lvl1pPr>
          </a:lstStyle>
          <a:p>
            <a:fld id="{B70ABF48-9EEA-4187-85C1-AD7A92F0F57C}" type="slidenum">
              <a:rPr lang="en-GB" smtClean="0"/>
              <a:pPr/>
              <a:t>‹#›</a:t>
            </a:fld>
            <a:endParaRPr lang="en-GB" dirty="0"/>
          </a:p>
        </p:txBody>
      </p:sp>
      <p:sp>
        <p:nvSpPr>
          <p:cNvPr id="17" name="Text Placeholder 29">
            <a:extLst>
              <a:ext uri="{FF2B5EF4-FFF2-40B4-BE49-F238E27FC236}">
                <a16:creationId xmlns:a16="http://schemas.microsoft.com/office/drawing/2014/main" id="{D808F388-33C9-001C-57B4-978E859414AD}"/>
              </a:ext>
            </a:extLst>
          </p:cNvPr>
          <p:cNvSpPr>
            <a:spLocks noGrp="1"/>
          </p:cNvSpPr>
          <p:nvPr>
            <p:ph type="body" sz="quarter" idx="60"/>
          </p:nvPr>
        </p:nvSpPr>
        <p:spPr>
          <a:xfrm>
            <a:off x="430210" y="1131148"/>
            <a:ext cx="10691999" cy="498598"/>
          </a:xfrm>
        </p:spPr>
        <p:txBody>
          <a:bodyPr wrap="square">
            <a:noAutofit/>
          </a:bodyPr>
          <a:lstStyle>
            <a:lvl1pPr>
              <a:defRPr sz="3600">
                <a:solidFill>
                  <a:schemeClr val="bg1"/>
                </a:solidFill>
              </a:defRPr>
            </a:lvl1pPr>
          </a:lstStyle>
          <a:p>
            <a:pPr lvl="0"/>
            <a:r>
              <a:rPr lang="en-GB"/>
              <a:t>Click to edit Master text styles</a:t>
            </a:r>
          </a:p>
        </p:txBody>
      </p:sp>
      <p:grpSp>
        <p:nvGrpSpPr>
          <p:cNvPr id="2" name="Group 1">
            <a:extLst>
              <a:ext uri="{FF2B5EF4-FFF2-40B4-BE49-F238E27FC236}">
                <a16:creationId xmlns:a16="http://schemas.microsoft.com/office/drawing/2014/main" id="{2EAFD482-F063-B712-BCE0-9311D30D63A3}"/>
              </a:ext>
            </a:extLst>
          </p:cNvPr>
          <p:cNvGrpSpPr>
            <a:grpSpLocks noChangeAspect="1"/>
          </p:cNvGrpSpPr>
          <p:nvPr userDrawn="1"/>
        </p:nvGrpSpPr>
        <p:grpSpPr>
          <a:xfrm>
            <a:off x="11246536" y="382753"/>
            <a:ext cx="515287" cy="360000"/>
            <a:chOff x="4756785" y="2495320"/>
            <a:chExt cx="2673667" cy="1867931"/>
          </a:xfrm>
        </p:grpSpPr>
        <p:sp>
          <p:nvSpPr>
            <p:cNvPr id="3" name="Free-form: Shape 2">
              <a:extLst>
                <a:ext uri="{FF2B5EF4-FFF2-40B4-BE49-F238E27FC236}">
                  <a16:creationId xmlns:a16="http://schemas.microsoft.com/office/drawing/2014/main" id="{F2525628-6243-77A3-E0E8-8F8ADFD9FDEB}"/>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4" name="Rectangle 3">
              <a:extLst>
                <a:ext uri="{FF2B5EF4-FFF2-40B4-BE49-F238E27FC236}">
                  <a16:creationId xmlns:a16="http://schemas.microsoft.com/office/drawing/2014/main" id="{6DA8B390-9987-A681-CE0C-1AAF388D9AAA}"/>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cxnSp>
        <p:nvCxnSpPr>
          <p:cNvPr id="11" name="Straight Connector 10">
            <a:extLst>
              <a:ext uri="{FF2B5EF4-FFF2-40B4-BE49-F238E27FC236}">
                <a16:creationId xmlns:a16="http://schemas.microsoft.com/office/drawing/2014/main" id="{0620F69A-1812-FC5D-2886-D28B2BA15353}"/>
              </a:ext>
            </a:extLst>
          </p:cNvPr>
          <p:cNvCxnSpPr>
            <a:cxnSpLocks/>
          </p:cNvCxnSpPr>
          <p:nvPr userDrawn="1"/>
        </p:nvCxnSpPr>
        <p:spPr>
          <a:xfrm>
            <a:off x="430213" y="820458"/>
            <a:ext cx="11331574"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F6ECC60-8074-A2A3-1216-DACA97DFA0BD}"/>
              </a:ext>
            </a:extLst>
          </p:cNvPr>
          <p:cNvCxnSpPr>
            <a:cxnSpLocks/>
          </p:cNvCxnSpPr>
          <p:nvPr userDrawn="1"/>
        </p:nvCxnSpPr>
        <p:spPr>
          <a:xfrm>
            <a:off x="430213" y="820458"/>
            <a:ext cx="1137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D1C4332-7B7C-B70C-A483-5ED53470EAB0}"/>
              </a:ext>
            </a:extLst>
          </p:cNvPr>
          <p:cNvSpPr txBox="1"/>
          <p:nvPr userDrawn="1"/>
        </p:nvSpPr>
        <p:spPr>
          <a:xfrm>
            <a:off x="725747"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cxnSp>
        <p:nvCxnSpPr>
          <p:cNvPr id="19" name="Straight Connector 18">
            <a:extLst>
              <a:ext uri="{FF2B5EF4-FFF2-40B4-BE49-F238E27FC236}">
                <a16:creationId xmlns:a16="http://schemas.microsoft.com/office/drawing/2014/main" id="{47B298FD-1F00-B2F2-5530-3FF695E94CCE}"/>
              </a:ext>
            </a:extLst>
          </p:cNvPr>
          <p:cNvCxnSpPr>
            <a:cxnSpLocks/>
          </p:cNvCxnSpPr>
          <p:nvPr userDrawn="1"/>
        </p:nvCxnSpPr>
        <p:spPr>
          <a:xfrm>
            <a:off x="644726" y="6322206"/>
            <a:ext cx="0" cy="31291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pic>
        <p:nvPicPr>
          <p:cNvPr id="20" name="Graphic 19">
            <a:extLst>
              <a:ext uri="{FF2B5EF4-FFF2-40B4-BE49-F238E27FC236}">
                <a16:creationId xmlns:a16="http://schemas.microsoft.com/office/drawing/2014/main" id="{A68AACBC-010F-8C59-83F4-DCC0C092D41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
        <p:nvSpPr>
          <p:cNvPr id="28" name="Text Placeholder 8">
            <a:extLst>
              <a:ext uri="{FF2B5EF4-FFF2-40B4-BE49-F238E27FC236}">
                <a16:creationId xmlns:a16="http://schemas.microsoft.com/office/drawing/2014/main" id="{1CADCEA5-CDBA-0AEE-C2E9-32831A6DC0AE}"/>
              </a:ext>
            </a:extLst>
          </p:cNvPr>
          <p:cNvSpPr>
            <a:spLocks noGrp="1"/>
          </p:cNvSpPr>
          <p:nvPr>
            <p:ph type="body" sz="quarter" idx="25"/>
          </p:nvPr>
        </p:nvSpPr>
        <p:spPr>
          <a:xfrm>
            <a:off x="431800" y="2503899"/>
            <a:ext cx="3060000" cy="763286"/>
          </a:xfrm>
        </p:spPr>
        <p:txBody>
          <a:bodyPr/>
          <a:lstStyle>
            <a:lvl1pPr>
              <a:defRPr sz="1400">
                <a:solidFill>
                  <a:schemeClr val="bg1"/>
                </a:solidFill>
              </a:defRPr>
            </a:lvl1pPr>
            <a:lvl2pPr>
              <a:defRPr sz="1400">
                <a:solidFill>
                  <a:schemeClr val="bg1"/>
                </a:solidFill>
              </a:defRPr>
            </a:lvl2pPr>
            <a:lvl3pPr>
              <a:defRPr sz="1400">
                <a:solidFill>
                  <a:schemeClr val="bg1"/>
                </a:solidFill>
              </a:defRPr>
            </a:lvl3pPr>
          </a:lstStyle>
          <a:p>
            <a:pPr lvl="0"/>
            <a:r>
              <a:rPr lang="en-GB"/>
              <a:t>Click to edit Master text styles</a:t>
            </a:r>
          </a:p>
          <a:p>
            <a:pPr lvl="1"/>
            <a:r>
              <a:rPr lang="en-GB"/>
              <a:t>Second level</a:t>
            </a:r>
          </a:p>
          <a:p>
            <a:pPr lvl="2"/>
            <a:r>
              <a:rPr lang="en-GB"/>
              <a:t>Third level</a:t>
            </a:r>
          </a:p>
        </p:txBody>
      </p:sp>
      <p:sp>
        <p:nvSpPr>
          <p:cNvPr id="29" name="Text Placeholder 8">
            <a:extLst>
              <a:ext uri="{FF2B5EF4-FFF2-40B4-BE49-F238E27FC236}">
                <a16:creationId xmlns:a16="http://schemas.microsoft.com/office/drawing/2014/main" id="{4F4F8C99-285D-7522-2179-F145E66309D1}"/>
              </a:ext>
            </a:extLst>
          </p:cNvPr>
          <p:cNvSpPr>
            <a:spLocks noGrp="1"/>
          </p:cNvSpPr>
          <p:nvPr>
            <p:ph type="body" sz="quarter" idx="32"/>
          </p:nvPr>
        </p:nvSpPr>
        <p:spPr>
          <a:xfrm>
            <a:off x="3836800" y="2503899"/>
            <a:ext cx="3060000" cy="763286"/>
          </a:xfrm>
        </p:spPr>
        <p:txBody>
          <a:bodyPr/>
          <a:lstStyle>
            <a:lvl1pPr>
              <a:defRPr sz="1400">
                <a:solidFill>
                  <a:schemeClr val="bg1"/>
                </a:solidFill>
              </a:defRPr>
            </a:lvl1pPr>
            <a:lvl2pPr>
              <a:defRPr sz="1400">
                <a:solidFill>
                  <a:schemeClr val="bg1"/>
                </a:solidFill>
              </a:defRPr>
            </a:lvl2pPr>
            <a:lvl3pPr>
              <a:defRPr sz="1400">
                <a:solidFill>
                  <a:schemeClr val="bg1"/>
                </a:solidFill>
              </a:defRPr>
            </a:lvl3pPr>
          </a:lstStyle>
          <a:p>
            <a:pPr lvl="0"/>
            <a:r>
              <a:rPr lang="en-GB"/>
              <a:t>Click to edit Master text styles</a:t>
            </a:r>
          </a:p>
          <a:p>
            <a:pPr lvl="1"/>
            <a:r>
              <a:rPr lang="en-GB"/>
              <a:t>Second level</a:t>
            </a:r>
          </a:p>
          <a:p>
            <a:pPr lvl="2"/>
            <a:r>
              <a:rPr lang="en-GB"/>
              <a:t>Third level</a:t>
            </a:r>
          </a:p>
        </p:txBody>
      </p:sp>
      <p:sp>
        <p:nvSpPr>
          <p:cNvPr id="31" name="Text Placeholder 8">
            <a:extLst>
              <a:ext uri="{FF2B5EF4-FFF2-40B4-BE49-F238E27FC236}">
                <a16:creationId xmlns:a16="http://schemas.microsoft.com/office/drawing/2014/main" id="{C8B2B4CE-AC01-B43B-8C68-24F2B7198263}"/>
              </a:ext>
            </a:extLst>
          </p:cNvPr>
          <p:cNvSpPr>
            <a:spLocks noGrp="1"/>
          </p:cNvSpPr>
          <p:nvPr>
            <p:ph type="body" sz="quarter" idx="45"/>
          </p:nvPr>
        </p:nvSpPr>
        <p:spPr>
          <a:xfrm>
            <a:off x="7241800" y="2503899"/>
            <a:ext cx="3060000" cy="763286"/>
          </a:xfrm>
        </p:spPr>
        <p:txBody>
          <a:bodyPr/>
          <a:lstStyle>
            <a:lvl1pPr>
              <a:defRPr sz="1400">
                <a:solidFill>
                  <a:schemeClr val="bg1"/>
                </a:solidFill>
              </a:defRPr>
            </a:lvl1pPr>
            <a:lvl2pPr>
              <a:defRPr sz="1400">
                <a:solidFill>
                  <a:schemeClr val="bg1"/>
                </a:solidFill>
              </a:defRPr>
            </a:lvl2pPr>
            <a:lvl3pPr>
              <a:defRPr sz="1400">
                <a:solidFill>
                  <a:schemeClr val="bg1"/>
                </a:solidFill>
              </a:defRPr>
            </a:lvl3pPr>
          </a:lstStyle>
          <a:p>
            <a:pPr lvl="0"/>
            <a:r>
              <a:rPr lang="en-GB"/>
              <a:t>Click to edit Master text styles</a:t>
            </a:r>
          </a:p>
          <a:p>
            <a:pPr lvl="1"/>
            <a:r>
              <a:rPr lang="en-GB"/>
              <a:t>Second level</a:t>
            </a:r>
          </a:p>
          <a:p>
            <a:pPr lvl="2"/>
            <a:r>
              <a:rPr lang="en-GB"/>
              <a:t>Third level</a:t>
            </a:r>
          </a:p>
        </p:txBody>
      </p:sp>
      <p:sp>
        <p:nvSpPr>
          <p:cNvPr id="32" name="Content Placeholder 2">
            <a:extLst>
              <a:ext uri="{FF2B5EF4-FFF2-40B4-BE49-F238E27FC236}">
                <a16:creationId xmlns:a16="http://schemas.microsoft.com/office/drawing/2014/main" id="{6B8F9077-B037-9E89-8A44-89CA5B2AB554}"/>
              </a:ext>
            </a:extLst>
          </p:cNvPr>
          <p:cNvSpPr>
            <a:spLocks noGrp="1"/>
          </p:cNvSpPr>
          <p:nvPr>
            <p:ph idx="15" hasCustomPrompt="1"/>
          </p:nvPr>
        </p:nvSpPr>
        <p:spPr>
          <a:xfrm>
            <a:off x="431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bg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33" name="Content Placeholder 2">
            <a:extLst>
              <a:ext uri="{FF2B5EF4-FFF2-40B4-BE49-F238E27FC236}">
                <a16:creationId xmlns:a16="http://schemas.microsoft.com/office/drawing/2014/main" id="{9FFE422F-C587-DB45-82DC-8BEED0043F1C}"/>
              </a:ext>
            </a:extLst>
          </p:cNvPr>
          <p:cNvSpPr>
            <a:spLocks noGrp="1"/>
          </p:cNvSpPr>
          <p:nvPr>
            <p:ph idx="17" hasCustomPrompt="1"/>
          </p:nvPr>
        </p:nvSpPr>
        <p:spPr>
          <a:xfrm>
            <a:off x="431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bg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34" name="Content Placeholder 2">
            <a:extLst>
              <a:ext uri="{FF2B5EF4-FFF2-40B4-BE49-F238E27FC236}">
                <a16:creationId xmlns:a16="http://schemas.microsoft.com/office/drawing/2014/main" id="{CBC1238F-4559-A87F-76E6-A805D2178D36}"/>
              </a:ext>
            </a:extLst>
          </p:cNvPr>
          <p:cNvSpPr>
            <a:spLocks noGrp="1"/>
          </p:cNvSpPr>
          <p:nvPr>
            <p:ph idx="61" hasCustomPrompt="1"/>
          </p:nvPr>
        </p:nvSpPr>
        <p:spPr>
          <a:xfrm>
            <a:off x="3836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bg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35" name="Content Placeholder 2">
            <a:extLst>
              <a:ext uri="{FF2B5EF4-FFF2-40B4-BE49-F238E27FC236}">
                <a16:creationId xmlns:a16="http://schemas.microsoft.com/office/drawing/2014/main" id="{19164078-BC86-21A9-DD68-E162599733DE}"/>
              </a:ext>
            </a:extLst>
          </p:cNvPr>
          <p:cNvSpPr>
            <a:spLocks noGrp="1"/>
          </p:cNvSpPr>
          <p:nvPr>
            <p:ph idx="62" hasCustomPrompt="1"/>
          </p:nvPr>
        </p:nvSpPr>
        <p:spPr>
          <a:xfrm>
            <a:off x="3836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bg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45" name="Content Placeholder 2">
            <a:extLst>
              <a:ext uri="{FF2B5EF4-FFF2-40B4-BE49-F238E27FC236}">
                <a16:creationId xmlns:a16="http://schemas.microsoft.com/office/drawing/2014/main" id="{1A72D31C-403F-43AA-1253-735910495ECC}"/>
              </a:ext>
            </a:extLst>
          </p:cNvPr>
          <p:cNvSpPr>
            <a:spLocks noGrp="1"/>
          </p:cNvSpPr>
          <p:nvPr>
            <p:ph idx="63" hasCustomPrompt="1"/>
          </p:nvPr>
        </p:nvSpPr>
        <p:spPr>
          <a:xfrm>
            <a:off x="7241800" y="1830031"/>
            <a:ext cx="3060000" cy="325293"/>
          </a:xfrm>
        </p:spPr>
        <p:txBody>
          <a:bodyPr anchor="b">
            <a:noAutofit/>
          </a:bodyPr>
          <a:lstStyle>
            <a:lvl1pPr marL="9521" indent="-9521">
              <a:lnSpc>
                <a:spcPct val="100000"/>
              </a:lnSpc>
              <a:spcBef>
                <a:spcPts val="0"/>
              </a:spcBef>
              <a:spcAft>
                <a:spcPts val="0"/>
              </a:spcAft>
              <a:buNone/>
              <a:tabLst/>
              <a:defRPr sz="1800" b="0">
                <a:solidFill>
                  <a:schemeClr val="bg1"/>
                </a:solidFill>
                <a:latin typeface="+mj-lt"/>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Click to add heading text</a:t>
            </a:r>
          </a:p>
        </p:txBody>
      </p:sp>
      <p:sp>
        <p:nvSpPr>
          <p:cNvPr id="46" name="Content Placeholder 2">
            <a:extLst>
              <a:ext uri="{FF2B5EF4-FFF2-40B4-BE49-F238E27FC236}">
                <a16:creationId xmlns:a16="http://schemas.microsoft.com/office/drawing/2014/main" id="{B5FB2CF8-BA71-A60A-40C6-38086FC99DEA}"/>
              </a:ext>
            </a:extLst>
          </p:cNvPr>
          <p:cNvSpPr>
            <a:spLocks noGrp="1"/>
          </p:cNvSpPr>
          <p:nvPr>
            <p:ph idx="64" hasCustomPrompt="1"/>
          </p:nvPr>
        </p:nvSpPr>
        <p:spPr>
          <a:xfrm>
            <a:off x="7241800" y="2178606"/>
            <a:ext cx="3060000" cy="325293"/>
          </a:xfrm>
        </p:spPr>
        <p:txBody>
          <a:bodyPr anchor="t">
            <a:noAutofit/>
          </a:bodyPr>
          <a:lstStyle>
            <a:lvl1pPr marL="9521" indent="-9521">
              <a:lnSpc>
                <a:spcPct val="100000"/>
              </a:lnSpc>
              <a:spcBef>
                <a:spcPts val="0"/>
              </a:spcBef>
              <a:spcAft>
                <a:spcPts val="0"/>
              </a:spcAft>
              <a:buNone/>
              <a:tabLst/>
              <a:defRPr sz="1400" b="0">
                <a:solidFill>
                  <a:schemeClr val="bg1"/>
                </a:solidFill>
                <a:latin typeface="+mj-lt"/>
                <a:cs typeface="Noto Sans Light" panose="020B0402040504020204" pitchFamily="34" charset="0"/>
              </a:defRPr>
            </a:lvl1pPr>
            <a:lvl2pPr>
              <a:spcBef>
                <a:spcPts val="0"/>
              </a:spcBef>
              <a:spcAft>
                <a:spcPts val="1799"/>
              </a:spcAft>
              <a:buNone/>
              <a:defRPr sz="1000"/>
            </a:lvl2pPr>
            <a:lvl3pPr>
              <a:spcBef>
                <a:spcPts val="0"/>
              </a:spcBef>
              <a:spcAft>
                <a:spcPts val="1799"/>
              </a:spcAft>
              <a:buNone/>
              <a:defRPr sz="800"/>
            </a:lvl3pPr>
            <a:lvl4pPr>
              <a:spcBef>
                <a:spcPts val="0"/>
              </a:spcBef>
              <a:spcAft>
                <a:spcPts val="1799"/>
              </a:spcAft>
              <a:buNone/>
              <a:defRPr sz="700"/>
            </a:lvl4pPr>
            <a:lvl5pPr>
              <a:spcBef>
                <a:spcPts val="0"/>
              </a:spcBef>
              <a:spcAft>
                <a:spcPts val="1799"/>
              </a:spcAft>
              <a:buNone/>
              <a:defRPr sz="700"/>
            </a:lvl5pPr>
          </a:lstStyle>
          <a:p>
            <a:pPr lvl="0"/>
            <a:r>
              <a:rPr lang="en-GB" noProof="0" dirty="0"/>
              <a:t>Sub heading text</a:t>
            </a:r>
          </a:p>
        </p:txBody>
      </p:sp>
      <p:sp>
        <p:nvSpPr>
          <p:cNvPr id="47" name="Text Placeholder 29">
            <a:extLst>
              <a:ext uri="{FF2B5EF4-FFF2-40B4-BE49-F238E27FC236}">
                <a16:creationId xmlns:a16="http://schemas.microsoft.com/office/drawing/2014/main" id="{0EDDF746-37A9-1596-F823-F1630943486C}"/>
              </a:ext>
            </a:extLst>
          </p:cNvPr>
          <p:cNvSpPr>
            <a:spLocks noGrp="1"/>
          </p:cNvSpPr>
          <p:nvPr>
            <p:ph type="body" sz="quarter" idx="36"/>
          </p:nvPr>
        </p:nvSpPr>
        <p:spPr>
          <a:xfrm>
            <a:off x="4054600" y="3674086"/>
            <a:ext cx="2624400" cy="193899"/>
          </a:xfrm>
        </p:spPr>
        <p:txBody>
          <a:bodyPr wrap="square">
            <a:spAutoFit/>
          </a:bodyPr>
          <a:lstStyle>
            <a:lvl1pPr>
              <a:defRPr sz="1400">
                <a:solidFill>
                  <a:schemeClr val="tx1"/>
                </a:solidFill>
              </a:defRPr>
            </a:lvl1pPr>
          </a:lstStyle>
          <a:p>
            <a:pPr lvl="0"/>
            <a:r>
              <a:rPr lang="en-GB"/>
              <a:t>Click to edit Master text styles</a:t>
            </a:r>
          </a:p>
        </p:txBody>
      </p:sp>
      <p:sp>
        <p:nvSpPr>
          <p:cNvPr id="48" name="Text Placeholder 29">
            <a:extLst>
              <a:ext uri="{FF2B5EF4-FFF2-40B4-BE49-F238E27FC236}">
                <a16:creationId xmlns:a16="http://schemas.microsoft.com/office/drawing/2014/main" id="{8E932410-400E-C248-2FC7-82F757A0DE11}"/>
              </a:ext>
            </a:extLst>
          </p:cNvPr>
          <p:cNvSpPr>
            <a:spLocks noGrp="1"/>
          </p:cNvSpPr>
          <p:nvPr>
            <p:ph type="body" sz="quarter" idx="65"/>
          </p:nvPr>
        </p:nvSpPr>
        <p:spPr>
          <a:xfrm>
            <a:off x="650497" y="3674086"/>
            <a:ext cx="2624400" cy="193899"/>
          </a:xfrm>
        </p:spPr>
        <p:txBody>
          <a:bodyPr vert="horz" wrap="square" lIns="0" tIns="0" rIns="0" bIns="0" rtlCol="0">
            <a:spAutoFit/>
          </a:bodyPr>
          <a:lstStyle>
            <a:lvl1pPr>
              <a:defRPr lang="en-GB" sz="1400" dirty="0">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828627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number data 7">
    <p:spTree>
      <p:nvGrpSpPr>
        <p:cNvPr id="1" name=""/>
        <p:cNvGrpSpPr/>
        <p:nvPr/>
      </p:nvGrpSpPr>
      <p:grpSpPr>
        <a:xfrm>
          <a:off x="0" y="0"/>
          <a:ext cx="0" cy="0"/>
          <a:chOff x="0" y="0"/>
          <a:chExt cx="0" cy="0"/>
        </a:xfrm>
      </p:grpSpPr>
      <p:sp>
        <p:nvSpPr>
          <p:cNvPr id="115" name="Text Placeholder 114">
            <a:extLst>
              <a:ext uri="{FF2B5EF4-FFF2-40B4-BE49-F238E27FC236}">
                <a16:creationId xmlns:a16="http://schemas.microsoft.com/office/drawing/2014/main" id="{02719D29-12BD-EC3E-902F-4E467466A45D}"/>
              </a:ext>
            </a:extLst>
          </p:cNvPr>
          <p:cNvSpPr>
            <a:spLocks noGrp="1" noChangeAspect="1"/>
          </p:cNvSpPr>
          <p:nvPr>
            <p:ph type="body" sz="quarter" idx="55"/>
          </p:nvPr>
        </p:nvSpPr>
        <p:spPr>
          <a:xfrm flipH="1" flipV="1">
            <a:off x="7823344"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116" name="Text Placeholder 115">
            <a:extLst>
              <a:ext uri="{FF2B5EF4-FFF2-40B4-BE49-F238E27FC236}">
                <a16:creationId xmlns:a16="http://schemas.microsoft.com/office/drawing/2014/main" id="{FA374BDC-79F1-E807-B381-02E4E506B19A}"/>
              </a:ext>
            </a:extLst>
          </p:cNvPr>
          <p:cNvSpPr>
            <a:spLocks noGrp="1" noChangeAspect="1"/>
          </p:cNvSpPr>
          <p:nvPr>
            <p:ph type="body" sz="quarter" idx="56"/>
          </p:nvPr>
        </p:nvSpPr>
        <p:spPr>
          <a:xfrm>
            <a:off x="9648138"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112" name="Text Placeholder 111">
            <a:extLst>
              <a:ext uri="{FF2B5EF4-FFF2-40B4-BE49-F238E27FC236}">
                <a16:creationId xmlns:a16="http://schemas.microsoft.com/office/drawing/2014/main" id="{9712E171-BA1F-394E-6A8C-4AD040FE55D5}"/>
              </a:ext>
            </a:extLst>
          </p:cNvPr>
          <p:cNvSpPr>
            <a:spLocks noGrp="1" noChangeAspect="1"/>
          </p:cNvSpPr>
          <p:nvPr>
            <p:ph type="body" sz="quarter" idx="52"/>
          </p:nvPr>
        </p:nvSpPr>
        <p:spPr>
          <a:xfrm>
            <a:off x="5998552"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6" name="Title 5">
            <a:extLst>
              <a:ext uri="{FF2B5EF4-FFF2-40B4-BE49-F238E27FC236}">
                <a16:creationId xmlns:a16="http://schemas.microsoft.com/office/drawing/2014/main" id="{ADFF0763-27E6-6124-9A05-C97DFD11B2C3}"/>
              </a:ext>
            </a:extLst>
          </p:cNvPr>
          <p:cNvSpPr>
            <a:spLocks noGrp="1"/>
          </p:cNvSpPr>
          <p:nvPr>
            <p:ph type="title"/>
          </p:nvPr>
        </p:nvSpPr>
        <p:spPr>
          <a:xfrm>
            <a:off x="430211" y="365125"/>
            <a:ext cx="10692000" cy="378000"/>
          </a:xfrm>
        </p:spPr>
        <p:txBody>
          <a:bodyPr/>
          <a:lstStyle/>
          <a:p>
            <a:r>
              <a:rPr lang="en-GB"/>
              <a:t>Click to edit Master title style</a:t>
            </a:r>
            <a:endParaRPr lang="en-GB" dirty="0"/>
          </a:p>
        </p:txBody>
      </p:sp>
      <p:sp>
        <p:nvSpPr>
          <p:cNvPr id="107" name="Text Placeholder 106">
            <a:extLst>
              <a:ext uri="{FF2B5EF4-FFF2-40B4-BE49-F238E27FC236}">
                <a16:creationId xmlns:a16="http://schemas.microsoft.com/office/drawing/2014/main" id="{48306A78-F6F1-BB5F-6750-443D1DB41DE3}"/>
              </a:ext>
            </a:extLst>
          </p:cNvPr>
          <p:cNvSpPr>
            <a:spLocks noGrp="1" noChangeAspect="1"/>
          </p:cNvSpPr>
          <p:nvPr>
            <p:ph type="body" sz="quarter" idx="47"/>
          </p:nvPr>
        </p:nvSpPr>
        <p:spPr>
          <a:xfrm flipH="1" flipV="1">
            <a:off x="524176"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108" name="Text Placeholder 107">
            <a:extLst>
              <a:ext uri="{FF2B5EF4-FFF2-40B4-BE49-F238E27FC236}">
                <a16:creationId xmlns:a16="http://schemas.microsoft.com/office/drawing/2014/main" id="{C9E57B5B-3EAD-32DC-2304-F8783662CDB4}"/>
              </a:ext>
            </a:extLst>
          </p:cNvPr>
          <p:cNvSpPr>
            <a:spLocks noGrp="1" noChangeAspect="1"/>
          </p:cNvSpPr>
          <p:nvPr>
            <p:ph type="body" sz="quarter" idx="48"/>
          </p:nvPr>
        </p:nvSpPr>
        <p:spPr>
          <a:xfrm>
            <a:off x="2348968"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111" name="Text Placeholder 110">
            <a:extLst>
              <a:ext uri="{FF2B5EF4-FFF2-40B4-BE49-F238E27FC236}">
                <a16:creationId xmlns:a16="http://schemas.microsoft.com/office/drawing/2014/main" id="{CBD5DCB9-2FE4-4414-EF94-C883290E7D82}"/>
              </a:ext>
            </a:extLst>
          </p:cNvPr>
          <p:cNvSpPr>
            <a:spLocks noGrp="1" noChangeAspect="1"/>
          </p:cNvSpPr>
          <p:nvPr>
            <p:ph type="body" sz="quarter" idx="51"/>
          </p:nvPr>
        </p:nvSpPr>
        <p:spPr>
          <a:xfrm flipH="1" flipV="1">
            <a:off x="4173760"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tx2">
              <a:lumMod val="20000"/>
              <a:lumOff val="80000"/>
            </a:schemeClr>
          </a:solidFill>
          <a:ln w="9525">
            <a:solidFill>
              <a:schemeClr val="tx2">
                <a:lumMod val="20000"/>
                <a:lumOff val="80000"/>
              </a:schemeClr>
            </a:solidFill>
          </a:ln>
        </p:spPr>
        <p:txBody>
          <a:bodyPr wrap="square">
            <a:noAutofit/>
          </a:bodyPr>
          <a:lstStyle>
            <a:lvl1pPr>
              <a:defRPr>
                <a:noFill/>
              </a:defRPr>
            </a:lvl1pPr>
          </a:lstStyle>
          <a:p>
            <a:pPr lvl="0"/>
            <a:r>
              <a:rPr lang="en-GB"/>
              <a:t>Click to edit Master text styles</a:t>
            </a:r>
          </a:p>
        </p:txBody>
      </p:sp>
      <p:sp>
        <p:nvSpPr>
          <p:cNvPr id="113" name="Text Placeholder 112">
            <a:extLst>
              <a:ext uri="{FF2B5EF4-FFF2-40B4-BE49-F238E27FC236}">
                <a16:creationId xmlns:a16="http://schemas.microsoft.com/office/drawing/2014/main" id="{58FF4C4C-C833-E4D4-E6EE-72739CE50484}"/>
              </a:ext>
            </a:extLst>
          </p:cNvPr>
          <p:cNvSpPr>
            <a:spLocks noGrp="1" noChangeAspect="1"/>
          </p:cNvSpPr>
          <p:nvPr>
            <p:ph type="body" sz="quarter" idx="53"/>
          </p:nvPr>
        </p:nvSpPr>
        <p:spPr>
          <a:xfrm flipV="1">
            <a:off x="5998552"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7" name="Text Placeholder 116">
            <a:extLst>
              <a:ext uri="{FF2B5EF4-FFF2-40B4-BE49-F238E27FC236}">
                <a16:creationId xmlns:a16="http://schemas.microsoft.com/office/drawing/2014/main" id="{7444C7BB-85A6-8802-3484-4996841F35D1}"/>
              </a:ext>
            </a:extLst>
          </p:cNvPr>
          <p:cNvSpPr>
            <a:spLocks noGrp="1" noChangeAspect="1"/>
          </p:cNvSpPr>
          <p:nvPr>
            <p:ph type="body" sz="quarter" idx="57"/>
          </p:nvPr>
        </p:nvSpPr>
        <p:spPr>
          <a:xfrm flipV="1">
            <a:off x="9648138"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29" name="Text Placeholder 28">
            <a:extLst>
              <a:ext uri="{FF2B5EF4-FFF2-40B4-BE49-F238E27FC236}">
                <a16:creationId xmlns:a16="http://schemas.microsoft.com/office/drawing/2014/main" id="{1DB89669-6EAE-398C-D8A6-9BCA93FD94EB}"/>
              </a:ext>
            </a:extLst>
          </p:cNvPr>
          <p:cNvSpPr>
            <a:spLocks noGrp="1" noChangeAspect="1"/>
          </p:cNvSpPr>
          <p:nvPr>
            <p:ph type="body" sz="quarter" idx="46"/>
          </p:nvPr>
        </p:nvSpPr>
        <p:spPr>
          <a:xfrm>
            <a:off x="524176"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1"/>
          </a:solidFill>
          <a:ln w="9525">
            <a:solidFill>
              <a:schemeClr val="accent1"/>
            </a:solidFill>
          </a:ln>
        </p:spPr>
        <p:txBody>
          <a:bodyPr wrap="square">
            <a:noAutofit/>
          </a:bodyPr>
          <a:lstStyle>
            <a:lvl1pPr>
              <a:defRPr>
                <a:noFill/>
              </a:defRPr>
            </a:lvl1pPr>
          </a:lstStyle>
          <a:p>
            <a:pPr lvl="0"/>
            <a:r>
              <a:rPr lang="en-GB"/>
              <a:t>Click to edit Master text styles</a:t>
            </a:r>
          </a:p>
        </p:txBody>
      </p:sp>
      <p:sp>
        <p:nvSpPr>
          <p:cNvPr id="109" name="Text Placeholder 108">
            <a:extLst>
              <a:ext uri="{FF2B5EF4-FFF2-40B4-BE49-F238E27FC236}">
                <a16:creationId xmlns:a16="http://schemas.microsoft.com/office/drawing/2014/main" id="{EC757553-D2D8-1910-AE95-8DB6440EF9EA}"/>
              </a:ext>
            </a:extLst>
          </p:cNvPr>
          <p:cNvSpPr>
            <a:spLocks noGrp="1" noChangeAspect="1"/>
          </p:cNvSpPr>
          <p:nvPr>
            <p:ph type="body" sz="quarter" idx="49"/>
          </p:nvPr>
        </p:nvSpPr>
        <p:spPr>
          <a:xfrm flipV="1">
            <a:off x="2348968"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wrap="square">
            <a:noAutofit/>
          </a:bodyPr>
          <a:lstStyle>
            <a:lvl1pPr>
              <a:defRPr>
                <a:noFill/>
              </a:defRPr>
            </a:lvl1pPr>
          </a:lstStyle>
          <a:p>
            <a:pPr lvl="0"/>
            <a:r>
              <a:rPr lang="en-GB"/>
              <a:t>Click to edit Master text styles</a:t>
            </a:r>
          </a:p>
        </p:txBody>
      </p:sp>
      <p:sp>
        <p:nvSpPr>
          <p:cNvPr id="110" name="Text Placeholder 109">
            <a:extLst>
              <a:ext uri="{FF2B5EF4-FFF2-40B4-BE49-F238E27FC236}">
                <a16:creationId xmlns:a16="http://schemas.microsoft.com/office/drawing/2014/main" id="{E7522E33-905A-0238-3D5C-2DF7BB704100}"/>
              </a:ext>
            </a:extLst>
          </p:cNvPr>
          <p:cNvSpPr>
            <a:spLocks noGrp="1" noChangeAspect="1"/>
          </p:cNvSpPr>
          <p:nvPr>
            <p:ph type="body" sz="quarter" idx="50"/>
          </p:nvPr>
        </p:nvSpPr>
        <p:spPr>
          <a:xfrm>
            <a:off x="4173760"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1"/>
          </a:solidFill>
          <a:ln w="9525">
            <a:solidFill>
              <a:schemeClr val="accent1"/>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4" name="Text Placeholder 113">
            <a:extLst>
              <a:ext uri="{FF2B5EF4-FFF2-40B4-BE49-F238E27FC236}">
                <a16:creationId xmlns:a16="http://schemas.microsoft.com/office/drawing/2014/main" id="{5F60819E-0097-B188-5443-C011F1127C08}"/>
              </a:ext>
            </a:extLst>
          </p:cNvPr>
          <p:cNvSpPr>
            <a:spLocks noGrp="1" noChangeAspect="1"/>
          </p:cNvSpPr>
          <p:nvPr>
            <p:ph type="body" sz="quarter" idx="54"/>
          </p:nvPr>
        </p:nvSpPr>
        <p:spPr>
          <a:xfrm>
            <a:off x="7823344"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1"/>
          </a:solidFill>
          <a:ln w="9525">
            <a:solidFill>
              <a:schemeClr val="accent1"/>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8" name="Text Placeholder 14">
            <a:extLst>
              <a:ext uri="{FF2B5EF4-FFF2-40B4-BE49-F238E27FC236}">
                <a16:creationId xmlns:a16="http://schemas.microsoft.com/office/drawing/2014/main" id="{6C4971ED-7286-46A0-8C2C-B9CBF36E5266}"/>
              </a:ext>
            </a:extLst>
          </p:cNvPr>
          <p:cNvSpPr>
            <a:spLocks noGrp="1"/>
          </p:cNvSpPr>
          <p:nvPr>
            <p:ph type="body" sz="quarter" idx="58"/>
          </p:nvPr>
        </p:nvSpPr>
        <p:spPr>
          <a:xfrm>
            <a:off x="777529"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19" name="Text Placeholder 14">
            <a:extLst>
              <a:ext uri="{FF2B5EF4-FFF2-40B4-BE49-F238E27FC236}">
                <a16:creationId xmlns:a16="http://schemas.microsoft.com/office/drawing/2014/main" id="{525C9858-B600-879C-72E1-481D32F408CF}"/>
              </a:ext>
            </a:extLst>
          </p:cNvPr>
          <p:cNvSpPr>
            <a:spLocks noGrp="1"/>
          </p:cNvSpPr>
          <p:nvPr>
            <p:ph type="body" sz="quarter" idx="23"/>
          </p:nvPr>
        </p:nvSpPr>
        <p:spPr>
          <a:xfrm>
            <a:off x="2602321"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20" name="Text Placeholder 14">
            <a:extLst>
              <a:ext uri="{FF2B5EF4-FFF2-40B4-BE49-F238E27FC236}">
                <a16:creationId xmlns:a16="http://schemas.microsoft.com/office/drawing/2014/main" id="{E3294FEC-9C80-B547-640D-DF0F93974FC0}"/>
              </a:ext>
            </a:extLst>
          </p:cNvPr>
          <p:cNvSpPr>
            <a:spLocks noGrp="1"/>
          </p:cNvSpPr>
          <p:nvPr>
            <p:ph type="body" sz="quarter" idx="59"/>
          </p:nvPr>
        </p:nvSpPr>
        <p:spPr>
          <a:xfrm>
            <a:off x="4427113"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21" name="Text Placeholder 14">
            <a:extLst>
              <a:ext uri="{FF2B5EF4-FFF2-40B4-BE49-F238E27FC236}">
                <a16:creationId xmlns:a16="http://schemas.microsoft.com/office/drawing/2014/main" id="{E930F2DA-34B0-1B97-2561-8C15A82E4BD4}"/>
              </a:ext>
            </a:extLst>
          </p:cNvPr>
          <p:cNvSpPr>
            <a:spLocks noGrp="1"/>
          </p:cNvSpPr>
          <p:nvPr>
            <p:ph type="body" sz="quarter" idx="25"/>
          </p:nvPr>
        </p:nvSpPr>
        <p:spPr>
          <a:xfrm>
            <a:off x="6251905"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22" name="Text Placeholder 14">
            <a:extLst>
              <a:ext uri="{FF2B5EF4-FFF2-40B4-BE49-F238E27FC236}">
                <a16:creationId xmlns:a16="http://schemas.microsoft.com/office/drawing/2014/main" id="{B488C4CA-5E76-953F-D26F-E3A0B4967952}"/>
              </a:ext>
            </a:extLst>
          </p:cNvPr>
          <p:cNvSpPr>
            <a:spLocks noGrp="1"/>
          </p:cNvSpPr>
          <p:nvPr>
            <p:ph type="body" sz="quarter" idx="26"/>
          </p:nvPr>
        </p:nvSpPr>
        <p:spPr>
          <a:xfrm>
            <a:off x="8076697"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23" name="Text Placeholder 14">
            <a:extLst>
              <a:ext uri="{FF2B5EF4-FFF2-40B4-BE49-F238E27FC236}">
                <a16:creationId xmlns:a16="http://schemas.microsoft.com/office/drawing/2014/main" id="{01401279-9069-5B2F-0068-95ADB76DA906}"/>
              </a:ext>
            </a:extLst>
          </p:cNvPr>
          <p:cNvSpPr>
            <a:spLocks noGrp="1"/>
          </p:cNvSpPr>
          <p:nvPr>
            <p:ph type="body" sz="quarter" idx="27"/>
          </p:nvPr>
        </p:nvSpPr>
        <p:spPr>
          <a:xfrm>
            <a:off x="9901491" y="4329770"/>
            <a:ext cx="1520601" cy="443198"/>
          </a:xfrm>
        </p:spPr>
        <p:txBody>
          <a:bodyPr>
            <a:noAutofit/>
          </a:bodyPr>
          <a:lstStyle>
            <a:lvl1pPr algn="ctr">
              <a:defRPr sz="1600">
                <a:solidFill>
                  <a:schemeClr val="accent1"/>
                </a:solidFill>
              </a:defRPr>
            </a:lvl1pPr>
          </a:lstStyle>
          <a:p>
            <a:pPr lvl="0"/>
            <a:r>
              <a:rPr lang="en-GB"/>
              <a:t>Click to edit Master text styles</a:t>
            </a:r>
          </a:p>
        </p:txBody>
      </p:sp>
      <p:sp>
        <p:nvSpPr>
          <p:cNvPr id="124" name="Text Placeholder 14">
            <a:extLst>
              <a:ext uri="{FF2B5EF4-FFF2-40B4-BE49-F238E27FC236}">
                <a16:creationId xmlns:a16="http://schemas.microsoft.com/office/drawing/2014/main" id="{E51773EA-0861-EBB9-0865-15C847B7A50B}"/>
              </a:ext>
            </a:extLst>
          </p:cNvPr>
          <p:cNvSpPr>
            <a:spLocks noGrp="1"/>
          </p:cNvSpPr>
          <p:nvPr>
            <p:ph type="body" sz="quarter" idx="28"/>
          </p:nvPr>
        </p:nvSpPr>
        <p:spPr>
          <a:xfrm>
            <a:off x="778930" y="4949512"/>
            <a:ext cx="1519200" cy="387798"/>
          </a:xfrm>
        </p:spPr>
        <p:txBody>
          <a:bodyPr/>
          <a:lstStyle>
            <a:lvl1pPr algn="ctr">
              <a:defRPr sz="1400">
                <a:solidFill>
                  <a:schemeClr val="tx1"/>
                </a:solidFill>
              </a:defRPr>
            </a:lvl1pPr>
          </a:lstStyle>
          <a:p>
            <a:pPr lvl="0"/>
            <a:r>
              <a:rPr lang="en-GB"/>
              <a:t>Click to edit Master text styles</a:t>
            </a:r>
          </a:p>
        </p:txBody>
      </p:sp>
      <p:sp>
        <p:nvSpPr>
          <p:cNvPr id="125" name="Text Placeholder 14">
            <a:extLst>
              <a:ext uri="{FF2B5EF4-FFF2-40B4-BE49-F238E27FC236}">
                <a16:creationId xmlns:a16="http://schemas.microsoft.com/office/drawing/2014/main" id="{29726555-F7AE-D7AA-D4C3-E48654B685B0}"/>
              </a:ext>
            </a:extLst>
          </p:cNvPr>
          <p:cNvSpPr>
            <a:spLocks noGrp="1"/>
          </p:cNvSpPr>
          <p:nvPr>
            <p:ph type="body" sz="quarter" idx="29"/>
          </p:nvPr>
        </p:nvSpPr>
        <p:spPr>
          <a:xfrm>
            <a:off x="2603722" y="4949512"/>
            <a:ext cx="1519200" cy="387798"/>
          </a:xfrm>
        </p:spPr>
        <p:txBody>
          <a:bodyPr/>
          <a:lstStyle>
            <a:lvl1pPr algn="ctr">
              <a:defRPr sz="1400">
                <a:solidFill>
                  <a:schemeClr val="tx1"/>
                </a:solidFill>
              </a:defRPr>
            </a:lvl1pPr>
          </a:lstStyle>
          <a:p>
            <a:pPr lvl="0"/>
            <a:r>
              <a:rPr lang="en-GB"/>
              <a:t>Click to edit Master text styles</a:t>
            </a:r>
          </a:p>
        </p:txBody>
      </p:sp>
      <p:sp>
        <p:nvSpPr>
          <p:cNvPr id="126" name="Text Placeholder 14">
            <a:extLst>
              <a:ext uri="{FF2B5EF4-FFF2-40B4-BE49-F238E27FC236}">
                <a16:creationId xmlns:a16="http://schemas.microsoft.com/office/drawing/2014/main" id="{3391835D-728D-DE59-384E-244BA8693F3C}"/>
              </a:ext>
            </a:extLst>
          </p:cNvPr>
          <p:cNvSpPr>
            <a:spLocks noGrp="1"/>
          </p:cNvSpPr>
          <p:nvPr>
            <p:ph type="body" sz="quarter" idx="60"/>
          </p:nvPr>
        </p:nvSpPr>
        <p:spPr>
          <a:xfrm>
            <a:off x="4428514" y="4949512"/>
            <a:ext cx="1519200" cy="387798"/>
          </a:xfrm>
        </p:spPr>
        <p:txBody>
          <a:bodyPr/>
          <a:lstStyle>
            <a:lvl1pPr algn="ctr">
              <a:defRPr sz="1400">
                <a:solidFill>
                  <a:schemeClr val="tx1"/>
                </a:solidFill>
              </a:defRPr>
            </a:lvl1pPr>
          </a:lstStyle>
          <a:p>
            <a:pPr lvl="0"/>
            <a:r>
              <a:rPr lang="en-GB"/>
              <a:t>Click to edit Master text styles</a:t>
            </a:r>
          </a:p>
        </p:txBody>
      </p:sp>
      <p:sp>
        <p:nvSpPr>
          <p:cNvPr id="127" name="Text Placeholder 14">
            <a:extLst>
              <a:ext uri="{FF2B5EF4-FFF2-40B4-BE49-F238E27FC236}">
                <a16:creationId xmlns:a16="http://schemas.microsoft.com/office/drawing/2014/main" id="{5D130D23-596A-80F2-AA89-141AD486D636}"/>
              </a:ext>
            </a:extLst>
          </p:cNvPr>
          <p:cNvSpPr>
            <a:spLocks noGrp="1"/>
          </p:cNvSpPr>
          <p:nvPr>
            <p:ph type="body" sz="quarter" idx="61"/>
          </p:nvPr>
        </p:nvSpPr>
        <p:spPr>
          <a:xfrm>
            <a:off x="6253306" y="4949512"/>
            <a:ext cx="1519200" cy="387798"/>
          </a:xfrm>
        </p:spPr>
        <p:txBody>
          <a:bodyPr/>
          <a:lstStyle>
            <a:lvl1pPr algn="ctr">
              <a:defRPr sz="1400">
                <a:solidFill>
                  <a:schemeClr val="tx1"/>
                </a:solidFill>
              </a:defRPr>
            </a:lvl1pPr>
          </a:lstStyle>
          <a:p>
            <a:pPr lvl="0"/>
            <a:r>
              <a:rPr lang="en-GB"/>
              <a:t>Click to edit Master text styles</a:t>
            </a:r>
          </a:p>
        </p:txBody>
      </p:sp>
      <p:sp>
        <p:nvSpPr>
          <p:cNvPr id="128" name="Text Placeholder 14">
            <a:extLst>
              <a:ext uri="{FF2B5EF4-FFF2-40B4-BE49-F238E27FC236}">
                <a16:creationId xmlns:a16="http://schemas.microsoft.com/office/drawing/2014/main" id="{38BA866A-A98F-30AC-E1DD-47819B68CCDC}"/>
              </a:ext>
            </a:extLst>
          </p:cNvPr>
          <p:cNvSpPr>
            <a:spLocks noGrp="1"/>
          </p:cNvSpPr>
          <p:nvPr>
            <p:ph type="body" sz="quarter" idx="32"/>
          </p:nvPr>
        </p:nvSpPr>
        <p:spPr>
          <a:xfrm>
            <a:off x="8078098" y="4949512"/>
            <a:ext cx="1519200" cy="387798"/>
          </a:xfrm>
        </p:spPr>
        <p:txBody>
          <a:bodyPr/>
          <a:lstStyle>
            <a:lvl1pPr algn="ctr">
              <a:defRPr sz="1400">
                <a:solidFill>
                  <a:schemeClr val="tx1"/>
                </a:solidFill>
              </a:defRPr>
            </a:lvl1pPr>
          </a:lstStyle>
          <a:p>
            <a:pPr lvl="0"/>
            <a:r>
              <a:rPr lang="en-GB"/>
              <a:t>Click to edit Master text styles</a:t>
            </a:r>
          </a:p>
        </p:txBody>
      </p:sp>
      <p:sp>
        <p:nvSpPr>
          <p:cNvPr id="129" name="Text Placeholder 14">
            <a:extLst>
              <a:ext uri="{FF2B5EF4-FFF2-40B4-BE49-F238E27FC236}">
                <a16:creationId xmlns:a16="http://schemas.microsoft.com/office/drawing/2014/main" id="{ED0D96A9-B591-AA93-AA57-D8549995C5D9}"/>
              </a:ext>
            </a:extLst>
          </p:cNvPr>
          <p:cNvSpPr>
            <a:spLocks noGrp="1"/>
          </p:cNvSpPr>
          <p:nvPr>
            <p:ph type="body" sz="quarter" idx="33"/>
          </p:nvPr>
        </p:nvSpPr>
        <p:spPr>
          <a:xfrm>
            <a:off x="9902892" y="4949512"/>
            <a:ext cx="1519200" cy="387798"/>
          </a:xfrm>
        </p:spPr>
        <p:txBody>
          <a:bodyPr/>
          <a:lstStyle>
            <a:lvl1pPr algn="ctr">
              <a:defRPr sz="1400">
                <a:solidFill>
                  <a:schemeClr val="tx1"/>
                </a:solidFill>
              </a:defRPr>
            </a:lvl1pPr>
          </a:lstStyle>
          <a:p>
            <a:pPr lvl="0"/>
            <a:r>
              <a:rPr lang="en-GB"/>
              <a:t>Click to edit Master text styles</a:t>
            </a:r>
          </a:p>
        </p:txBody>
      </p:sp>
      <p:sp>
        <p:nvSpPr>
          <p:cNvPr id="3" name="Text Placeholder 29">
            <a:extLst>
              <a:ext uri="{FF2B5EF4-FFF2-40B4-BE49-F238E27FC236}">
                <a16:creationId xmlns:a16="http://schemas.microsoft.com/office/drawing/2014/main" id="{DE47D4D1-781E-3D95-818F-5FF279274BB6}"/>
              </a:ext>
            </a:extLst>
          </p:cNvPr>
          <p:cNvSpPr>
            <a:spLocks noGrp="1"/>
          </p:cNvSpPr>
          <p:nvPr>
            <p:ph type="body" sz="quarter" idx="62"/>
          </p:nvPr>
        </p:nvSpPr>
        <p:spPr>
          <a:xfrm>
            <a:off x="430210" y="1131148"/>
            <a:ext cx="10691999" cy="498598"/>
          </a:xfrm>
        </p:spPr>
        <p:txBody>
          <a:bodyPr wrap="square">
            <a:noAutofit/>
          </a:bodyPr>
          <a:lstStyle>
            <a:lvl1pPr>
              <a:defRPr sz="3600">
                <a:solidFill>
                  <a:schemeClr val="accent1"/>
                </a:solidFill>
              </a:defRPr>
            </a:lvl1pPr>
          </a:lstStyle>
          <a:p>
            <a:pPr lvl="0"/>
            <a:r>
              <a:rPr lang="en-GB"/>
              <a:t>Click to edit Master text styles</a:t>
            </a:r>
          </a:p>
        </p:txBody>
      </p:sp>
      <p:sp>
        <p:nvSpPr>
          <p:cNvPr id="4" name="Slide Number Placeholder 1">
            <a:extLst>
              <a:ext uri="{FF2B5EF4-FFF2-40B4-BE49-F238E27FC236}">
                <a16:creationId xmlns:a16="http://schemas.microsoft.com/office/drawing/2014/main" id="{E56F637C-7EF0-D2EB-F890-0C66D72B10B6}"/>
              </a:ext>
            </a:extLst>
          </p:cNvPr>
          <p:cNvSpPr>
            <a:spLocks noGrp="1"/>
          </p:cNvSpPr>
          <p:nvPr>
            <p:ph type="sldNum" sz="quarter" idx="22"/>
          </p:nvPr>
        </p:nvSpPr>
        <p:spPr>
          <a:xfrm>
            <a:off x="430272" y="6424804"/>
            <a:ext cx="144000" cy="107722"/>
          </a:xfrm>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905913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Title and number data 8">
    <p:bg>
      <p:bgPr>
        <a:solidFill>
          <a:schemeClr val="accent1"/>
        </a:solidFill>
        <a:effectLst/>
      </p:bgPr>
    </p:bg>
    <p:spTree>
      <p:nvGrpSpPr>
        <p:cNvPr id="1" name=""/>
        <p:cNvGrpSpPr/>
        <p:nvPr/>
      </p:nvGrpSpPr>
      <p:grpSpPr>
        <a:xfrm>
          <a:off x="0" y="0"/>
          <a:ext cx="0" cy="0"/>
          <a:chOff x="0" y="0"/>
          <a:chExt cx="0" cy="0"/>
        </a:xfrm>
      </p:grpSpPr>
      <p:sp>
        <p:nvSpPr>
          <p:cNvPr id="115" name="Text Placeholder 114">
            <a:extLst>
              <a:ext uri="{FF2B5EF4-FFF2-40B4-BE49-F238E27FC236}">
                <a16:creationId xmlns:a16="http://schemas.microsoft.com/office/drawing/2014/main" id="{02719D29-12BD-EC3E-902F-4E467466A45D}"/>
              </a:ext>
            </a:extLst>
          </p:cNvPr>
          <p:cNvSpPr>
            <a:spLocks noGrp="1" noChangeAspect="1"/>
          </p:cNvSpPr>
          <p:nvPr>
            <p:ph type="body" sz="quarter" idx="55"/>
          </p:nvPr>
        </p:nvSpPr>
        <p:spPr>
          <a:xfrm flipH="1" flipV="1">
            <a:off x="7823344"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116" name="Text Placeholder 115">
            <a:extLst>
              <a:ext uri="{FF2B5EF4-FFF2-40B4-BE49-F238E27FC236}">
                <a16:creationId xmlns:a16="http://schemas.microsoft.com/office/drawing/2014/main" id="{FA374BDC-79F1-E807-B381-02E4E506B19A}"/>
              </a:ext>
            </a:extLst>
          </p:cNvPr>
          <p:cNvSpPr>
            <a:spLocks noGrp="1" noChangeAspect="1"/>
          </p:cNvSpPr>
          <p:nvPr>
            <p:ph type="body" sz="quarter" idx="56"/>
          </p:nvPr>
        </p:nvSpPr>
        <p:spPr>
          <a:xfrm>
            <a:off x="9648138"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112" name="Text Placeholder 111">
            <a:extLst>
              <a:ext uri="{FF2B5EF4-FFF2-40B4-BE49-F238E27FC236}">
                <a16:creationId xmlns:a16="http://schemas.microsoft.com/office/drawing/2014/main" id="{9712E171-BA1F-394E-6A8C-4AD040FE55D5}"/>
              </a:ext>
            </a:extLst>
          </p:cNvPr>
          <p:cNvSpPr>
            <a:spLocks noGrp="1" noChangeAspect="1"/>
          </p:cNvSpPr>
          <p:nvPr>
            <p:ph type="body" sz="quarter" idx="52"/>
          </p:nvPr>
        </p:nvSpPr>
        <p:spPr>
          <a:xfrm>
            <a:off x="5998552"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6" name="Title 5">
            <a:extLst>
              <a:ext uri="{FF2B5EF4-FFF2-40B4-BE49-F238E27FC236}">
                <a16:creationId xmlns:a16="http://schemas.microsoft.com/office/drawing/2014/main" id="{ADFF0763-27E6-6124-9A05-C97DFD11B2C3}"/>
              </a:ext>
            </a:extLst>
          </p:cNvPr>
          <p:cNvSpPr>
            <a:spLocks noGrp="1"/>
          </p:cNvSpPr>
          <p:nvPr>
            <p:ph type="title"/>
          </p:nvPr>
        </p:nvSpPr>
        <p:spPr>
          <a:xfrm>
            <a:off x="430211" y="365125"/>
            <a:ext cx="10692000" cy="378000"/>
          </a:xfrm>
        </p:spPr>
        <p:txBody>
          <a:bodyPr/>
          <a:lstStyle>
            <a:lvl1pPr>
              <a:defRPr>
                <a:solidFill>
                  <a:schemeClr val="bg1"/>
                </a:solidFill>
              </a:defRPr>
            </a:lvl1pPr>
          </a:lstStyle>
          <a:p>
            <a:r>
              <a:rPr lang="en-GB" dirty="0"/>
              <a:t>Click to edit Master title style</a:t>
            </a:r>
          </a:p>
        </p:txBody>
      </p:sp>
      <p:sp>
        <p:nvSpPr>
          <p:cNvPr id="107" name="Text Placeholder 106">
            <a:extLst>
              <a:ext uri="{FF2B5EF4-FFF2-40B4-BE49-F238E27FC236}">
                <a16:creationId xmlns:a16="http://schemas.microsoft.com/office/drawing/2014/main" id="{48306A78-F6F1-BB5F-6750-443D1DB41DE3}"/>
              </a:ext>
            </a:extLst>
          </p:cNvPr>
          <p:cNvSpPr>
            <a:spLocks noGrp="1" noChangeAspect="1"/>
          </p:cNvSpPr>
          <p:nvPr>
            <p:ph type="body" sz="quarter" idx="47"/>
          </p:nvPr>
        </p:nvSpPr>
        <p:spPr>
          <a:xfrm flipH="1" flipV="1">
            <a:off x="524176"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108" name="Text Placeholder 107">
            <a:extLst>
              <a:ext uri="{FF2B5EF4-FFF2-40B4-BE49-F238E27FC236}">
                <a16:creationId xmlns:a16="http://schemas.microsoft.com/office/drawing/2014/main" id="{C9E57B5B-3EAD-32DC-2304-F8783662CDB4}"/>
              </a:ext>
            </a:extLst>
          </p:cNvPr>
          <p:cNvSpPr>
            <a:spLocks noGrp="1" noChangeAspect="1"/>
          </p:cNvSpPr>
          <p:nvPr>
            <p:ph type="body" sz="quarter" idx="48"/>
          </p:nvPr>
        </p:nvSpPr>
        <p:spPr>
          <a:xfrm>
            <a:off x="2348968"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111" name="Text Placeholder 110">
            <a:extLst>
              <a:ext uri="{FF2B5EF4-FFF2-40B4-BE49-F238E27FC236}">
                <a16:creationId xmlns:a16="http://schemas.microsoft.com/office/drawing/2014/main" id="{CBD5DCB9-2FE4-4414-EF94-C883290E7D82}"/>
              </a:ext>
            </a:extLst>
          </p:cNvPr>
          <p:cNvSpPr>
            <a:spLocks noGrp="1" noChangeAspect="1"/>
          </p:cNvSpPr>
          <p:nvPr>
            <p:ph type="body" sz="quarter" idx="51"/>
          </p:nvPr>
        </p:nvSpPr>
        <p:spPr>
          <a:xfrm flipH="1" flipV="1">
            <a:off x="4173760"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bg1"/>
          </a:solidFill>
          <a:ln w="9525">
            <a:solidFill>
              <a:schemeClr val="bg1"/>
            </a:solidFill>
          </a:ln>
        </p:spPr>
        <p:txBody>
          <a:bodyPr wrap="square">
            <a:noAutofit/>
          </a:bodyPr>
          <a:lstStyle>
            <a:lvl1pPr>
              <a:defRPr>
                <a:noFill/>
              </a:defRPr>
            </a:lvl1pPr>
          </a:lstStyle>
          <a:p>
            <a:pPr lvl="0"/>
            <a:r>
              <a:rPr lang="en-GB"/>
              <a:t>Click to edit Master text styles</a:t>
            </a:r>
          </a:p>
        </p:txBody>
      </p:sp>
      <p:sp>
        <p:nvSpPr>
          <p:cNvPr id="113" name="Text Placeholder 112">
            <a:extLst>
              <a:ext uri="{FF2B5EF4-FFF2-40B4-BE49-F238E27FC236}">
                <a16:creationId xmlns:a16="http://schemas.microsoft.com/office/drawing/2014/main" id="{58FF4C4C-C833-E4D4-E6EE-72739CE50484}"/>
              </a:ext>
            </a:extLst>
          </p:cNvPr>
          <p:cNvSpPr>
            <a:spLocks noGrp="1" noChangeAspect="1"/>
          </p:cNvSpPr>
          <p:nvPr>
            <p:ph type="body" sz="quarter" idx="53"/>
          </p:nvPr>
        </p:nvSpPr>
        <p:spPr>
          <a:xfrm flipV="1">
            <a:off x="5998552"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7" name="Text Placeholder 116">
            <a:extLst>
              <a:ext uri="{FF2B5EF4-FFF2-40B4-BE49-F238E27FC236}">
                <a16:creationId xmlns:a16="http://schemas.microsoft.com/office/drawing/2014/main" id="{7444C7BB-85A6-8802-3484-4996841F35D1}"/>
              </a:ext>
            </a:extLst>
          </p:cNvPr>
          <p:cNvSpPr>
            <a:spLocks noGrp="1" noChangeAspect="1"/>
          </p:cNvSpPr>
          <p:nvPr>
            <p:ph type="body" sz="quarter" idx="57"/>
          </p:nvPr>
        </p:nvSpPr>
        <p:spPr>
          <a:xfrm flipV="1">
            <a:off x="9648138"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29" name="Text Placeholder 28">
            <a:extLst>
              <a:ext uri="{FF2B5EF4-FFF2-40B4-BE49-F238E27FC236}">
                <a16:creationId xmlns:a16="http://schemas.microsoft.com/office/drawing/2014/main" id="{1DB89669-6EAE-398C-D8A6-9BCA93FD94EB}"/>
              </a:ext>
            </a:extLst>
          </p:cNvPr>
          <p:cNvSpPr>
            <a:spLocks noGrp="1" noChangeAspect="1"/>
          </p:cNvSpPr>
          <p:nvPr>
            <p:ph type="body" sz="quarter" idx="46"/>
          </p:nvPr>
        </p:nvSpPr>
        <p:spPr>
          <a:xfrm>
            <a:off x="524176"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rgbClr val="4747A0"/>
          </a:solidFill>
          <a:ln w="9525">
            <a:solidFill>
              <a:schemeClr val="accent1">
                <a:lumMod val="75000"/>
              </a:schemeClr>
            </a:solidFill>
          </a:ln>
        </p:spPr>
        <p:txBody>
          <a:bodyPr wrap="square">
            <a:noAutofit/>
          </a:bodyPr>
          <a:lstStyle>
            <a:lvl1pPr>
              <a:defRPr>
                <a:noFill/>
              </a:defRPr>
            </a:lvl1pPr>
          </a:lstStyle>
          <a:p>
            <a:pPr lvl="0"/>
            <a:r>
              <a:rPr lang="en-GB"/>
              <a:t>Click to edit Master text styles</a:t>
            </a:r>
          </a:p>
        </p:txBody>
      </p:sp>
      <p:sp>
        <p:nvSpPr>
          <p:cNvPr id="109" name="Text Placeholder 108">
            <a:extLst>
              <a:ext uri="{FF2B5EF4-FFF2-40B4-BE49-F238E27FC236}">
                <a16:creationId xmlns:a16="http://schemas.microsoft.com/office/drawing/2014/main" id="{EC757553-D2D8-1910-AE95-8DB6440EF9EA}"/>
              </a:ext>
            </a:extLst>
          </p:cNvPr>
          <p:cNvSpPr>
            <a:spLocks noGrp="1" noChangeAspect="1"/>
          </p:cNvSpPr>
          <p:nvPr>
            <p:ph type="body" sz="quarter" idx="49"/>
          </p:nvPr>
        </p:nvSpPr>
        <p:spPr>
          <a:xfrm flipV="1">
            <a:off x="2348968" y="2976467"/>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2"/>
          </a:solidFill>
          <a:ln w="9525">
            <a:solidFill>
              <a:schemeClr val="accent2"/>
            </a:solidFill>
          </a:ln>
        </p:spPr>
        <p:txBody>
          <a:bodyPr wrap="square">
            <a:noAutofit/>
          </a:bodyPr>
          <a:lstStyle>
            <a:lvl1pPr>
              <a:defRPr>
                <a:noFill/>
              </a:defRPr>
            </a:lvl1pPr>
          </a:lstStyle>
          <a:p>
            <a:pPr lvl="0"/>
            <a:r>
              <a:rPr lang="en-GB"/>
              <a:t>Click to edit Master text styles</a:t>
            </a:r>
          </a:p>
        </p:txBody>
      </p:sp>
      <p:sp>
        <p:nvSpPr>
          <p:cNvPr id="110" name="Text Placeholder 109">
            <a:extLst>
              <a:ext uri="{FF2B5EF4-FFF2-40B4-BE49-F238E27FC236}">
                <a16:creationId xmlns:a16="http://schemas.microsoft.com/office/drawing/2014/main" id="{E7522E33-905A-0238-3D5C-2DF7BB704100}"/>
              </a:ext>
            </a:extLst>
          </p:cNvPr>
          <p:cNvSpPr>
            <a:spLocks noGrp="1" noChangeAspect="1"/>
          </p:cNvSpPr>
          <p:nvPr>
            <p:ph type="body" sz="quarter" idx="50"/>
          </p:nvPr>
        </p:nvSpPr>
        <p:spPr>
          <a:xfrm>
            <a:off x="4173760"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1">
              <a:lumMod val="75000"/>
            </a:schemeClr>
          </a:solidFill>
          <a:ln w="9525">
            <a:solidFill>
              <a:schemeClr val="accent1">
                <a:lumMod val="75000"/>
              </a:schemeClr>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4" name="Text Placeholder 113">
            <a:extLst>
              <a:ext uri="{FF2B5EF4-FFF2-40B4-BE49-F238E27FC236}">
                <a16:creationId xmlns:a16="http://schemas.microsoft.com/office/drawing/2014/main" id="{5F60819E-0097-B188-5443-C011F1127C08}"/>
              </a:ext>
            </a:extLst>
          </p:cNvPr>
          <p:cNvSpPr>
            <a:spLocks noGrp="1" noChangeAspect="1"/>
          </p:cNvSpPr>
          <p:nvPr>
            <p:ph type="body" sz="quarter" idx="54"/>
          </p:nvPr>
        </p:nvSpPr>
        <p:spPr>
          <a:xfrm>
            <a:off x="7823344" y="2049948"/>
            <a:ext cx="2027306" cy="1108800"/>
          </a:xfrm>
          <a:custGeom>
            <a:avLst/>
            <a:gdLst>
              <a:gd name="connsiteX0" fmla="*/ 932227 w 1864454"/>
              <a:gd name="connsiteY0" fmla="*/ 0 h 1019731"/>
              <a:gd name="connsiteX1" fmla="*/ 1845515 w 1864454"/>
              <a:gd name="connsiteY1" fmla="*/ 744351 h 1019731"/>
              <a:gd name="connsiteX2" fmla="*/ 1864176 w 1864454"/>
              <a:gd name="connsiteY2" fmla="*/ 929471 h 1019731"/>
              <a:gd name="connsiteX3" fmla="*/ 1864454 w 1864454"/>
              <a:gd name="connsiteY3" fmla="*/ 929471 h 1019731"/>
              <a:gd name="connsiteX4" fmla="*/ 1864201 w 1864454"/>
              <a:gd name="connsiteY4" fmla="*/ 929715 h 1019731"/>
              <a:gd name="connsiteX5" fmla="*/ 1864454 w 1864454"/>
              <a:gd name="connsiteY5" fmla="*/ 932227 h 1019731"/>
              <a:gd name="connsiteX6" fmla="*/ 1861588 w 1864454"/>
              <a:gd name="connsiteY6" fmla="*/ 932227 h 1019731"/>
              <a:gd name="connsiteX7" fmla="*/ 1770594 w 1864454"/>
              <a:gd name="connsiteY7" fmla="*/ 1019731 h 1019731"/>
              <a:gd name="connsiteX8" fmla="*/ 1679599 w 1864454"/>
              <a:gd name="connsiteY8" fmla="*/ 932227 h 1019731"/>
              <a:gd name="connsiteX9" fmla="*/ 1677748 w 1864454"/>
              <a:gd name="connsiteY9" fmla="*/ 932227 h 1019731"/>
              <a:gd name="connsiteX10" fmla="*/ 1677549 w 1864454"/>
              <a:gd name="connsiteY10" fmla="*/ 930256 h 1019731"/>
              <a:gd name="connsiteX11" fmla="*/ 1676733 w 1864454"/>
              <a:gd name="connsiteY11" fmla="*/ 929471 h 1019731"/>
              <a:gd name="connsiteX12" fmla="*/ 1677470 w 1864454"/>
              <a:gd name="connsiteY12" fmla="*/ 929471 h 1019731"/>
              <a:gd name="connsiteX13" fmla="*/ 1662602 w 1864454"/>
              <a:gd name="connsiteY13" fmla="*/ 781979 h 1019731"/>
              <a:gd name="connsiteX14" fmla="*/ 932227 w 1864454"/>
              <a:gd name="connsiteY14" fmla="*/ 186706 h 1019731"/>
              <a:gd name="connsiteX15" fmla="*/ 201852 w 1864454"/>
              <a:gd name="connsiteY15" fmla="*/ 781979 h 1019731"/>
              <a:gd name="connsiteX16" fmla="*/ 186796 w 1864454"/>
              <a:gd name="connsiteY16" fmla="*/ 931337 h 1019731"/>
              <a:gd name="connsiteX17" fmla="*/ 93861 w 1864454"/>
              <a:gd name="connsiteY17" fmla="*/ 841967 h 1019731"/>
              <a:gd name="connsiteX18" fmla="*/ 0 w 1864454"/>
              <a:gd name="connsiteY18" fmla="*/ 932227 h 1019731"/>
              <a:gd name="connsiteX19" fmla="*/ 932227 w 1864454"/>
              <a:gd name="connsiteY19" fmla="*/ 0 h 10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64454" h="1019731">
                <a:moveTo>
                  <a:pt x="932227" y="0"/>
                </a:moveTo>
                <a:cubicBezTo>
                  <a:pt x="1382725" y="0"/>
                  <a:pt x="1758588" y="319551"/>
                  <a:pt x="1845515" y="744351"/>
                </a:cubicBezTo>
                <a:lnTo>
                  <a:pt x="1864176" y="929471"/>
                </a:lnTo>
                <a:lnTo>
                  <a:pt x="1864454" y="929471"/>
                </a:lnTo>
                <a:lnTo>
                  <a:pt x="1864201" y="929715"/>
                </a:lnTo>
                <a:lnTo>
                  <a:pt x="1864454" y="932227"/>
                </a:lnTo>
                <a:lnTo>
                  <a:pt x="1861588" y="932227"/>
                </a:lnTo>
                <a:lnTo>
                  <a:pt x="1770594" y="1019731"/>
                </a:lnTo>
                <a:lnTo>
                  <a:pt x="1679599" y="932227"/>
                </a:lnTo>
                <a:lnTo>
                  <a:pt x="1677748" y="932227"/>
                </a:lnTo>
                <a:lnTo>
                  <a:pt x="1677549" y="930256"/>
                </a:lnTo>
                <a:lnTo>
                  <a:pt x="1676733" y="929471"/>
                </a:lnTo>
                <a:lnTo>
                  <a:pt x="1677470" y="929471"/>
                </a:lnTo>
                <a:lnTo>
                  <a:pt x="1662602" y="781979"/>
                </a:lnTo>
                <a:cubicBezTo>
                  <a:pt x="1593085" y="442257"/>
                  <a:pt x="1292500" y="186706"/>
                  <a:pt x="932227" y="186706"/>
                </a:cubicBezTo>
                <a:cubicBezTo>
                  <a:pt x="571955" y="186706"/>
                  <a:pt x="271369" y="442257"/>
                  <a:pt x="201852" y="781979"/>
                </a:cubicBezTo>
                <a:lnTo>
                  <a:pt x="186796" y="931337"/>
                </a:lnTo>
                <a:lnTo>
                  <a:pt x="93861" y="841967"/>
                </a:lnTo>
                <a:lnTo>
                  <a:pt x="0" y="932227"/>
                </a:lnTo>
                <a:cubicBezTo>
                  <a:pt x="0" y="417372"/>
                  <a:pt x="417372" y="0"/>
                  <a:pt x="932227" y="0"/>
                </a:cubicBezTo>
                <a:close/>
              </a:path>
            </a:pathLst>
          </a:custGeom>
          <a:solidFill>
            <a:schemeClr val="accent1">
              <a:lumMod val="75000"/>
            </a:schemeClr>
          </a:solidFill>
          <a:ln w="9525">
            <a:solidFill>
              <a:schemeClr val="accent1">
                <a:lumMod val="75000"/>
              </a:schemeClr>
            </a:solidFill>
          </a:ln>
        </p:spPr>
        <p:txBody>
          <a:bodyPr vert="horz" wrap="square" lIns="0" tIns="0" rIns="0" bIns="0" rtlCol="0">
            <a:noAutofit/>
          </a:bodyPr>
          <a:lstStyle>
            <a:lvl1pPr>
              <a:defRPr lang="en-GB" dirty="0">
                <a:noFill/>
              </a:defRPr>
            </a:lvl1pPr>
          </a:lstStyle>
          <a:p>
            <a:pPr lvl="0"/>
            <a:r>
              <a:rPr lang="en-GB"/>
              <a:t>Click to edit Master text styles</a:t>
            </a:r>
          </a:p>
        </p:txBody>
      </p:sp>
      <p:sp>
        <p:nvSpPr>
          <p:cNvPr id="118" name="Text Placeholder 14">
            <a:extLst>
              <a:ext uri="{FF2B5EF4-FFF2-40B4-BE49-F238E27FC236}">
                <a16:creationId xmlns:a16="http://schemas.microsoft.com/office/drawing/2014/main" id="{6C4971ED-7286-46A0-8C2C-B9CBF36E5266}"/>
              </a:ext>
            </a:extLst>
          </p:cNvPr>
          <p:cNvSpPr>
            <a:spLocks noGrp="1"/>
          </p:cNvSpPr>
          <p:nvPr>
            <p:ph type="body" sz="quarter" idx="58"/>
          </p:nvPr>
        </p:nvSpPr>
        <p:spPr>
          <a:xfrm>
            <a:off x="777529"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19" name="Text Placeholder 14">
            <a:extLst>
              <a:ext uri="{FF2B5EF4-FFF2-40B4-BE49-F238E27FC236}">
                <a16:creationId xmlns:a16="http://schemas.microsoft.com/office/drawing/2014/main" id="{525C9858-B600-879C-72E1-481D32F408CF}"/>
              </a:ext>
            </a:extLst>
          </p:cNvPr>
          <p:cNvSpPr>
            <a:spLocks noGrp="1"/>
          </p:cNvSpPr>
          <p:nvPr>
            <p:ph type="body" sz="quarter" idx="23"/>
          </p:nvPr>
        </p:nvSpPr>
        <p:spPr>
          <a:xfrm>
            <a:off x="2602321"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20" name="Text Placeholder 14">
            <a:extLst>
              <a:ext uri="{FF2B5EF4-FFF2-40B4-BE49-F238E27FC236}">
                <a16:creationId xmlns:a16="http://schemas.microsoft.com/office/drawing/2014/main" id="{E3294FEC-9C80-B547-640D-DF0F93974FC0}"/>
              </a:ext>
            </a:extLst>
          </p:cNvPr>
          <p:cNvSpPr>
            <a:spLocks noGrp="1"/>
          </p:cNvSpPr>
          <p:nvPr>
            <p:ph type="body" sz="quarter" idx="59"/>
          </p:nvPr>
        </p:nvSpPr>
        <p:spPr>
          <a:xfrm>
            <a:off x="4427113"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21" name="Text Placeholder 14">
            <a:extLst>
              <a:ext uri="{FF2B5EF4-FFF2-40B4-BE49-F238E27FC236}">
                <a16:creationId xmlns:a16="http://schemas.microsoft.com/office/drawing/2014/main" id="{E930F2DA-34B0-1B97-2561-8C15A82E4BD4}"/>
              </a:ext>
            </a:extLst>
          </p:cNvPr>
          <p:cNvSpPr>
            <a:spLocks noGrp="1"/>
          </p:cNvSpPr>
          <p:nvPr>
            <p:ph type="body" sz="quarter" idx="25"/>
          </p:nvPr>
        </p:nvSpPr>
        <p:spPr>
          <a:xfrm>
            <a:off x="6251905"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22" name="Text Placeholder 14">
            <a:extLst>
              <a:ext uri="{FF2B5EF4-FFF2-40B4-BE49-F238E27FC236}">
                <a16:creationId xmlns:a16="http://schemas.microsoft.com/office/drawing/2014/main" id="{B488C4CA-5E76-953F-D26F-E3A0B4967952}"/>
              </a:ext>
            </a:extLst>
          </p:cNvPr>
          <p:cNvSpPr>
            <a:spLocks noGrp="1"/>
          </p:cNvSpPr>
          <p:nvPr>
            <p:ph type="body" sz="quarter" idx="26"/>
          </p:nvPr>
        </p:nvSpPr>
        <p:spPr>
          <a:xfrm>
            <a:off x="8076697"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23" name="Text Placeholder 14">
            <a:extLst>
              <a:ext uri="{FF2B5EF4-FFF2-40B4-BE49-F238E27FC236}">
                <a16:creationId xmlns:a16="http://schemas.microsoft.com/office/drawing/2014/main" id="{01401279-9069-5B2F-0068-95ADB76DA906}"/>
              </a:ext>
            </a:extLst>
          </p:cNvPr>
          <p:cNvSpPr>
            <a:spLocks noGrp="1"/>
          </p:cNvSpPr>
          <p:nvPr>
            <p:ph type="body" sz="quarter" idx="27"/>
          </p:nvPr>
        </p:nvSpPr>
        <p:spPr>
          <a:xfrm>
            <a:off x="9901491" y="4329770"/>
            <a:ext cx="1520601" cy="443198"/>
          </a:xfrm>
        </p:spPr>
        <p:txBody>
          <a:bodyPr>
            <a:noAutofit/>
          </a:bodyPr>
          <a:lstStyle>
            <a:lvl1pPr algn="ctr">
              <a:defRPr sz="1600">
                <a:solidFill>
                  <a:schemeClr val="bg1"/>
                </a:solidFill>
              </a:defRPr>
            </a:lvl1pPr>
          </a:lstStyle>
          <a:p>
            <a:pPr lvl="0"/>
            <a:r>
              <a:rPr lang="en-GB"/>
              <a:t>Click to edit Master text styles</a:t>
            </a:r>
          </a:p>
        </p:txBody>
      </p:sp>
      <p:sp>
        <p:nvSpPr>
          <p:cNvPr id="124" name="Text Placeholder 14">
            <a:extLst>
              <a:ext uri="{FF2B5EF4-FFF2-40B4-BE49-F238E27FC236}">
                <a16:creationId xmlns:a16="http://schemas.microsoft.com/office/drawing/2014/main" id="{E51773EA-0861-EBB9-0865-15C847B7A50B}"/>
              </a:ext>
            </a:extLst>
          </p:cNvPr>
          <p:cNvSpPr>
            <a:spLocks noGrp="1"/>
          </p:cNvSpPr>
          <p:nvPr>
            <p:ph type="body" sz="quarter" idx="28"/>
          </p:nvPr>
        </p:nvSpPr>
        <p:spPr>
          <a:xfrm>
            <a:off x="778930" y="4949512"/>
            <a:ext cx="1519200" cy="387798"/>
          </a:xfrm>
        </p:spPr>
        <p:txBody>
          <a:bodyPr/>
          <a:lstStyle>
            <a:lvl1pPr algn="ctr">
              <a:defRPr sz="1400">
                <a:solidFill>
                  <a:schemeClr val="bg1"/>
                </a:solidFill>
              </a:defRPr>
            </a:lvl1pPr>
          </a:lstStyle>
          <a:p>
            <a:pPr lvl="0"/>
            <a:r>
              <a:rPr lang="en-GB"/>
              <a:t>Click to edit Master text styles</a:t>
            </a:r>
          </a:p>
        </p:txBody>
      </p:sp>
      <p:sp>
        <p:nvSpPr>
          <p:cNvPr id="125" name="Text Placeholder 14">
            <a:extLst>
              <a:ext uri="{FF2B5EF4-FFF2-40B4-BE49-F238E27FC236}">
                <a16:creationId xmlns:a16="http://schemas.microsoft.com/office/drawing/2014/main" id="{29726555-F7AE-D7AA-D4C3-E48654B685B0}"/>
              </a:ext>
            </a:extLst>
          </p:cNvPr>
          <p:cNvSpPr>
            <a:spLocks noGrp="1"/>
          </p:cNvSpPr>
          <p:nvPr>
            <p:ph type="body" sz="quarter" idx="29"/>
          </p:nvPr>
        </p:nvSpPr>
        <p:spPr>
          <a:xfrm>
            <a:off x="2603722" y="4949512"/>
            <a:ext cx="1519200" cy="387798"/>
          </a:xfrm>
        </p:spPr>
        <p:txBody>
          <a:bodyPr/>
          <a:lstStyle>
            <a:lvl1pPr algn="ctr">
              <a:defRPr sz="1400">
                <a:solidFill>
                  <a:schemeClr val="bg1"/>
                </a:solidFill>
              </a:defRPr>
            </a:lvl1pPr>
          </a:lstStyle>
          <a:p>
            <a:pPr lvl="0"/>
            <a:r>
              <a:rPr lang="en-GB"/>
              <a:t>Click to edit Master text styles</a:t>
            </a:r>
          </a:p>
        </p:txBody>
      </p:sp>
      <p:sp>
        <p:nvSpPr>
          <p:cNvPr id="126" name="Text Placeholder 14">
            <a:extLst>
              <a:ext uri="{FF2B5EF4-FFF2-40B4-BE49-F238E27FC236}">
                <a16:creationId xmlns:a16="http://schemas.microsoft.com/office/drawing/2014/main" id="{3391835D-728D-DE59-384E-244BA8693F3C}"/>
              </a:ext>
            </a:extLst>
          </p:cNvPr>
          <p:cNvSpPr>
            <a:spLocks noGrp="1"/>
          </p:cNvSpPr>
          <p:nvPr>
            <p:ph type="body" sz="quarter" idx="60"/>
          </p:nvPr>
        </p:nvSpPr>
        <p:spPr>
          <a:xfrm>
            <a:off x="4428514" y="4949512"/>
            <a:ext cx="1519200" cy="387798"/>
          </a:xfrm>
        </p:spPr>
        <p:txBody>
          <a:bodyPr/>
          <a:lstStyle>
            <a:lvl1pPr algn="ctr">
              <a:defRPr sz="1400">
                <a:solidFill>
                  <a:schemeClr val="bg1"/>
                </a:solidFill>
              </a:defRPr>
            </a:lvl1pPr>
          </a:lstStyle>
          <a:p>
            <a:pPr lvl="0"/>
            <a:r>
              <a:rPr lang="en-GB"/>
              <a:t>Click to edit Master text styles</a:t>
            </a:r>
          </a:p>
        </p:txBody>
      </p:sp>
      <p:sp>
        <p:nvSpPr>
          <p:cNvPr id="127" name="Text Placeholder 14">
            <a:extLst>
              <a:ext uri="{FF2B5EF4-FFF2-40B4-BE49-F238E27FC236}">
                <a16:creationId xmlns:a16="http://schemas.microsoft.com/office/drawing/2014/main" id="{5D130D23-596A-80F2-AA89-141AD486D636}"/>
              </a:ext>
            </a:extLst>
          </p:cNvPr>
          <p:cNvSpPr>
            <a:spLocks noGrp="1"/>
          </p:cNvSpPr>
          <p:nvPr>
            <p:ph type="body" sz="quarter" idx="61"/>
          </p:nvPr>
        </p:nvSpPr>
        <p:spPr>
          <a:xfrm>
            <a:off x="6253306" y="4949512"/>
            <a:ext cx="1519200" cy="387798"/>
          </a:xfrm>
        </p:spPr>
        <p:txBody>
          <a:bodyPr/>
          <a:lstStyle>
            <a:lvl1pPr algn="ctr">
              <a:defRPr sz="1400">
                <a:solidFill>
                  <a:schemeClr val="bg1"/>
                </a:solidFill>
              </a:defRPr>
            </a:lvl1pPr>
          </a:lstStyle>
          <a:p>
            <a:pPr lvl="0"/>
            <a:r>
              <a:rPr lang="en-GB"/>
              <a:t>Click to edit Master text styles</a:t>
            </a:r>
          </a:p>
        </p:txBody>
      </p:sp>
      <p:sp>
        <p:nvSpPr>
          <p:cNvPr id="128" name="Text Placeholder 14">
            <a:extLst>
              <a:ext uri="{FF2B5EF4-FFF2-40B4-BE49-F238E27FC236}">
                <a16:creationId xmlns:a16="http://schemas.microsoft.com/office/drawing/2014/main" id="{38BA866A-A98F-30AC-E1DD-47819B68CCDC}"/>
              </a:ext>
            </a:extLst>
          </p:cNvPr>
          <p:cNvSpPr>
            <a:spLocks noGrp="1"/>
          </p:cNvSpPr>
          <p:nvPr>
            <p:ph type="body" sz="quarter" idx="32"/>
          </p:nvPr>
        </p:nvSpPr>
        <p:spPr>
          <a:xfrm>
            <a:off x="8078098" y="4949512"/>
            <a:ext cx="1519200" cy="387798"/>
          </a:xfrm>
        </p:spPr>
        <p:txBody>
          <a:bodyPr/>
          <a:lstStyle>
            <a:lvl1pPr algn="ctr">
              <a:defRPr sz="1400">
                <a:solidFill>
                  <a:schemeClr val="bg1"/>
                </a:solidFill>
              </a:defRPr>
            </a:lvl1pPr>
          </a:lstStyle>
          <a:p>
            <a:pPr lvl="0"/>
            <a:r>
              <a:rPr lang="en-GB"/>
              <a:t>Click to edit Master text styles</a:t>
            </a:r>
          </a:p>
        </p:txBody>
      </p:sp>
      <p:sp>
        <p:nvSpPr>
          <p:cNvPr id="129" name="Text Placeholder 14">
            <a:extLst>
              <a:ext uri="{FF2B5EF4-FFF2-40B4-BE49-F238E27FC236}">
                <a16:creationId xmlns:a16="http://schemas.microsoft.com/office/drawing/2014/main" id="{ED0D96A9-B591-AA93-AA57-D8549995C5D9}"/>
              </a:ext>
            </a:extLst>
          </p:cNvPr>
          <p:cNvSpPr>
            <a:spLocks noGrp="1"/>
          </p:cNvSpPr>
          <p:nvPr>
            <p:ph type="body" sz="quarter" idx="33"/>
          </p:nvPr>
        </p:nvSpPr>
        <p:spPr>
          <a:xfrm>
            <a:off x="9902892" y="4949512"/>
            <a:ext cx="1519200" cy="387798"/>
          </a:xfrm>
        </p:spPr>
        <p:txBody>
          <a:bodyPr/>
          <a:lstStyle>
            <a:lvl1pPr algn="ctr">
              <a:defRPr sz="1400">
                <a:solidFill>
                  <a:schemeClr val="bg1"/>
                </a:solidFill>
              </a:defRPr>
            </a:lvl1pPr>
          </a:lstStyle>
          <a:p>
            <a:pPr lvl="0"/>
            <a:r>
              <a:rPr lang="en-GB"/>
              <a:t>Click to edit Master text styles</a:t>
            </a:r>
          </a:p>
        </p:txBody>
      </p:sp>
      <p:sp>
        <p:nvSpPr>
          <p:cNvPr id="3" name="Text Placeholder 29">
            <a:extLst>
              <a:ext uri="{FF2B5EF4-FFF2-40B4-BE49-F238E27FC236}">
                <a16:creationId xmlns:a16="http://schemas.microsoft.com/office/drawing/2014/main" id="{DE47D4D1-781E-3D95-818F-5FF279274BB6}"/>
              </a:ext>
            </a:extLst>
          </p:cNvPr>
          <p:cNvSpPr>
            <a:spLocks noGrp="1"/>
          </p:cNvSpPr>
          <p:nvPr>
            <p:ph type="body" sz="quarter" idx="62"/>
          </p:nvPr>
        </p:nvSpPr>
        <p:spPr>
          <a:xfrm>
            <a:off x="430210" y="1131148"/>
            <a:ext cx="10691999" cy="498598"/>
          </a:xfrm>
        </p:spPr>
        <p:txBody>
          <a:bodyPr wrap="square">
            <a:noAutofit/>
          </a:bodyPr>
          <a:lstStyle>
            <a:lvl1pPr>
              <a:defRPr sz="3600">
                <a:solidFill>
                  <a:schemeClr val="bg1"/>
                </a:solidFill>
              </a:defRPr>
            </a:lvl1pPr>
          </a:lstStyle>
          <a:p>
            <a:pPr lvl="0"/>
            <a:r>
              <a:rPr lang="en-GB" dirty="0"/>
              <a:t>Click to edit Master text styles</a:t>
            </a:r>
          </a:p>
        </p:txBody>
      </p:sp>
      <p:sp>
        <p:nvSpPr>
          <p:cNvPr id="4" name="Slide Number Placeholder 1">
            <a:extLst>
              <a:ext uri="{FF2B5EF4-FFF2-40B4-BE49-F238E27FC236}">
                <a16:creationId xmlns:a16="http://schemas.microsoft.com/office/drawing/2014/main" id="{E56F637C-7EF0-D2EB-F890-0C66D72B10B6}"/>
              </a:ext>
            </a:extLst>
          </p:cNvPr>
          <p:cNvSpPr>
            <a:spLocks noGrp="1"/>
          </p:cNvSpPr>
          <p:nvPr>
            <p:ph type="sldNum" sz="quarter" idx="22"/>
          </p:nvPr>
        </p:nvSpPr>
        <p:spPr>
          <a:xfrm>
            <a:off x="430272" y="6424804"/>
            <a:ext cx="144000" cy="107722"/>
          </a:xfrm>
        </p:spPr>
        <p:txBody>
          <a:bodyPr/>
          <a:lstStyle>
            <a:lvl1pPr>
              <a:defRPr>
                <a:solidFill>
                  <a:schemeClr val="bg1"/>
                </a:solidFill>
              </a:defRPr>
            </a:lvl1pPr>
          </a:lstStyle>
          <a:p>
            <a:fld id="{B70ABF48-9EEA-4187-85C1-AD7A92F0F57C}" type="slidenum">
              <a:rPr lang="en-GB" smtClean="0"/>
              <a:pPr/>
              <a:t>‹#›</a:t>
            </a:fld>
            <a:endParaRPr lang="en-GB" dirty="0"/>
          </a:p>
        </p:txBody>
      </p:sp>
      <p:grpSp>
        <p:nvGrpSpPr>
          <p:cNvPr id="2" name="Group 1">
            <a:extLst>
              <a:ext uri="{FF2B5EF4-FFF2-40B4-BE49-F238E27FC236}">
                <a16:creationId xmlns:a16="http://schemas.microsoft.com/office/drawing/2014/main" id="{3F67BB69-7956-199F-9AA4-78C64A1D2CA5}"/>
              </a:ext>
            </a:extLst>
          </p:cNvPr>
          <p:cNvGrpSpPr>
            <a:grpSpLocks noChangeAspect="1"/>
          </p:cNvGrpSpPr>
          <p:nvPr userDrawn="1"/>
        </p:nvGrpSpPr>
        <p:grpSpPr>
          <a:xfrm>
            <a:off x="11246536" y="382753"/>
            <a:ext cx="515287" cy="360000"/>
            <a:chOff x="4756785" y="2495320"/>
            <a:chExt cx="2673667" cy="1867931"/>
          </a:xfrm>
        </p:grpSpPr>
        <p:sp>
          <p:nvSpPr>
            <p:cNvPr id="5" name="Free-form: Shape 4">
              <a:extLst>
                <a:ext uri="{FF2B5EF4-FFF2-40B4-BE49-F238E27FC236}">
                  <a16:creationId xmlns:a16="http://schemas.microsoft.com/office/drawing/2014/main" id="{869F7D46-5BF3-ABA6-F33F-DFA50E9C3672}"/>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bg1"/>
            </a:solidFill>
            <a:ln w="0" cap="flat">
              <a:noFill/>
              <a:prstDash val="solid"/>
              <a:miter/>
            </a:ln>
          </p:spPr>
          <p:txBody>
            <a:bodyPr wrap="square">
              <a:noAutofit/>
            </a:bodyPr>
            <a:lstStyle/>
            <a:p>
              <a:endParaRPr lang="en-GB" dirty="0"/>
            </a:p>
          </p:txBody>
        </p:sp>
        <p:sp>
          <p:nvSpPr>
            <p:cNvPr id="7" name="Rectangle 6">
              <a:extLst>
                <a:ext uri="{FF2B5EF4-FFF2-40B4-BE49-F238E27FC236}">
                  <a16:creationId xmlns:a16="http://schemas.microsoft.com/office/drawing/2014/main" id="{5FB888B7-61A5-7EEE-1E7C-F65F318FF0AB}"/>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cxnSp>
        <p:nvCxnSpPr>
          <p:cNvPr id="8" name="Straight Connector 7">
            <a:extLst>
              <a:ext uri="{FF2B5EF4-FFF2-40B4-BE49-F238E27FC236}">
                <a16:creationId xmlns:a16="http://schemas.microsoft.com/office/drawing/2014/main" id="{74A52EBE-8C5A-CFF0-DB6C-0FE8E205E101}"/>
              </a:ext>
            </a:extLst>
          </p:cNvPr>
          <p:cNvCxnSpPr>
            <a:cxnSpLocks/>
          </p:cNvCxnSpPr>
          <p:nvPr userDrawn="1"/>
        </p:nvCxnSpPr>
        <p:spPr>
          <a:xfrm>
            <a:off x="430213" y="820458"/>
            <a:ext cx="1137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B49BD39-056A-51CE-ECC7-2FD16985C679}"/>
              </a:ext>
            </a:extLst>
          </p:cNvPr>
          <p:cNvSpPr txBox="1"/>
          <p:nvPr userDrawn="1"/>
        </p:nvSpPr>
        <p:spPr>
          <a:xfrm>
            <a:off x="725747"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1"/>
                </a:solidFill>
                <a:latin typeface="+mn-lt"/>
                <a:cs typeface="Noto Sans Light" panose="020B0402040504020204" pitchFamily="34" charset="0"/>
              </a:rPr>
              <a:t>© 2026 Oxford Nanopore Technologies plc. All rights reserved.</a:t>
            </a:r>
            <a:br>
              <a:rPr lang="en-GB" sz="700" noProof="0" dirty="0">
                <a:solidFill>
                  <a:schemeClr val="bg1"/>
                </a:solidFill>
                <a:latin typeface="+mn-lt"/>
                <a:cs typeface="Noto Sans Light" panose="020B0402040504020204" pitchFamily="34" charset="0"/>
              </a:rPr>
            </a:br>
            <a:r>
              <a:rPr lang="en-GB" sz="700" noProof="0" dirty="0">
                <a:solidFill>
                  <a:schemeClr val="bg1"/>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cxnSp>
        <p:nvCxnSpPr>
          <p:cNvPr id="10" name="Straight Connector 9">
            <a:extLst>
              <a:ext uri="{FF2B5EF4-FFF2-40B4-BE49-F238E27FC236}">
                <a16:creationId xmlns:a16="http://schemas.microsoft.com/office/drawing/2014/main" id="{8017E56E-8DB6-B653-CEAA-D061F5384162}"/>
              </a:ext>
            </a:extLst>
          </p:cNvPr>
          <p:cNvCxnSpPr>
            <a:cxnSpLocks/>
          </p:cNvCxnSpPr>
          <p:nvPr userDrawn="1"/>
        </p:nvCxnSpPr>
        <p:spPr>
          <a:xfrm>
            <a:off x="644726" y="6322206"/>
            <a:ext cx="0" cy="31291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32827D10-663F-C555-041C-B64C4907A12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spTree>
    <p:extLst>
      <p:ext uri="{BB962C8B-B14F-4D97-AF65-F5344CB8AC3E}">
        <p14:creationId xmlns:p14="http://schemas.microsoft.com/office/powerpoint/2010/main" val="211544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6x image placeholders">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5E02B1-71E5-2C8D-9A69-3B0EE06D68A2}"/>
              </a:ext>
            </a:extLst>
          </p:cNvPr>
          <p:cNvSpPr>
            <a:spLocks noGrp="1"/>
          </p:cNvSpPr>
          <p:nvPr>
            <p:ph type="title"/>
          </p:nvPr>
        </p:nvSpPr>
        <p:spPr/>
        <p:txBody>
          <a:bodyPr/>
          <a:lstStyle/>
          <a:p>
            <a:r>
              <a:rPr lang="en-GB" noProof="0"/>
              <a:t>Click to edit Master title style</a:t>
            </a:r>
            <a:endParaRPr lang="en-GB" noProof="0" dirty="0"/>
          </a:p>
        </p:txBody>
      </p:sp>
      <p:sp>
        <p:nvSpPr>
          <p:cNvPr id="12" name="Picture Placeholder 8">
            <a:extLst>
              <a:ext uri="{FF2B5EF4-FFF2-40B4-BE49-F238E27FC236}">
                <a16:creationId xmlns:a16="http://schemas.microsoft.com/office/drawing/2014/main" id="{9FC88BCD-E589-8649-FC9F-1E6EA37A1CFD}"/>
              </a:ext>
            </a:extLst>
          </p:cNvPr>
          <p:cNvSpPr>
            <a:spLocks noGrp="1"/>
          </p:cNvSpPr>
          <p:nvPr>
            <p:ph type="pic" sz="quarter" idx="11" hasCustomPrompt="1"/>
          </p:nvPr>
        </p:nvSpPr>
        <p:spPr>
          <a:xfrm>
            <a:off x="5028025" y="121108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15" name="Picture Placeholder 8">
            <a:extLst>
              <a:ext uri="{FF2B5EF4-FFF2-40B4-BE49-F238E27FC236}">
                <a16:creationId xmlns:a16="http://schemas.microsoft.com/office/drawing/2014/main" id="{F881423E-25C8-32DC-2DF5-12F94B74166F}"/>
              </a:ext>
            </a:extLst>
          </p:cNvPr>
          <p:cNvSpPr>
            <a:spLocks noGrp="1"/>
          </p:cNvSpPr>
          <p:nvPr>
            <p:ph type="pic" sz="quarter" idx="18" hasCustomPrompt="1"/>
          </p:nvPr>
        </p:nvSpPr>
        <p:spPr>
          <a:xfrm>
            <a:off x="1151259" y="121108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16" name="Picture Placeholder 8">
            <a:extLst>
              <a:ext uri="{FF2B5EF4-FFF2-40B4-BE49-F238E27FC236}">
                <a16:creationId xmlns:a16="http://schemas.microsoft.com/office/drawing/2014/main" id="{D3D793C3-EFB9-7A56-D775-5FB2E0496C34}"/>
              </a:ext>
            </a:extLst>
          </p:cNvPr>
          <p:cNvSpPr>
            <a:spLocks noGrp="1"/>
          </p:cNvSpPr>
          <p:nvPr>
            <p:ph type="pic" sz="quarter" idx="17" hasCustomPrompt="1"/>
          </p:nvPr>
        </p:nvSpPr>
        <p:spPr>
          <a:xfrm>
            <a:off x="8904791" y="121108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20" name="Picture Placeholder 8">
            <a:extLst>
              <a:ext uri="{FF2B5EF4-FFF2-40B4-BE49-F238E27FC236}">
                <a16:creationId xmlns:a16="http://schemas.microsoft.com/office/drawing/2014/main" id="{E6498D49-02B3-AD46-01A7-B7421087C6FE}"/>
              </a:ext>
            </a:extLst>
          </p:cNvPr>
          <p:cNvSpPr>
            <a:spLocks noGrp="1"/>
          </p:cNvSpPr>
          <p:nvPr>
            <p:ph type="pic" sz="quarter" idx="19" hasCustomPrompt="1"/>
          </p:nvPr>
        </p:nvSpPr>
        <p:spPr>
          <a:xfrm>
            <a:off x="5028024" y="375876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21" name="Picture Placeholder 8">
            <a:extLst>
              <a:ext uri="{FF2B5EF4-FFF2-40B4-BE49-F238E27FC236}">
                <a16:creationId xmlns:a16="http://schemas.microsoft.com/office/drawing/2014/main" id="{6DE052AE-0D9A-D46D-61B8-5B7A169285A9}"/>
              </a:ext>
            </a:extLst>
          </p:cNvPr>
          <p:cNvSpPr>
            <a:spLocks noGrp="1"/>
          </p:cNvSpPr>
          <p:nvPr>
            <p:ph type="pic" sz="quarter" idx="20" hasCustomPrompt="1"/>
          </p:nvPr>
        </p:nvSpPr>
        <p:spPr>
          <a:xfrm>
            <a:off x="1151259" y="375876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22" name="Picture Placeholder 8">
            <a:extLst>
              <a:ext uri="{FF2B5EF4-FFF2-40B4-BE49-F238E27FC236}">
                <a16:creationId xmlns:a16="http://schemas.microsoft.com/office/drawing/2014/main" id="{AE59D99C-E9B7-7A11-FA16-EDBC37F41AD7}"/>
              </a:ext>
            </a:extLst>
          </p:cNvPr>
          <p:cNvSpPr>
            <a:spLocks noGrp="1"/>
          </p:cNvSpPr>
          <p:nvPr>
            <p:ph type="pic" sz="quarter" idx="21" hasCustomPrompt="1"/>
          </p:nvPr>
        </p:nvSpPr>
        <p:spPr>
          <a:xfrm>
            <a:off x="8904790" y="3758769"/>
            <a:ext cx="2135950" cy="2135950"/>
          </a:xfrm>
          <a:prstGeom prst="rect">
            <a:avLst/>
          </a:prstGeom>
          <a:ln w="57150">
            <a:noFill/>
          </a:ln>
        </p:spPr>
        <p:txBody>
          <a:bodyPr bIns="864000" anchor="ctr" anchorCtr="0">
            <a:noAutofit/>
          </a:bodyPr>
          <a:lstStyle>
            <a:lvl1pPr algn="ctr">
              <a:defRPr sz="1100"/>
            </a:lvl1pPr>
          </a:lstStyle>
          <a:p>
            <a:r>
              <a:rPr lang="en-GB" noProof="0" dirty="0"/>
              <a:t>Click icon to add image</a:t>
            </a:r>
          </a:p>
        </p:txBody>
      </p:sp>
      <p:sp>
        <p:nvSpPr>
          <p:cNvPr id="2" name="Slide Number Placeholder 1">
            <a:extLst>
              <a:ext uri="{FF2B5EF4-FFF2-40B4-BE49-F238E27FC236}">
                <a16:creationId xmlns:a16="http://schemas.microsoft.com/office/drawing/2014/main" id="{64E5F678-7981-94AB-5521-F469CA8EE3CC}"/>
              </a:ext>
            </a:extLst>
          </p:cNvPr>
          <p:cNvSpPr>
            <a:spLocks noGrp="1"/>
          </p:cNvSpPr>
          <p:nvPr>
            <p:ph type="sldNum" sz="quarter" idx="22"/>
          </p:nvPr>
        </p:nvSpPr>
        <p:spPr/>
        <p:txBody>
          <a:bodyPr/>
          <a:lstStyle/>
          <a:p>
            <a:fld id="{B70ABF48-9EEA-4187-85C1-AD7A92F0F57C}" type="slidenum">
              <a:rPr lang="en-GB" smtClean="0"/>
              <a:pPr/>
              <a:t>‹#›</a:t>
            </a:fld>
            <a:endParaRPr lang="en-GB" dirty="0"/>
          </a:p>
        </p:txBody>
      </p:sp>
    </p:spTree>
    <p:extLst>
      <p:ext uri="{BB962C8B-B14F-4D97-AF65-F5344CB8AC3E}">
        <p14:creationId xmlns:p14="http://schemas.microsoft.com/office/powerpoint/2010/main" val="2159219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178"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Blank with footers">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4A509E7-C8A7-DCB0-53E3-F9C787DB7900}"/>
              </a:ext>
            </a:extLst>
          </p:cNvPr>
          <p:cNvGrpSpPr/>
          <p:nvPr/>
        </p:nvGrpSpPr>
        <p:grpSpPr>
          <a:xfrm>
            <a:off x="11246571" y="382753"/>
            <a:ext cx="515216" cy="360000"/>
            <a:chOff x="10248573" y="1186414"/>
            <a:chExt cx="1336834" cy="934037"/>
          </a:xfrm>
        </p:grpSpPr>
        <p:sp>
          <p:nvSpPr>
            <p:cNvPr id="10" name="Free-form: Shape 9">
              <a:extLst>
                <a:ext uri="{FF2B5EF4-FFF2-40B4-BE49-F238E27FC236}">
                  <a16:creationId xmlns:a16="http://schemas.microsoft.com/office/drawing/2014/main" id="{52A1E5A5-F1B9-2B3C-8072-EC43A4480803}"/>
                </a:ext>
              </a:extLst>
            </p:cNvPr>
            <p:cNvSpPr/>
            <p:nvPr/>
          </p:nvSpPr>
          <p:spPr>
            <a:xfrm>
              <a:off x="10756065" y="1186414"/>
              <a:ext cx="493395" cy="934037"/>
            </a:xfrm>
            <a:custGeom>
              <a:avLst/>
              <a:gdLst>
                <a:gd name="connsiteX0" fmla="*/ 493395 w 493395"/>
                <a:gd name="connsiteY0" fmla="*/ 684482 h 934037"/>
                <a:gd name="connsiteX1" fmla="*/ 397955 w 493395"/>
                <a:gd name="connsiteY1" fmla="*/ 880792 h 934037"/>
                <a:gd name="connsiteX2" fmla="*/ 184976 w 493395"/>
                <a:gd name="connsiteY2" fmla="*/ 926798 h 934037"/>
                <a:gd name="connsiteX3" fmla="*/ 21622 w 493395"/>
                <a:gd name="connsiteY3" fmla="*/ 783352 h 934037"/>
                <a:gd name="connsiteX4" fmla="*/ 0 w 493395"/>
                <a:gd name="connsiteY4" fmla="*/ 610187 h 934037"/>
                <a:gd name="connsiteX5" fmla="*/ 95 w 493395"/>
                <a:gd name="connsiteY5" fmla="*/ 320627 h 934037"/>
                <a:gd name="connsiteX6" fmla="*/ 21431 w 493395"/>
                <a:gd name="connsiteY6" fmla="*/ 150225 h 934037"/>
                <a:gd name="connsiteX7" fmla="*/ 191738 w 493395"/>
                <a:gd name="connsiteY7" fmla="*/ 5731 h 934037"/>
                <a:gd name="connsiteX8" fmla="*/ 309944 w 493395"/>
                <a:gd name="connsiteY8" fmla="*/ 8588 h 934037"/>
                <a:gd name="connsiteX9" fmla="*/ 365760 w 493395"/>
                <a:gd name="connsiteY9" fmla="*/ 30400 h 934037"/>
                <a:gd name="connsiteX10" fmla="*/ 391382 w 493395"/>
                <a:gd name="connsiteY10" fmla="*/ 46021 h 934037"/>
                <a:gd name="connsiteX11" fmla="*/ 413290 w 493395"/>
                <a:gd name="connsiteY11" fmla="*/ 64405 h 934037"/>
                <a:gd name="connsiteX12" fmla="*/ 478250 w 493395"/>
                <a:gd name="connsiteY12" fmla="*/ 164227 h 934037"/>
                <a:gd name="connsiteX13" fmla="*/ 493300 w 493395"/>
                <a:gd name="connsiteY13" fmla="*/ 253190 h 934037"/>
                <a:gd name="connsiteX14" fmla="*/ 346043 w 493395"/>
                <a:gd name="connsiteY14" fmla="*/ 253190 h 934037"/>
                <a:gd name="connsiteX15" fmla="*/ 290798 w 493395"/>
                <a:gd name="connsiteY15" fmla="*/ 162607 h 934037"/>
                <a:gd name="connsiteX16" fmla="*/ 187738 w 493395"/>
                <a:gd name="connsiteY16" fmla="*/ 172228 h 934037"/>
                <a:gd name="connsiteX17" fmla="*/ 152400 w 493395"/>
                <a:gd name="connsiteY17" fmla="*/ 297862 h 934037"/>
                <a:gd name="connsiteX18" fmla="*/ 153257 w 493395"/>
                <a:gd name="connsiteY18" fmla="*/ 648287 h 934037"/>
                <a:gd name="connsiteX19" fmla="*/ 174022 w 493395"/>
                <a:gd name="connsiteY19" fmla="*/ 746871 h 934037"/>
                <a:gd name="connsiteX20" fmla="*/ 280321 w 493395"/>
                <a:gd name="connsiteY20" fmla="*/ 776398 h 934037"/>
                <a:gd name="connsiteX21" fmla="*/ 345567 w 493395"/>
                <a:gd name="connsiteY21" fmla="*/ 684482 h 934037"/>
                <a:gd name="connsiteX22" fmla="*/ 493395 w 493395"/>
                <a:gd name="connsiteY22" fmla="*/ 684482 h 934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3395" h="934037">
                  <a:moveTo>
                    <a:pt x="493395" y="684482"/>
                  </a:moveTo>
                  <a:cubicBezTo>
                    <a:pt x="492728" y="759730"/>
                    <a:pt x="456914" y="834120"/>
                    <a:pt x="397955" y="880792"/>
                  </a:cubicBezTo>
                  <a:cubicBezTo>
                    <a:pt x="338995" y="927560"/>
                    <a:pt x="257937" y="945372"/>
                    <a:pt x="184976" y="926798"/>
                  </a:cubicBezTo>
                  <a:cubicBezTo>
                    <a:pt x="112014" y="908224"/>
                    <a:pt x="49149" y="853360"/>
                    <a:pt x="21622" y="783352"/>
                  </a:cubicBezTo>
                  <a:cubicBezTo>
                    <a:pt x="286" y="728869"/>
                    <a:pt x="0" y="668766"/>
                    <a:pt x="0" y="610187"/>
                  </a:cubicBezTo>
                  <a:cubicBezTo>
                    <a:pt x="0" y="513699"/>
                    <a:pt x="0" y="417115"/>
                    <a:pt x="95" y="320627"/>
                  </a:cubicBezTo>
                  <a:cubicBezTo>
                    <a:pt x="95" y="263001"/>
                    <a:pt x="381" y="203851"/>
                    <a:pt x="21431" y="150225"/>
                  </a:cubicBezTo>
                  <a:cubicBezTo>
                    <a:pt x="49721" y="78121"/>
                    <a:pt x="116110" y="22685"/>
                    <a:pt x="191738" y="5731"/>
                  </a:cubicBezTo>
                  <a:cubicBezTo>
                    <a:pt x="230600" y="-2937"/>
                    <a:pt x="271463" y="-1604"/>
                    <a:pt x="309944" y="8588"/>
                  </a:cubicBezTo>
                  <a:cubicBezTo>
                    <a:pt x="329279" y="13732"/>
                    <a:pt x="348139" y="21066"/>
                    <a:pt x="365760" y="30400"/>
                  </a:cubicBezTo>
                  <a:cubicBezTo>
                    <a:pt x="374618" y="35068"/>
                    <a:pt x="383191" y="40306"/>
                    <a:pt x="391382" y="46021"/>
                  </a:cubicBezTo>
                  <a:cubicBezTo>
                    <a:pt x="399479" y="51641"/>
                    <a:pt x="406241" y="57737"/>
                    <a:pt x="413290" y="64405"/>
                  </a:cubicBezTo>
                  <a:cubicBezTo>
                    <a:pt x="442436" y="91837"/>
                    <a:pt x="464725" y="126508"/>
                    <a:pt x="478250" y="164227"/>
                  </a:cubicBezTo>
                  <a:cubicBezTo>
                    <a:pt x="488442" y="192706"/>
                    <a:pt x="493776" y="222901"/>
                    <a:pt x="493300" y="253190"/>
                  </a:cubicBezTo>
                  <a:cubicBezTo>
                    <a:pt x="444246" y="253190"/>
                    <a:pt x="395192" y="253190"/>
                    <a:pt x="346043" y="253190"/>
                  </a:cubicBezTo>
                  <a:cubicBezTo>
                    <a:pt x="343281" y="216424"/>
                    <a:pt x="322993" y="180514"/>
                    <a:pt x="290798" y="162607"/>
                  </a:cubicBezTo>
                  <a:cubicBezTo>
                    <a:pt x="258604" y="144700"/>
                    <a:pt x="214979" y="147463"/>
                    <a:pt x="187738" y="172228"/>
                  </a:cubicBezTo>
                  <a:cubicBezTo>
                    <a:pt x="154496" y="202422"/>
                    <a:pt x="152210" y="253000"/>
                    <a:pt x="152400" y="297862"/>
                  </a:cubicBezTo>
                  <a:cubicBezTo>
                    <a:pt x="152686" y="414639"/>
                    <a:pt x="152972" y="531511"/>
                    <a:pt x="153257" y="648287"/>
                  </a:cubicBezTo>
                  <a:cubicBezTo>
                    <a:pt x="153257" y="682387"/>
                    <a:pt x="154210" y="719058"/>
                    <a:pt x="174022" y="746871"/>
                  </a:cubicBezTo>
                  <a:cubicBezTo>
                    <a:pt x="196977" y="779161"/>
                    <a:pt x="243840" y="791924"/>
                    <a:pt x="280321" y="776398"/>
                  </a:cubicBezTo>
                  <a:cubicBezTo>
                    <a:pt x="317659" y="760396"/>
                    <a:pt x="337947" y="723344"/>
                    <a:pt x="345567" y="684482"/>
                  </a:cubicBezTo>
                  <a:cubicBezTo>
                    <a:pt x="394811" y="684482"/>
                    <a:pt x="444151" y="684482"/>
                    <a:pt x="493395" y="684482"/>
                  </a:cubicBezTo>
                </a:path>
              </a:pathLst>
            </a:custGeom>
            <a:solidFill>
              <a:srgbClr val="5858A3"/>
            </a:solidFill>
            <a:ln w="9525" cap="flat">
              <a:noFill/>
              <a:prstDash val="solid"/>
              <a:miter/>
            </a:ln>
          </p:spPr>
          <p:txBody>
            <a:bodyPr rtlCol="0" anchor="ctr"/>
            <a:lstStyle/>
            <a:p>
              <a:endParaRPr lang="en-GB" dirty="0"/>
            </a:p>
          </p:txBody>
        </p:sp>
        <p:sp>
          <p:nvSpPr>
            <p:cNvPr id="46" name="Free-form: Shape 45">
              <a:extLst>
                <a:ext uri="{FF2B5EF4-FFF2-40B4-BE49-F238E27FC236}">
                  <a16:creationId xmlns:a16="http://schemas.microsoft.com/office/drawing/2014/main" id="{4D6D2310-0930-2AB4-C43C-B05E0930DC13}"/>
                </a:ext>
              </a:extLst>
            </p:cNvPr>
            <p:cNvSpPr/>
            <p:nvPr/>
          </p:nvSpPr>
          <p:spPr>
            <a:xfrm>
              <a:off x="10248573" y="1194907"/>
              <a:ext cx="152209" cy="764762"/>
            </a:xfrm>
            <a:custGeom>
              <a:avLst/>
              <a:gdLst>
                <a:gd name="connsiteX0" fmla="*/ 0 w 152209"/>
                <a:gd name="connsiteY0" fmla="*/ 0 h 764762"/>
                <a:gd name="connsiteX1" fmla="*/ 152209 w 152209"/>
                <a:gd name="connsiteY1" fmla="*/ 0 h 764762"/>
                <a:gd name="connsiteX2" fmla="*/ 152209 w 152209"/>
                <a:gd name="connsiteY2" fmla="*/ 764762 h 764762"/>
                <a:gd name="connsiteX3" fmla="*/ 0 w 152209"/>
                <a:gd name="connsiteY3" fmla="*/ 764762 h 764762"/>
              </a:gdLst>
              <a:ahLst/>
              <a:cxnLst>
                <a:cxn ang="0">
                  <a:pos x="connsiteX0" y="connsiteY0"/>
                </a:cxn>
                <a:cxn ang="0">
                  <a:pos x="connsiteX1" y="connsiteY1"/>
                </a:cxn>
                <a:cxn ang="0">
                  <a:pos x="connsiteX2" y="connsiteY2"/>
                </a:cxn>
                <a:cxn ang="0">
                  <a:pos x="connsiteX3" y="connsiteY3"/>
                </a:cxn>
              </a:cxnLst>
              <a:rect l="l" t="t" r="r" b="b"/>
              <a:pathLst>
                <a:path w="152209" h="764762">
                  <a:moveTo>
                    <a:pt x="0" y="0"/>
                  </a:moveTo>
                  <a:lnTo>
                    <a:pt x="152209" y="0"/>
                  </a:lnTo>
                  <a:lnTo>
                    <a:pt x="152209" y="764762"/>
                  </a:lnTo>
                  <a:lnTo>
                    <a:pt x="0" y="764762"/>
                  </a:lnTo>
                  <a:close/>
                </a:path>
              </a:pathLst>
            </a:custGeom>
            <a:solidFill>
              <a:srgbClr val="5858A3"/>
            </a:solidFill>
            <a:ln w="9525" cap="flat">
              <a:noFill/>
              <a:prstDash val="solid"/>
              <a:miter/>
            </a:ln>
          </p:spPr>
          <p:txBody>
            <a:bodyPr rtlCol="0" anchor="ctr"/>
            <a:lstStyle/>
            <a:p>
              <a:endParaRPr lang="en-GB" dirty="0"/>
            </a:p>
          </p:txBody>
        </p:sp>
        <p:sp>
          <p:nvSpPr>
            <p:cNvPr id="47" name="Free-form: Shape 46">
              <a:extLst>
                <a:ext uri="{FF2B5EF4-FFF2-40B4-BE49-F238E27FC236}">
                  <a16:creationId xmlns:a16="http://schemas.microsoft.com/office/drawing/2014/main" id="{F6D2D8D8-2D81-4898-6B6F-5F02EDB2CA69}"/>
                </a:ext>
              </a:extLst>
            </p:cNvPr>
            <p:cNvSpPr/>
            <p:nvPr/>
          </p:nvSpPr>
          <p:spPr>
            <a:xfrm>
              <a:off x="10400688" y="1959669"/>
              <a:ext cx="301371" cy="152209"/>
            </a:xfrm>
            <a:custGeom>
              <a:avLst/>
              <a:gdLst>
                <a:gd name="connsiteX0" fmla="*/ 0 w 301371"/>
                <a:gd name="connsiteY0" fmla="*/ 0 h 152209"/>
                <a:gd name="connsiteX1" fmla="*/ 301371 w 301371"/>
                <a:gd name="connsiteY1" fmla="*/ 0 h 152209"/>
                <a:gd name="connsiteX2" fmla="*/ 301371 w 301371"/>
                <a:gd name="connsiteY2" fmla="*/ 152210 h 152209"/>
                <a:gd name="connsiteX3" fmla="*/ 0 w 301371"/>
                <a:gd name="connsiteY3" fmla="*/ 152210 h 152209"/>
              </a:gdLst>
              <a:ahLst/>
              <a:cxnLst>
                <a:cxn ang="0">
                  <a:pos x="connsiteX0" y="connsiteY0"/>
                </a:cxn>
                <a:cxn ang="0">
                  <a:pos x="connsiteX1" y="connsiteY1"/>
                </a:cxn>
                <a:cxn ang="0">
                  <a:pos x="connsiteX2" y="connsiteY2"/>
                </a:cxn>
                <a:cxn ang="0">
                  <a:pos x="connsiteX3" y="connsiteY3"/>
                </a:cxn>
              </a:cxnLst>
              <a:rect l="l" t="t" r="r" b="b"/>
              <a:pathLst>
                <a:path w="301371" h="152209">
                  <a:moveTo>
                    <a:pt x="0" y="0"/>
                  </a:moveTo>
                  <a:lnTo>
                    <a:pt x="301371" y="0"/>
                  </a:lnTo>
                  <a:lnTo>
                    <a:pt x="301371" y="152210"/>
                  </a:lnTo>
                  <a:lnTo>
                    <a:pt x="0" y="152210"/>
                  </a:lnTo>
                  <a:close/>
                </a:path>
              </a:pathLst>
            </a:custGeom>
            <a:solidFill>
              <a:srgbClr val="5858A3"/>
            </a:solidFill>
            <a:ln w="9525" cap="flat">
              <a:noFill/>
              <a:prstDash val="solid"/>
              <a:miter/>
            </a:ln>
          </p:spPr>
          <p:txBody>
            <a:bodyPr rtlCol="0" anchor="ctr"/>
            <a:lstStyle/>
            <a:p>
              <a:endParaRPr lang="en-GB" dirty="0"/>
            </a:p>
          </p:txBody>
        </p:sp>
        <p:sp>
          <p:nvSpPr>
            <p:cNvPr id="48" name="Free-form: Shape 47">
              <a:extLst>
                <a:ext uri="{FF2B5EF4-FFF2-40B4-BE49-F238E27FC236}">
                  <a16:creationId xmlns:a16="http://schemas.microsoft.com/office/drawing/2014/main" id="{A9470879-6F3F-7A6F-9BE4-E6273C9D8819}"/>
                </a:ext>
              </a:extLst>
            </p:cNvPr>
            <p:cNvSpPr/>
            <p:nvPr/>
          </p:nvSpPr>
          <p:spPr>
            <a:xfrm>
              <a:off x="10248573" y="1959669"/>
              <a:ext cx="152209" cy="152209"/>
            </a:xfrm>
            <a:custGeom>
              <a:avLst/>
              <a:gdLst>
                <a:gd name="connsiteX0" fmla="*/ 0 w 152209"/>
                <a:gd name="connsiteY0" fmla="*/ 0 h 152209"/>
                <a:gd name="connsiteX1" fmla="*/ 152209 w 152209"/>
                <a:gd name="connsiteY1" fmla="*/ 0 h 152209"/>
                <a:gd name="connsiteX2" fmla="*/ 152209 w 152209"/>
                <a:gd name="connsiteY2" fmla="*/ 152210 h 152209"/>
                <a:gd name="connsiteX3" fmla="*/ 0 w 152209"/>
                <a:gd name="connsiteY3" fmla="*/ 152210 h 152209"/>
              </a:gdLst>
              <a:ahLst/>
              <a:cxnLst>
                <a:cxn ang="0">
                  <a:pos x="connsiteX0" y="connsiteY0"/>
                </a:cxn>
                <a:cxn ang="0">
                  <a:pos x="connsiteX1" y="connsiteY1"/>
                </a:cxn>
                <a:cxn ang="0">
                  <a:pos x="connsiteX2" y="connsiteY2"/>
                </a:cxn>
                <a:cxn ang="0">
                  <a:pos x="connsiteX3" y="connsiteY3"/>
                </a:cxn>
              </a:cxnLst>
              <a:rect l="l" t="t" r="r" b="b"/>
              <a:pathLst>
                <a:path w="152209" h="152209">
                  <a:moveTo>
                    <a:pt x="0" y="0"/>
                  </a:moveTo>
                  <a:lnTo>
                    <a:pt x="152209" y="0"/>
                  </a:lnTo>
                  <a:lnTo>
                    <a:pt x="152209" y="152210"/>
                  </a:lnTo>
                  <a:lnTo>
                    <a:pt x="0" y="152210"/>
                  </a:lnTo>
                  <a:close/>
                </a:path>
              </a:pathLst>
            </a:custGeom>
            <a:solidFill>
              <a:srgbClr val="8986C0"/>
            </a:solidFill>
            <a:ln w="9525" cap="flat">
              <a:noFill/>
              <a:prstDash val="solid"/>
              <a:miter/>
            </a:ln>
          </p:spPr>
          <p:txBody>
            <a:bodyPr rtlCol="0" anchor="ctr"/>
            <a:lstStyle/>
            <a:p>
              <a:endParaRPr lang="en-GB" dirty="0"/>
            </a:p>
          </p:txBody>
        </p:sp>
        <p:sp>
          <p:nvSpPr>
            <p:cNvPr id="49" name="Free-form: Shape 48">
              <a:extLst>
                <a:ext uri="{FF2B5EF4-FFF2-40B4-BE49-F238E27FC236}">
                  <a16:creationId xmlns:a16="http://schemas.microsoft.com/office/drawing/2014/main" id="{FB6E8849-3EA0-B127-5921-22809F2DF79D}"/>
                </a:ext>
              </a:extLst>
            </p:cNvPr>
            <p:cNvSpPr/>
            <p:nvPr/>
          </p:nvSpPr>
          <p:spPr>
            <a:xfrm>
              <a:off x="11101918" y="1495992"/>
              <a:ext cx="54387" cy="81724"/>
            </a:xfrm>
            <a:custGeom>
              <a:avLst/>
              <a:gdLst>
                <a:gd name="connsiteX0" fmla="*/ 54388 w 54387"/>
                <a:gd name="connsiteY0" fmla="*/ 67818 h 81724"/>
                <a:gd name="connsiteX1" fmla="*/ 54388 w 54387"/>
                <a:gd name="connsiteY1" fmla="*/ 81725 h 81724"/>
                <a:gd name="connsiteX2" fmla="*/ 0 w 54387"/>
                <a:gd name="connsiteY2" fmla="*/ 81725 h 81724"/>
                <a:gd name="connsiteX3" fmla="*/ 0 w 54387"/>
                <a:gd name="connsiteY3" fmla="*/ 0 h 81724"/>
                <a:gd name="connsiteX4" fmla="*/ 15431 w 54387"/>
                <a:gd name="connsiteY4" fmla="*/ 0 h 81724"/>
                <a:gd name="connsiteX5" fmla="*/ 15431 w 54387"/>
                <a:gd name="connsiteY5" fmla="*/ 67818 h 81724"/>
                <a:gd name="connsiteX6" fmla="*/ 54388 w 54387"/>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7" h="81724">
                  <a:moveTo>
                    <a:pt x="54388" y="67818"/>
                  </a:moveTo>
                  <a:lnTo>
                    <a:pt x="54388" y="81725"/>
                  </a:lnTo>
                  <a:lnTo>
                    <a:pt x="0" y="81725"/>
                  </a:lnTo>
                  <a:lnTo>
                    <a:pt x="0" y="0"/>
                  </a:lnTo>
                  <a:lnTo>
                    <a:pt x="15431" y="0"/>
                  </a:lnTo>
                  <a:lnTo>
                    <a:pt x="15431" y="67818"/>
                  </a:lnTo>
                  <a:lnTo>
                    <a:pt x="54388" y="67818"/>
                  </a:lnTo>
                  <a:close/>
                </a:path>
              </a:pathLst>
            </a:custGeom>
            <a:solidFill>
              <a:srgbClr val="5858A3"/>
            </a:solidFill>
            <a:ln w="9525" cap="flat">
              <a:noFill/>
              <a:prstDash val="solid"/>
              <a:miter/>
            </a:ln>
          </p:spPr>
          <p:txBody>
            <a:bodyPr rtlCol="0" anchor="ctr"/>
            <a:lstStyle/>
            <a:p>
              <a:endParaRPr lang="en-GB" dirty="0"/>
            </a:p>
          </p:txBody>
        </p:sp>
        <p:grpSp>
          <p:nvGrpSpPr>
            <p:cNvPr id="50" name="Graphic 28">
              <a:extLst>
                <a:ext uri="{FF2B5EF4-FFF2-40B4-BE49-F238E27FC236}">
                  <a16:creationId xmlns:a16="http://schemas.microsoft.com/office/drawing/2014/main" id="{B9D85868-63B7-B128-950A-A58D1A04D2A6}"/>
                </a:ext>
              </a:extLst>
            </p:cNvPr>
            <p:cNvGrpSpPr/>
            <p:nvPr/>
          </p:nvGrpSpPr>
          <p:grpSpPr>
            <a:xfrm>
              <a:off x="11098394" y="1494182"/>
              <a:ext cx="487013" cy="318039"/>
              <a:chOff x="11098394" y="1494182"/>
              <a:chExt cx="487013" cy="318039"/>
            </a:xfrm>
            <a:solidFill>
              <a:srgbClr val="5858A3"/>
            </a:solidFill>
          </p:grpSpPr>
          <p:sp>
            <p:nvSpPr>
              <p:cNvPr id="51" name="Free-form: Shape 50">
                <a:extLst>
                  <a:ext uri="{FF2B5EF4-FFF2-40B4-BE49-F238E27FC236}">
                    <a16:creationId xmlns:a16="http://schemas.microsoft.com/office/drawing/2014/main" id="{EA00C1D0-62BE-DAA8-A944-BB180E40F75A}"/>
                  </a:ext>
                </a:extLst>
              </p:cNvPr>
              <p:cNvSpPr/>
              <p:nvPr/>
            </p:nvSpPr>
            <p:spPr>
              <a:xfrm>
                <a:off x="11158211" y="1494182"/>
                <a:ext cx="81629" cy="85343"/>
              </a:xfrm>
              <a:custGeom>
                <a:avLst/>
                <a:gdLst>
                  <a:gd name="connsiteX0" fmla="*/ 0 w 81629"/>
                  <a:gd name="connsiteY0" fmla="*/ 42672 h 85343"/>
                  <a:gd name="connsiteX1" fmla="*/ 40862 w 81629"/>
                  <a:gd name="connsiteY1" fmla="*/ 0 h 85343"/>
                  <a:gd name="connsiteX2" fmla="*/ 81629 w 81629"/>
                  <a:gd name="connsiteY2" fmla="*/ 42672 h 85343"/>
                  <a:gd name="connsiteX3" fmla="*/ 40862 w 81629"/>
                  <a:gd name="connsiteY3" fmla="*/ 85344 h 85343"/>
                  <a:gd name="connsiteX4" fmla="*/ 0 w 81629"/>
                  <a:gd name="connsiteY4" fmla="*/ 42672 h 85343"/>
                  <a:gd name="connsiteX5" fmla="*/ 65532 w 81629"/>
                  <a:gd name="connsiteY5" fmla="*/ 42672 h 85343"/>
                  <a:gd name="connsiteX6" fmla="*/ 40862 w 81629"/>
                  <a:gd name="connsiteY6" fmla="*/ 13621 h 85343"/>
                  <a:gd name="connsiteX7" fmla="*/ 16192 w 81629"/>
                  <a:gd name="connsiteY7" fmla="*/ 42672 h 85343"/>
                  <a:gd name="connsiteX8" fmla="*/ 40862 w 81629"/>
                  <a:gd name="connsiteY8" fmla="*/ 71723 h 85343"/>
                  <a:gd name="connsiteX9" fmla="*/ 65532 w 81629"/>
                  <a:gd name="connsiteY9"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629" h="85343">
                    <a:moveTo>
                      <a:pt x="0" y="42672"/>
                    </a:moveTo>
                    <a:cubicBezTo>
                      <a:pt x="0" y="16954"/>
                      <a:pt x="16288" y="0"/>
                      <a:pt x="40862" y="0"/>
                    </a:cubicBezTo>
                    <a:cubicBezTo>
                      <a:pt x="65437" y="0"/>
                      <a:pt x="81629" y="17050"/>
                      <a:pt x="81629" y="42672"/>
                    </a:cubicBezTo>
                    <a:cubicBezTo>
                      <a:pt x="81629" y="68294"/>
                      <a:pt x="65342" y="85344"/>
                      <a:pt x="40862" y="85344"/>
                    </a:cubicBezTo>
                    <a:cubicBezTo>
                      <a:pt x="16383" y="85344"/>
                      <a:pt x="0" y="68390"/>
                      <a:pt x="0" y="42672"/>
                    </a:cubicBezTo>
                    <a:moveTo>
                      <a:pt x="65532" y="42672"/>
                    </a:moveTo>
                    <a:cubicBezTo>
                      <a:pt x="65532" y="24670"/>
                      <a:pt x="55721" y="13621"/>
                      <a:pt x="40862" y="13621"/>
                    </a:cubicBezTo>
                    <a:cubicBezTo>
                      <a:pt x="26003" y="13621"/>
                      <a:pt x="16192" y="24670"/>
                      <a:pt x="16192" y="42672"/>
                    </a:cubicBezTo>
                    <a:cubicBezTo>
                      <a:pt x="16192" y="60674"/>
                      <a:pt x="25908" y="71723"/>
                      <a:pt x="40862" y="71723"/>
                    </a:cubicBezTo>
                    <a:cubicBezTo>
                      <a:pt x="55817" y="71723"/>
                      <a:pt x="65532" y="60674"/>
                      <a:pt x="65532" y="42672"/>
                    </a:cubicBezTo>
                  </a:path>
                </a:pathLst>
              </a:custGeom>
              <a:solidFill>
                <a:srgbClr val="5858A3"/>
              </a:solidFill>
              <a:ln w="9525" cap="flat">
                <a:noFill/>
                <a:prstDash val="solid"/>
                <a:miter/>
              </a:ln>
            </p:spPr>
            <p:txBody>
              <a:bodyPr rtlCol="0" anchor="ctr"/>
              <a:lstStyle/>
              <a:p>
                <a:endParaRPr lang="en-GB" dirty="0"/>
              </a:p>
            </p:txBody>
          </p:sp>
          <p:sp>
            <p:nvSpPr>
              <p:cNvPr id="52" name="Free-form: Shape 51">
                <a:extLst>
                  <a:ext uri="{FF2B5EF4-FFF2-40B4-BE49-F238E27FC236}">
                    <a16:creationId xmlns:a16="http://schemas.microsoft.com/office/drawing/2014/main" id="{7B1B8510-AD0C-7406-0966-BA8D20416EAF}"/>
                  </a:ext>
                </a:extLst>
              </p:cNvPr>
              <p:cNvSpPr/>
              <p:nvPr/>
            </p:nvSpPr>
            <p:spPr>
              <a:xfrm>
                <a:off x="11337376" y="1495992"/>
                <a:ext cx="72199" cy="81724"/>
              </a:xfrm>
              <a:custGeom>
                <a:avLst/>
                <a:gdLst>
                  <a:gd name="connsiteX0" fmla="*/ 72200 w 72199"/>
                  <a:gd name="connsiteY0" fmla="*/ 40862 h 81724"/>
                  <a:gd name="connsiteX1" fmla="*/ 31242 w 72199"/>
                  <a:gd name="connsiteY1" fmla="*/ 81725 h 81724"/>
                  <a:gd name="connsiteX2" fmla="*/ 0 w 72199"/>
                  <a:gd name="connsiteY2" fmla="*/ 81725 h 81724"/>
                  <a:gd name="connsiteX3" fmla="*/ 0 w 72199"/>
                  <a:gd name="connsiteY3" fmla="*/ 0 h 81724"/>
                  <a:gd name="connsiteX4" fmla="*/ 31242 w 72199"/>
                  <a:gd name="connsiteY4" fmla="*/ 0 h 81724"/>
                  <a:gd name="connsiteX5" fmla="*/ 72200 w 72199"/>
                  <a:gd name="connsiteY5" fmla="*/ 40862 h 81724"/>
                  <a:gd name="connsiteX6" fmla="*/ 56198 w 72199"/>
                  <a:gd name="connsiteY6" fmla="*/ 40862 h 81724"/>
                  <a:gd name="connsiteX7" fmla="*/ 31052 w 72199"/>
                  <a:gd name="connsiteY7" fmla="*/ 13335 h 81724"/>
                  <a:gd name="connsiteX8" fmla="*/ 15526 w 72199"/>
                  <a:gd name="connsiteY8" fmla="*/ 13335 h 81724"/>
                  <a:gd name="connsiteX9" fmla="*/ 15526 w 72199"/>
                  <a:gd name="connsiteY9" fmla="*/ 68390 h 81724"/>
                  <a:gd name="connsiteX10" fmla="*/ 31052 w 72199"/>
                  <a:gd name="connsiteY10" fmla="*/ 68390 h 81724"/>
                  <a:gd name="connsiteX11" fmla="*/ 56198 w 72199"/>
                  <a:gd name="connsiteY11" fmla="*/ 40862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199" h="81724">
                    <a:moveTo>
                      <a:pt x="72200" y="40862"/>
                    </a:moveTo>
                    <a:cubicBezTo>
                      <a:pt x="72200" y="65818"/>
                      <a:pt x="57817" y="81725"/>
                      <a:pt x="31242" y="81725"/>
                    </a:cubicBezTo>
                    <a:lnTo>
                      <a:pt x="0" y="81725"/>
                    </a:lnTo>
                    <a:lnTo>
                      <a:pt x="0" y="0"/>
                    </a:lnTo>
                    <a:lnTo>
                      <a:pt x="31242" y="0"/>
                    </a:lnTo>
                    <a:cubicBezTo>
                      <a:pt x="57912" y="0"/>
                      <a:pt x="72200" y="15907"/>
                      <a:pt x="72200" y="40862"/>
                    </a:cubicBezTo>
                    <a:moveTo>
                      <a:pt x="56198" y="40862"/>
                    </a:moveTo>
                    <a:cubicBezTo>
                      <a:pt x="56198" y="22765"/>
                      <a:pt x="46863" y="13335"/>
                      <a:pt x="31052" y="13335"/>
                    </a:cubicBezTo>
                    <a:lnTo>
                      <a:pt x="15526" y="13335"/>
                    </a:lnTo>
                    <a:lnTo>
                      <a:pt x="15526" y="68390"/>
                    </a:lnTo>
                    <a:lnTo>
                      <a:pt x="31052" y="68390"/>
                    </a:lnTo>
                    <a:cubicBezTo>
                      <a:pt x="46863" y="68390"/>
                      <a:pt x="56198" y="58960"/>
                      <a:pt x="56198" y="40862"/>
                    </a:cubicBezTo>
                  </a:path>
                </a:pathLst>
              </a:custGeom>
              <a:solidFill>
                <a:srgbClr val="5858A3"/>
              </a:solidFill>
              <a:ln w="9525" cap="flat">
                <a:noFill/>
                <a:prstDash val="solid"/>
                <a:miter/>
              </a:ln>
            </p:spPr>
            <p:txBody>
              <a:bodyPr rtlCol="0" anchor="ctr"/>
              <a:lstStyle/>
              <a:p>
                <a:endParaRPr lang="en-GB" dirty="0"/>
              </a:p>
            </p:txBody>
          </p:sp>
          <p:sp>
            <p:nvSpPr>
              <p:cNvPr id="53" name="Free-form: Shape 52">
                <a:extLst>
                  <a:ext uri="{FF2B5EF4-FFF2-40B4-BE49-F238E27FC236}">
                    <a16:creationId xmlns:a16="http://schemas.microsoft.com/office/drawing/2014/main" id="{14FE419A-FBAD-6EB2-78B4-2E5288DBD27E}"/>
                  </a:ext>
                </a:extLst>
              </p:cNvPr>
              <p:cNvSpPr/>
              <p:nvPr/>
            </p:nvSpPr>
            <p:spPr>
              <a:xfrm>
                <a:off x="11420720" y="1494182"/>
                <a:ext cx="81629" cy="85343"/>
              </a:xfrm>
              <a:custGeom>
                <a:avLst/>
                <a:gdLst>
                  <a:gd name="connsiteX0" fmla="*/ 0 w 81629"/>
                  <a:gd name="connsiteY0" fmla="*/ 42672 h 85343"/>
                  <a:gd name="connsiteX1" fmla="*/ 40862 w 81629"/>
                  <a:gd name="connsiteY1" fmla="*/ 0 h 85343"/>
                  <a:gd name="connsiteX2" fmla="*/ 81629 w 81629"/>
                  <a:gd name="connsiteY2" fmla="*/ 42672 h 85343"/>
                  <a:gd name="connsiteX3" fmla="*/ 40862 w 81629"/>
                  <a:gd name="connsiteY3" fmla="*/ 85344 h 85343"/>
                  <a:gd name="connsiteX4" fmla="*/ 0 w 81629"/>
                  <a:gd name="connsiteY4" fmla="*/ 42672 h 85343"/>
                  <a:gd name="connsiteX5" fmla="*/ 65532 w 81629"/>
                  <a:gd name="connsiteY5" fmla="*/ 42672 h 85343"/>
                  <a:gd name="connsiteX6" fmla="*/ 40862 w 81629"/>
                  <a:gd name="connsiteY6" fmla="*/ 13621 h 85343"/>
                  <a:gd name="connsiteX7" fmla="*/ 16192 w 81629"/>
                  <a:gd name="connsiteY7" fmla="*/ 42672 h 85343"/>
                  <a:gd name="connsiteX8" fmla="*/ 40862 w 81629"/>
                  <a:gd name="connsiteY8" fmla="*/ 71723 h 85343"/>
                  <a:gd name="connsiteX9" fmla="*/ 65532 w 81629"/>
                  <a:gd name="connsiteY9"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629" h="85343">
                    <a:moveTo>
                      <a:pt x="0" y="42672"/>
                    </a:moveTo>
                    <a:cubicBezTo>
                      <a:pt x="0" y="16954"/>
                      <a:pt x="16288" y="0"/>
                      <a:pt x="40862" y="0"/>
                    </a:cubicBezTo>
                    <a:cubicBezTo>
                      <a:pt x="65437" y="0"/>
                      <a:pt x="81629" y="17050"/>
                      <a:pt x="81629" y="42672"/>
                    </a:cubicBezTo>
                    <a:cubicBezTo>
                      <a:pt x="81629" y="68294"/>
                      <a:pt x="65342" y="85344"/>
                      <a:pt x="40862" y="85344"/>
                    </a:cubicBezTo>
                    <a:cubicBezTo>
                      <a:pt x="16383" y="85344"/>
                      <a:pt x="0" y="68390"/>
                      <a:pt x="0" y="42672"/>
                    </a:cubicBezTo>
                    <a:moveTo>
                      <a:pt x="65532" y="42672"/>
                    </a:moveTo>
                    <a:cubicBezTo>
                      <a:pt x="65532" y="24670"/>
                      <a:pt x="55817" y="13621"/>
                      <a:pt x="40862" y="13621"/>
                    </a:cubicBezTo>
                    <a:cubicBezTo>
                      <a:pt x="25908" y="13621"/>
                      <a:pt x="16192" y="24670"/>
                      <a:pt x="16192" y="42672"/>
                    </a:cubicBezTo>
                    <a:cubicBezTo>
                      <a:pt x="16192" y="60674"/>
                      <a:pt x="25908" y="71723"/>
                      <a:pt x="40862" y="71723"/>
                    </a:cubicBezTo>
                    <a:cubicBezTo>
                      <a:pt x="55817" y="71723"/>
                      <a:pt x="65532" y="60674"/>
                      <a:pt x="65532" y="42672"/>
                    </a:cubicBezTo>
                  </a:path>
                </a:pathLst>
              </a:custGeom>
              <a:solidFill>
                <a:srgbClr val="5858A3"/>
              </a:solidFill>
              <a:ln w="9525" cap="flat">
                <a:noFill/>
                <a:prstDash val="solid"/>
                <a:miter/>
              </a:ln>
            </p:spPr>
            <p:txBody>
              <a:bodyPr rtlCol="0" anchor="ctr"/>
              <a:lstStyle/>
              <a:p>
                <a:endParaRPr lang="en-GB" dirty="0"/>
              </a:p>
            </p:txBody>
          </p:sp>
          <p:sp>
            <p:nvSpPr>
              <p:cNvPr id="54" name="Free-form: Shape 53">
                <a:extLst>
                  <a:ext uri="{FF2B5EF4-FFF2-40B4-BE49-F238E27FC236}">
                    <a16:creationId xmlns:a16="http://schemas.microsoft.com/office/drawing/2014/main" id="{CA12F710-9C5D-CE33-3803-DF459A9E8B23}"/>
                  </a:ext>
                </a:extLst>
              </p:cNvPr>
              <p:cNvSpPr/>
              <p:nvPr/>
            </p:nvSpPr>
            <p:spPr>
              <a:xfrm>
                <a:off x="11515589" y="1495992"/>
                <a:ext cx="68960" cy="81724"/>
              </a:xfrm>
              <a:custGeom>
                <a:avLst/>
                <a:gdLst>
                  <a:gd name="connsiteX0" fmla="*/ 54102 w 68960"/>
                  <a:gd name="connsiteY0" fmla="*/ 57817 h 81724"/>
                  <a:gd name="connsiteX1" fmla="*/ 54102 w 68960"/>
                  <a:gd name="connsiteY1" fmla="*/ 0 h 81724"/>
                  <a:gd name="connsiteX2" fmla="*/ 68961 w 68960"/>
                  <a:gd name="connsiteY2" fmla="*/ 0 h 81724"/>
                  <a:gd name="connsiteX3" fmla="*/ 68961 w 68960"/>
                  <a:gd name="connsiteY3" fmla="*/ 81725 h 81724"/>
                  <a:gd name="connsiteX4" fmla="*/ 51816 w 68960"/>
                  <a:gd name="connsiteY4" fmla="*/ 81725 h 81724"/>
                  <a:gd name="connsiteX5" fmla="*/ 14954 w 68960"/>
                  <a:gd name="connsiteY5" fmla="*/ 23050 h 81724"/>
                  <a:gd name="connsiteX6" fmla="*/ 14954 w 68960"/>
                  <a:gd name="connsiteY6" fmla="*/ 81725 h 81724"/>
                  <a:gd name="connsiteX7" fmla="*/ 0 w 68960"/>
                  <a:gd name="connsiteY7" fmla="*/ 81725 h 81724"/>
                  <a:gd name="connsiteX8" fmla="*/ 0 w 68960"/>
                  <a:gd name="connsiteY8" fmla="*/ 0 h 81724"/>
                  <a:gd name="connsiteX9" fmla="*/ 17240 w 68960"/>
                  <a:gd name="connsiteY9" fmla="*/ 0 h 81724"/>
                  <a:gd name="connsiteX10" fmla="*/ 54102 w 68960"/>
                  <a:gd name="connsiteY10" fmla="*/ 57817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960" h="81724">
                    <a:moveTo>
                      <a:pt x="54102" y="57817"/>
                    </a:moveTo>
                    <a:lnTo>
                      <a:pt x="54102" y="0"/>
                    </a:lnTo>
                    <a:lnTo>
                      <a:pt x="68961" y="0"/>
                    </a:lnTo>
                    <a:lnTo>
                      <a:pt x="68961" y="81725"/>
                    </a:lnTo>
                    <a:lnTo>
                      <a:pt x="51816" y="81725"/>
                    </a:lnTo>
                    <a:lnTo>
                      <a:pt x="14954" y="23050"/>
                    </a:lnTo>
                    <a:lnTo>
                      <a:pt x="14954" y="81725"/>
                    </a:lnTo>
                    <a:lnTo>
                      <a:pt x="0" y="81725"/>
                    </a:lnTo>
                    <a:lnTo>
                      <a:pt x="0" y="0"/>
                    </a:lnTo>
                    <a:lnTo>
                      <a:pt x="17240" y="0"/>
                    </a:lnTo>
                    <a:lnTo>
                      <a:pt x="54102" y="57817"/>
                    </a:lnTo>
                    <a:close/>
                  </a:path>
                </a:pathLst>
              </a:custGeom>
              <a:solidFill>
                <a:srgbClr val="5858A3"/>
              </a:solidFill>
              <a:ln w="9525" cap="flat">
                <a:noFill/>
                <a:prstDash val="solid"/>
                <a:miter/>
              </a:ln>
            </p:spPr>
            <p:txBody>
              <a:bodyPr rtlCol="0" anchor="ctr"/>
              <a:lstStyle/>
              <a:p>
                <a:endParaRPr lang="en-GB" dirty="0"/>
              </a:p>
            </p:txBody>
          </p:sp>
          <p:sp>
            <p:nvSpPr>
              <p:cNvPr id="55" name="Free-form: Shape 54">
                <a:extLst>
                  <a:ext uri="{FF2B5EF4-FFF2-40B4-BE49-F238E27FC236}">
                    <a16:creationId xmlns:a16="http://schemas.microsoft.com/office/drawing/2014/main" id="{C986383A-C63E-2BD0-6FD2-2135FE80F7E8}"/>
                  </a:ext>
                </a:extLst>
              </p:cNvPr>
              <p:cNvSpPr/>
              <p:nvPr/>
            </p:nvSpPr>
            <p:spPr>
              <a:xfrm>
                <a:off x="11098394" y="1611625"/>
                <a:ext cx="77057" cy="85343"/>
              </a:xfrm>
              <a:custGeom>
                <a:avLst/>
                <a:gdLst>
                  <a:gd name="connsiteX0" fmla="*/ 0 w 77057"/>
                  <a:gd name="connsiteY0" fmla="*/ 42672 h 85343"/>
                  <a:gd name="connsiteX1" fmla="*/ 39624 w 77057"/>
                  <a:gd name="connsiteY1" fmla="*/ 0 h 85343"/>
                  <a:gd name="connsiteX2" fmla="*/ 76676 w 77057"/>
                  <a:gd name="connsiteY2" fmla="*/ 30004 h 85343"/>
                  <a:gd name="connsiteX3" fmla="*/ 60960 w 77057"/>
                  <a:gd name="connsiteY3" fmla="*/ 30004 h 85343"/>
                  <a:gd name="connsiteX4" fmla="*/ 39624 w 77057"/>
                  <a:gd name="connsiteY4" fmla="*/ 13526 h 85343"/>
                  <a:gd name="connsiteX5" fmla="*/ 16192 w 77057"/>
                  <a:gd name="connsiteY5" fmla="*/ 42672 h 85343"/>
                  <a:gd name="connsiteX6" fmla="*/ 39624 w 77057"/>
                  <a:gd name="connsiteY6" fmla="*/ 71819 h 85343"/>
                  <a:gd name="connsiteX7" fmla="*/ 61532 w 77057"/>
                  <a:gd name="connsiteY7" fmla="*/ 52769 h 85343"/>
                  <a:gd name="connsiteX8" fmla="*/ 77057 w 77057"/>
                  <a:gd name="connsiteY8" fmla="*/ 52769 h 85343"/>
                  <a:gd name="connsiteX9" fmla="*/ 39624 w 77057"/>
                  <a:gd name="connsiteY9" fmla="*/ 85344 h 85343"/>
                  <a:gd name="connsiteX10" fmla="*/ 0 w 77057"/>
                  <a:gd name="connsiteY10"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057" h="85343">
                    <a:moveTo>
                      <a:pt x="0" y="42672"/>
                    </a:moveTo>
                    <a:cubicBezTo>
                      <a:pt x="0" y="16288"/>
                      <a:pt x="16002" y="0"/>
                      <a:pt x="39624" y="0"/>
                    </a:cubicBezTo>
                    <a:cubicBezTo>
                      <a:pt x="57721" y="0"/>
                      <a:pt x="73152" y="9811"/>
                      <a:pt x="76676" y="30004"/>
                    </a:cubicBezTo>
                    <a:lnTo>
                      <a:pt x="60960" y="30004"/>
                    </a:lnTo>
                    <a:cubicBezTo>
                      <a:pt x="58103" y="18479"/>
                      <a:pt x="49625" y="13526"/>
                      <a:pt x="39624" y="13526"/>
                    </a:cubicBezTo>
                    <a:cubicBezTo>
                      <a:pt x="25051" y="13526"/>
                      <a:pt x="16192" y="24479"/>
                      <a:pt x="16192" y="42672"/>
                    </a:cubicBezTo>
                    <a:cubicBezTo>
                      <a:pt x="16192" y="60865"/>
                      <a:pt x="25051" y="71819"/>
                      <a:pt x="39624" y="71819"/>
                    </a:cubicBezTo>
                    <a:cubicBezTo>
                      <a:pt x="50006" y="71819"/>
                      <a:pt x="59722" y="65627"/>
                      <a:pt x="61532" y="52769"/>
                    </a:cubicBezTo>
                    <a:lnTo>
                      <a:pt x="77057" y="52769"/>
                    </a:lnTo>
                    <a:cubicBezTo>
                      <a:pt x="74771" y="74295"/>
                      <a:pt x="58388" y="85344"/>
                      <a:pt x="39624" y="85344"/>
                    </a:cubicBezTo>
                    <a:cubicBezTo>
                      <a:pt x="16288" y="85344"/>
                      <a:pt x="0" y="69056"/>
                      <a:pt x="0" y="42672"/>
                    </a:cubicBezTo>
                  </a:path>
                </a:pathLst>
              </a:custGeom>
              <a:solidFill>
                <a:srgbClr val="5858A3"/>
              </a:solidFill>
              <a:ln w="9525" cap="flat">
                <a:noFill/>
                <a:prstDash val="solid"/>
                <a:miter/>
              </a:ln>
            </p:spPr>
            <p:txBody>
              <a:bodyPr rtlCol="0" anchor="ctr"/>
              <a:lstStyle/>
              <a:p>
                <a:endParaRPr lang="en-GB" dirty="0"/>
              </a:p>
            </p:txBody>
          </p:sp>
          <p:sp>
            <p:nvSpPr>
              <p:cNvPr id="56" name="Free-form: Shape 55">
                <a:extLst>
                  <a:ext uri="{FF2B5EF4-FFF2-40B4-BE49-F238E27FC236}">
                    <a16:creationId xmlns:a16="http://schemas.microsoft.com/office/drawing/2014/main" id="{18F48A14-83C6-0D77-8E4C-735C0E18180B}"/>
                  </a:ext>
                </a:extLst>
              </p:cNvPr>
              <p:cNvSpPr/>
              <p:nvPr/>
            </p:nvSpPr>
            <p:spPr>
              <a:xfrm>
                <a:off x="11269177" y="1613435"/>
                <a:ext cx="50196" cy="81724"/>
              </a:xfrm>
              <a:custGeom>
                <a:avLst/>
                <a:gdLst>
                  <a:gd name="connsiteX0" fmla="*/ 50197 w 50196"/>
                  <a:gd name="connsiteY0" fmla="*/ 67818 h 81724"/>
                  <a:gd name="connsiteX1" fmla="*/ 50197 w 50196"/>
                  <a:gd name="connsiteY1" fmla="*/ 81725 h 81724"/>
                  <a:gd name="connsiteX2" fmla="*/ 0 w 50196"/>
                  <a:gd name="connsiteY2" fmla="*/ 81725 h 81724"/>
                  <a:gd name="connsiteX3" fmla="*/ 0 w 50196"/>
                  <a:gd name="connsiteY3" fmla="*/ 0 h 81724"/>
                  <a:gd name="connsiteX4" fmla="*/ 15430 w 50196"/>
                  <a:gd name="connsiteY4" fmla="*/ 0 h 81724"/>
                  <a:gd name="connsiteX5" fmla="*/ 15430 w 50196"/>
                  <a:gd name="connsiteY5" fmla="*/ 67818 h 81724"/>
                  <a:gd name="connsiteX6" fmla="*/ 50197 w 50196"/>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96" h="81724">
                    <a:moveTo>
                      <a:pt x="50197" y="67818"/>
                    </a:moveTo>
                    <a:lnTo>
                      <a:pt x="50197" y="81725"/>
                    </a:lnTo>
                    <a:lnTo>
                      <a:pt x="0" y="81725"/>
                    </a:lnTo>
                    <a:lnTo>
                      <a:pt x="0" y="0"/>
                    </a:lnTo>
                    <a:lnTo>
                      <a:pt x="15430" y="0"/>
                    </a:lnTo>
                    <a:lnTo>
                      <a:pt x="15430" y="67818"/>
                    </a:lnTo>
                    <a:lnTo>
                      <a:pt x="50197" y="67818"/>
                    </a:lnTo>
                    <a:close/>
                  </a:path>
                </a:pathLst>
              </a:custGeom>
              <a:solidFill>
                <a:srgbClr val="5858A3"/>
              </a:solidFill>
              <a:ln w="9525" cap="flat">
                <a:noFill/>
                <a:prstDash val="solid"/>
                <a:miter/>
              </a:ln>
            </p:spPr>
            <p:txBody>
              <a:bodyPr rtlCol="0" anchor="ctr"/>
              <a:lstStyle/>
              <a:p>
                <a:endParaRPr lang="en-GB" dirty="0"/>
              </a:p>
            </p:txBody>
          </p:sp>
          <p:sp>
            <p:nvSpPr>
              <p:cNvPr id="57" name="Free-form: Shape 56">
                <a:extLst>
                  <a:ext uri="{FF2B5EF4-FFF2-40B4-BE49-F238E27FC236}">
                    <a16:creationId xmlns:a16="http://schemas.microsoft.com/office/drawing/2014/main" id="{65158F58-A559-A237-83F2-3A9C3E0DDA2B}"/>
                  </a:ext>
                </a:extLst>
              </p:cNvPr>
              <p:cNvSpPr/>
              <p:nvPr/>
            </p:nvSpPr>
            <p:spPr>
              <a:xfrm>
                <a:off x="11332804" y="1613435"/>
                <a:ext cx="49911" cy="81724"/>
              </a:xfrm>
              <a:custGeom>
                <a:avLst/>
                <a:gdLst>
                  <a:gd name="connsiteX0" fmla="*/ 49911 w 49911"/>
                  <a:gd name="connsiteY0" fmla="*/ 67818 h 81724"/>
                  <a:gd name="connsiteX1" fmla="*/ 49911 w 49911"/>
                  <a:gd name="connsiteY1" fmla="*/ 81725 h 81724"/>
                  <a:gd name="connsiteX2" fmla="*/ 0 w 49911"/>
                  <a:gd name="connsiteY2" fmla="*/ 81725 h 81724"/>
                  <a:gd name="connsiteX3" fmla="*/ 0 w 49911"/>
                  <a:gd name="connsiteY3" fmla="*/ 0 h 81724"/>
                  <a:gd name="connsiteX4" fmla="*/ 15430 w 49911"/>
                  <a:gd name="connsiteY4" fmla="*/ 0 h 81724"/>
                  <a:gd name="connsiteX5" fmla="*/ 15430 w 49911"/>
                  <a:gd name="connsiteY5" fmla="*/ 67818 h 81724"/>
                  <a:gd name="connsiteX6" fmla="*/ 49911 w 49911"/>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11" h="81724">
                    <a:moveTo>
                      <a:pt x="49911" y="67818"/>
                    </a:moveTo>
                    <a:lnTo>
                      <a:pt x="49911" y="81725"/>
                    </a:lnTo>
                    <a:lnTo>
                      <a:pt x="0" y="81725"/>
                    </a:lnTo>
                    <a:lnTo>
                      <a:pt x="0" y="0"/>
                    </a:lnTo>
                    <a:lnTo>
                      <a:pt x="15430" y="0"/>
                    </a:lnTo>
                    <a:lnTo>
                      <a:pt x="15430" y="67818"/>
                    </a:lnTo>
                    <a:lnTo>
                      <a:pt x="49911" y="67818"/>
                    </a:lnTo>
                    <a:close/>
                  </a:path>
                </a:pathLst>
              </a:custGeom>
              <a:solidFill>
                <a:srgbClr val="5858A3"/>
              </a:solidFill>
              <a:ln w="9525" cap="flat">
                <a:noFill/>
                <a:prstDash val="solid"/>
                <a:miter/>
              </a:ln>
            </p:spPr>
            <p:txBody>
              <a:bodyPr rtlCol="0" anchor="ctr"/>
              <a:lstStyle/>
              <a:p>
                <a:endParaRPr lang="en-GB" dirty="0"/>
              </a:p>
            </p:txBody>
          </p:sp>
          <p:sp>
            <p:nvSpPr>
              <p:cNvPr id="58" name="Free-form: Shape 57">
                <a:extLst>
                  <a:ext uri="{FF2B5EF4-FFF2-40B4-BE49-F238E27FC236}">
                    <a16:creationId xmlns:a16="http://schemas.microsoft.com/office/drawing/2014/main" id="{8D7B4CD6-E74D-1F77-3169-1CDD1BD326BE}"/>
                  </a:ext>
                </a:extLst>
              </p:cNvPr>
              <p:cNvSpPr/>
              <p:nvPr/>
            </p:nvSpPr>
            <p:spPr>
              <a:xfrm>
                <a:off x="11396336" y="1613435"/>
                <a:ext cx="15525" cy="81724"/>
              </a:xfrm>
              <a:custGeom>
                <a:avLst/>
                <a:gdLst>
                  <a:gd name="connsiteX0" fmla="*/ 0 w 15525"/>
                  <a:gd name="connsiteY0" fmla="*/ 0 h 81724"/>
                  <a:gd name="connsiteX1" fmla="*/ 15526 w 15525"/>
                  <a:gd name="connsiteY1" fmla="*/ 0 h 81724"/>
                  <a:gd name="connsiteX2" fmla="*/ 15526 w 15525"/>
                  <a:gd name="connsiteY2" fmla="*/ 81725 h 81724"/>
                  <a:gd name="connsiteX3" fmla="*/ 0 w 15525"/>
                  <a:gd name="connsiteY3" fmla="*/ 81725 h 81724"/>
                </a:gdLst>
                <a:ahLst/>
                <a:cxnLst>
                  <a:cxn ang="0">
                    <a:pos x="connsiteX0" y="connsiteY0"/>
                  </a:cxn>
                  <a:cxn ang="0">
                    <a:pos x="connsiteX1" y="connsiteY1"/>
                  </a:cxn>
                  <a:cxn ang="0">
                    <a:pos x="connsiteX2" y="connsiteY2"/>
                  </a:cxn>
                  <a:cxn ang="0">
                    <a:pos x="connsiteX3" y="connsiteY3"/>
                  </a:cxn>
                </a:cxnLst>
                <a:rect l="l" t="t" r="r" b="b"/>
                <a:pathLst>
                  <a:path w="15525" h="81724">
                    <a:moveTo>
                      <a:pt x="0" y="0"/>
                    </a:moveTo>
                    <a:lnTo>
                      <a:pt x="15526" y="0"/>
                    </a:lnTo>
                    <a:lnTo>
                      <a:pt x="15526" y="81725"/>
                    </a:lnTo>
                    <a:lnTo>
                      <a:pt x="0" y="81725"/>
                    </a:lnTo>
                    <a:close/>
                  </a:path>
                </a:pathLst>
              </a:custGeom>
              <a:solidFill>
                <a:srgbClr val="5858A3"/>
              </a:solidFill>
              <a:ln w="9525" cap="flat">
                <a:noFill/>
                <a:prstDash val="solid"/>
                <a:miter/>
              </a:ln>
            </p:spPr>
            <p:txBody>
              <a:bodyPr rtlCol="0" anchor="ctr"/>
              <a:lstStyle/>
              <a:p>
                <a:endParaRPr lang="en-GB" dirty="0"/>
              </a:p>
            </p:txBody>
          </p:sp>
          <p:sp>
            <p:nvSpPr>
              <p:cNvPr id="59" name="Free-form: Shape 58">
                <a:extLst>
                  <a:ext uri="{FF2B5EF4-FFF2-40B4-BE49-F238E27FC236}">
                    <a16:creationId xmlns:a16="http://schemas.microsoft.com/office/drawing/2014/main" id="{1BB87309-B891-179C-60D8-C8D2533AA97E}"/>
                  </a:ext>
                </a:extLst>
              </p:cNvPr>
              <p:cNvSpPr/>
              <p:nvPr/>
            </p:nvSpPr>
            <p:spPr>
              <a:xfrm>
                <a:off x="11506254" y="1611625"/>
                <a:ext cx="79152" cy="85439"/>
              </a:xfrm>
              <a:custGeom>
                <a:avLst/>
                <a:gdLst>
                  <a:gd name="connsiteX0" fmla="*/ 79153 w 79152"/>
                  <a:gd name="connsiteY0" fmla="*/ 39433 h 85439"/>
                  <a:gd name="connsiteX1" fmla="*/ 79153 w 79152"/>
                  <a:gd name="connsiteY1" fmla="*/ 83534 h 85439"/>
                  <a:gd name="connsiteX2" fmla="*/ 67913 w 79152"/>
                  <a:gd name="connsiteY2" fmla="*/ 83534 h 85439"/>
                  <a:gd name="connsiteX3" fmla="*/ 65722 w 79152"/>
                  <a:gd name="connsiteY3" fmla="*/ 72771 h 85439"/>
                  <a:gd name="connsiteX4" fmla="*/ 39052 w 79152"/>
                  <a:gd name="connsiteY4" fmla="*/ 85439 h 85439"/>
                  <a:gd name="connsiteX5" fmla="*/ 0 w 79152"/>
                  <a:gd name="connsiteY5" fmla="*/ 42672 h 85439"/>
                  <a:gd name="connsiteX6" fmla="*/ 40386 w 79152"/>
                  <a:gd name="connsiteY6" fmla="*/ 0 h 85439"/>
                  <a:gd name="connsiteX7" fmla="*/ 78105 w 79152"/>
                  <a:gd name="connsiteY7" fmla="*/ 29051 h 85439"/>
                  <a:gd name="connsiteX8" fmla="*/ 62198 w 79152"/>
                  <a:gd name="connsiteY8" fmla="*/ 29051 h 85439"/>
                  <a:gd name="connsiteX9" fmla="*/ 40481 w 79152"/>
                  <a:gd name="connsiteY9" fmla="*/ 13526 h 85439"/>
                  <a:gd name="connsiteX10" fmla="*/ 16192 w 79152"/>
                  <a:gd name="connsiteY10" fmla="*/ 42672 h 85439"/>
                  <a:gd name="connsiteX11" fmla="*/ 41053 w 79152"/>
                  <a:gd name="connsiteY11" fmla="*/ 71819 h 85439"/>
                  <a:gd name="connsiteX12" fmla="*/ 63913 w 79152"/>
                  <a:gd name="connsiteY12" fmla="*/ 52006 h 85439"/>
                  <a:gd name="connsiteX13" fmla="*/ 42577 w 79152"/>
                  <a:gd name="connsiteY13" fmla="*/ 52006 h 85439"/>
                  <a:gd name="connsiteX14" fmla="*/ 42577 w 79152"/>
                  <a:gd name="connsiteY14" fmla="*/ 39529 h 85439"/>
                  <a:gd name="connsiteX15" fmla="*/ 79057 w 79152"/>
                  <a:gd name="connsiteY15" fmla="*/ 39529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152" h="85439">
                    <a:moveTo>
                      <a:pt x="79153" y="39433"/>
                    </a:moveTo>
                    <a:lnTo>
                      <a:pt x="79153" y="83534"/>
                    </a:lnTo>
                    <a:lnTo>
                      <a:pt x="67913" y="83534"/>
                    </a:lnTo>
                    <a:lnTo>
                      <a:pt x="65722" y="72771"/>
                    </a:lnTo>
                    <a:cubicBezTo>
                      <a:pt x="60007" y="80867"/>
                      <a:pt x="50578" y="85439"/>
                      <a:pt x="39052" y="85439"/>
                    </a:cubicBezTo>
                    <a:cubicBezTo>
                      <a:pt x="15526" y="85439"/>
                      <a:pt x="0" y="68485"/>
                      <a:pt x="0" y="42672"/>
                    </a:cubicBezTo>
                    <a:cubicBezTo>
                      <a:pt x="0" y="16859"/>
                      <a:pt x="15526" y="0"/>
                      <a:pt x="40386" y="0"/>
                    </a:cubicBezTo>
                    <a:cubicBezTo>
                      <a:pt x="61055" y="0"/>
                      <a:pt x="75438" y="11335"/>
                      <a:pt x="78105" y="29051"/>
                    </a:cubicBezTo>
                    <a:lnTo>
                      <a:pt x="62198" y="29051"/>
                    </a:lnTo>
                    <a:cubicBezTo>
                      <a:pt x="59912" y="19526"/>
                      <a:pt x="51721" y="13526"/>
                      <a:pt x="40481" y="13526"/>
                    </a:cubicBezTo>
                    <a:cubicBezTo>
                      <a:pt x="25432" y="13526"/>
                      <a:pt x="16192" y="24670"/>
                      <a:pt x="16192" y="42672"/>
                    </a:cubicBezTo>
                    <a:cubicBezTo>
                      <a:pt x="16192" y="60674"/>
                      <a:pt x="25717" y="71819"/>
                      <a:pt x="41053" y="71819"/>
                    </a:cubicBezTo>
                    <a:cubicBezTo>
                      <a:pt x="53149" y="71819"/>
                      <a:pt x="63055" y="63913"/>
                      <a:pt x="63913" y="52006"/>
                    </a:cubicBezTo>
                    <a:lnTo>
                      <a:pt x="42577" y="52006"/>
                    </a:lnTo>
                    <a:lnTo>
                      <a:pt x="42577" y="39529"/>
                    </a:lnTo>
                    <a:lnTo>
                      <a:pt x="79057" y="39529"/>
                    </a:lnTo>
                    <a:close/>
                  </a:path>
                </a:pathLst>
              </a:custGeom>
              <a:solidFill>
                <a:srgbClr val="5858A3"/>
              </a:solidFill>
              <a:ln w="9525" cap="flat">
                <a:noFill/>
                <a:prstDash val="solid"/>
                <a:miter/>
              </a:ln>
            </p:spPr>
            <p:txBody>
              <a:bodyPr rtlCol="0" anchor="ctr"/>
              <a:lstStyle/>
              <a:p>
                <a:endParaRPr lang="en-GB" dirty="0"/>
              </a:p>
            </p:txBody>
          </p:sp>
          <p:sp>
            <p:nvSpPr>
              <p:cNvPr id="60" name="Free-form: Shape 59">
                <a:extLst>
                  <a:ext uri="{FF2B5EF4-FFF2-40B4-BE49-F238E27FC236}">
                    <a16:creationId xmlns:a16="http://schemas.microsoft.com/office/drawing/2014/main" id="{989320A9-C4BF-7706-D725-74069E00C2F1}"/>
                  </a:ext>
                </a:extLst>
              </p:cNvPr>
              <p:cNvSpPr/>
              <p:nvPr/>
            </p:nvSpPr>
            <p:spPr>
              <a:xfrm>
                <a:off x="11176975" y="1613340"/>
                <a:ext cx="80962" cy="81724"/>
              </a:xfrm>
              <a:custGeom>
                <a:avLst/>
                <a:gdLst>
                  <a:gd name="connsiteX0" fmla="*/ 58007 w 80962"/>
                  <a:gd name="connsiteY0" fmla="*/ 63722 h 81724"/>
                  <a:gd name="connsiteX1" fmla="*/ 22193 w 80962"/>
                  <a:gd name="connsiteY1" fmla="*/ 63722 h 81724"/>
                  <a:gd name="connsiteX2" fmla="*/ 15907 w 80962"/>
                  <a:gd name="connsiteY2" fmla="*/ 81725 h 81724"/>
                  <a:gd name="connsiteX3" fmla="*/ 0 w 80962"/>
                  <a:gd name="connsiteY3" fmla="*/ 81725 h 81724"/>
                  <a:gd name="connsiteX4" fmla="*/ 31147 w 80962"/>
                  <a:gd name="connsiteY4" fmla="*/ 0 h 81724"/>
                  <a:gd name="connsiteX5" fmla="*/ 49244 w 80962"/>
                  <a:gd name="connsiteY5" fmla="*/ 0 h 81724"/>
                  <a:gd name="connsiteX6" fmla="*/ 80963 w 80962"/>
                  <a:gd name="connsiteY6" fmla="*/ 81725 h 81724"/>
                  <a:gd name="connsiteX7" fmla="*/ 64579 w 80962"/>
                  <a:gd name="connsiteY7" fmla="*/ 81725 h 81724"/>
                  <a:gd name="connsiteX8" fmla="*/ 58103 w 80962"/>
                  <a:gd name="connsiteY8" fmla="*/ 63722 h 81724"/>
                  <a:gd name="connsiteX9" fmla="*/ 53340 w 80962"/>
                  <a:gd name="connsiteY9" fmla="*/ 50483 h 81724"/>
                  <a:gd name="connsiteX10" fmla="*/ 50101 w 80962"/>
                  <a:gd name="connsiteY10" fmla="*/ 41624 h 81724"/>
                  <a:gd name="connsiteX11" fmla="*/ 40005 w 80962"/>
                  <a:gd name="connsiteY11" fmla="*/ 13621 h 81724"/>
                  <a:gd name="connsiteX12" fmla="*/ 30004 w 80962"/>
                  <a:gd name="connsiteY12" fmla="*/ 41624 h 81724"/>
                  <a:gd name="connsiteX13" fmla="*/ 26861 w 80962"/>
                  <a:gd name="connsiteY13" fmla="*/ 50483 h 81724"/>
                  <a:gd name="connsiteX14" fmla="*/ 53245 w 80962"/>
                  <a:gd name="connsiteY14" fmla="*/ 50483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962" h="81724">
                    <a:moveTo>
                      <a:pt x="58007" y="63722"/>
                    </a:moveTo>
                    <a:lnTo>
                      <a:pt x="22193" y="63722"/>
                    </a:lnTo>
                    <a:lnTo>
                      <a:pt x="15907" y="81725"/>
                    </a:lnTo>
                    <a:lnTo>
                      <a:pt x="0" y="81725"/>
                    </a:lnTo>
                    <a:lnTo>
                      <a:pt x="31147" y="0"/>
                    </a:lnTo>
                    <a:lnTo>
                      <a:pt x="49244" y="0"/>
                    </a:lnTo>
                    <a:lnTo>
                      <a:pt x="80963" y="81725"/>
                    </a:lnTo>
                    <a:lnTo>
                      <a:pt x="64579" y="81725"/>
                    </a:lnTo>
                    <a:lnTo>
                      <a:pt x="58103" y="63722"/>
                    </a:lnTo>
                    <a:close/>
                    <a:moveTo>
                      <a:pt x="53340" y="50483"/>
                    </a:moveTo>
                    <a:lnTo>
                      <a:pt x="50101" y="41624"/>
                    </a:lnTo>
                    <a:cubicBezTo>
                      <a:pt x="47244" y="34195"/>
                      <a:pt x="43339" y="23241"/>
                      <a:pt x="40005" y="13621"/>
                    </a:cubicBezTo>
                    <a:cubicBezTo>
                      <a:pt x="36671" y="23241"/>
                      <a:pt x="32766" y="34195"/>
                      <a:pt x="30004" y="41624"/>
                    </a:cubicBezTo>
                    <a:lnTo>
                      <a:pt x="26861" y="50483"/>
                    </a:lnTo>
                    <a:lnTo>
                      <a:pt x="53245" y="50483"/>
                    </a:lnTo>
                    <a:close/>
                  </a:path>
                </a:pathLst>
              </a:custGeom>
              <a:solidFill>
                <a:srgbClr val="5858A3"/>
              </a:solidFill>
              <a:ln w="9525" cap="flat">
                <a:noFill/>
                <a:prstDash val="solid"/>
                <a:miter/>
              </a:ln>
            </p:spPr>
            <p:txBody>
              <a:bodyPr rtlCol="0" anchor="ctr"/>
              <a:lstStyle/>
              <a:p>
                <a:endParaRPr lang="en-GB" dirty="0"/>
              </a:p>
            </p:txBody>
          </p:sp>
          <p:sp>
            <p:nvSpPr>
              <p:cNvPr id="61" name="Free-form: Shape 60">
                <a:extLst>
                  <a:ext uri="{FF2B5EF4-FFF2-40B4-BE49-F238E27FC236}">
                    <a16:creationId xmlns:a16="http://schemas.microsoft.com/office/drawing/2014/main" id="{807EED98-262D-5C26-30B0-C05166E29DEA}"/>
                  </a:ext>
                </a:extLst>
              </p:cNvPr>
              <p:cNvSpPr/>
              <p:nvPr/>
            </p:nvSpPr>
            <p:spPr>
              <a:xfrm>
                <a:off x="11426340" y="1613435"/>
                <a:ext cx="69056" cy="81724"/>
              </a:xfrm>
              <a:custGeom>
                <a:avLst/>
                <a:gdLst>
                  <a:gd name="connsiteX0" fmla="*/ 54102 w 69056"/>
                  <a:gd name="connsiteY0" fmla="*/ 58960 h 81724"/>
                  <a:gd name="connsiteX1" fmla="*/ 54102 w 69056"/>
                  <a:gd name="connsiteY1" fmla="*/ 0 h 81724"/>
                  <a:gd name="connsiteX2" fmla="*/ 69056 w 69056"/>
                  <a:gd name="connsiteY2" fmla="*/ 0 h 81724"/>
                  <a:gd name="connsiteX3" fmla="*/ 69056 w 69056"/>
                  <a:gd name="connsiteY3" fmla="*/ 81725 h 81724"/>
                  <a:gd name="connsiteX4" fmla="*/ 51816 w 69056"/>
                  <a:gd name="connsiteY4" fmla="*/ 81725 h 81724"/>
                  <a:gd name="connsiteX5" fmla="*/ 14954 w 69056"/>
                  <a:gd name="connsiteY5" fmla="*/ 21908 h 81724"/>
                  <a:gd name="connsiteX6" fmla="*/ 14954 w 69056"/>
                  <a:gd name="connsiteY6" fmla="*/ 81725 h 81724"/>
                  <a:gd name="connsiteX7" fmla="*/ 0 w 69056"/>
                  <a:gd name="connsiteY7" fmla="*/ 81725 h 81724"/>
                  <a:gd name="connsiteX8" fmla="*/ 0 w 69056"/>
                  <a:gd name="connsiteY8" fmla="*/ 0 h 81724"/>
                  <a:gd name="connsiteX9" fmla="*/ 17240 w 69056"/>
                  <a:gd name="connsiteY9" fmla="*/ 0 h 81724"/>
                  <a:gd name="connsiteX10" fmla="*/ 54102 w 69056"/>
                  <a:gd name="connsiteY10" fmla="*/ 58960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056" h="81724">
                    <a:moveTo>
                      <a:pt x="54102" y="58960"/>
                    </a:moveTo>
                    <a:lnTo>
                      <a:pt x="54102" y="0"/>
                    </a:lnTo>
                    <a:lnTo>
                      <a:pt x="69056" y="0"/>
                    </a:lnTo>
                    <a:lnTo>
                      <a:pt x="69056" y="81725"/>
                    </a:lnTo>
                    <a:lnTo>
                      <a:pt x="51816" y="81725"/>
                    </a:lnTo>
                    <a:lnTo>
                      <a:pt x="14954" y="21908"/>
                    </a:lnTo>
                    <a:lnTo>
                      <a:pt x="14954" y="81725"/>
                    </a:lnTo>
                    <a:lnTo>
                      <a:pt x="0" y="81725"/>
                    </a:lnTo>
                    <a:lnTo>
                      <a:pt x="0" y="0"/>
                    </a:lnTo>
                    <a:lnTo>
                      <a:pt x="17240" y="0"/>
                    </a:lnTo>
                    <a:lnTo>
                      <a:pt x="54102" y="58960"/>
                    </a:lnTo>
                    <a:close/>
                  </a:path>
                </a:pathLst>
              </a:custGeom>
              <a:solidFill>
                <a:srgbClr val="5858A3"/>
              </a:solidFill>
              <a:ln w="9525" cap="flat">
                <a:noFill/>
                <a:prstDash val="solid"/>
                <a:miter/>
              </a:ln>
            </p:spPr>
            <p:txBody>
              <a:bodyPr rtlCol="0" anchor="ctr"/>
              <a:lstStyle/>
              <a:p>
                <a:endParaRPr lang="en-GB" dirty="0"/>
              </a:p>
            </p:txBody>
          </p:sp>
          <p:sp>
            <p:nvSpPr>
              <p:cNvPr id="62" name="Free-form: Shape 61">
                <a:extLst>
                  <a:ext uri="{FF2B5EF4-FFF2-40B4-BE49-F238E27FC236}">
                    <a16:creationId xmlns:a16="http://schemas.microsoft.com/office/drawing/2014/main" id="{0E97241A-0ACA-D28D-0FAA-9A8E10AEA144}"/>
                  </a:ext>
                </a:extLst>
              </p:cNvPr>
              <p:cNvSpPr/>
              <p:nvPr/>
            </p:nvSpPr>
            <p:spPr>
              <a:xfrm>
                <a:off x="11252984" y="1495992"/>
                <a:ext cx="68961" cy="81724"/>
              </a:xfrm>
              <a:custGeom>
                <a:avLst/>
                <a:gdLst>
                  <a:gd name="connsiteX0" fmla="*/ 54102 w 68961"/>
                  <a:gd name="connsiteY0" fmla="*/ 59055 h 81724"/>
                  <a:gd name="connsiteX1" fmla="*/ 54102 w 68961"/>
                  <a:gd name="connsiteY1" fmla="*/ 0 h 81724"/>
                  <a:gd name="connsiteX2" fmla="*/ 68961 w 68961"/>
                  <a:gd name="connsiteY2" fmla="*/ 0 h 81724"/>
                  <a:gd name="connsiteX3" fmla="*/ 68961 w 68961"/>
                  <a:gd name="connsiteY3" fmla="*/ 81725 h 81724"/>
                  <a:gd name="connsiteX4" fmla="*/ 51816 w 68961"/>
                  <a:gd name="connsiteY4" fmla="*/ 81725 h 81724"/>
                  <a:gd name="connsiteX5" fmla="*/ 14954 w 68961"/>
                  <a:gd name="connsiteY5" fmla="*/ 22003 h 81724"/>
                  <a:gd name="connsiteX6" fmla="*/ 14954 w 68961"/>
                  <a:gd name="connsiteY6" fmla="*/ 81725 h 81724"/>
                  <a:gd name="connsiteX7" fmla="*/ 0 w 68961"/>
                  <a:gd name="connsiteY7" fmla="*/ 81725 h 81724"/>
                  <a:gd name="connsiteX8" fmla="*/ 0 w 68961"/>
                  <a:gd name="connsiteY8" fmla="*/ 0 h 81724"/>
                  <a:gd name="connsiteX9" fmla="*/ 17240 w 68961"/>
                  <a:gd name="connsiteY9" fmla="*/ 0 h 81724"/>
                  <a:gd name="connsiteX10" fmla="*/ 54102 w 68961"/>
                  <a:gd name="connsiteY10" fmla="*/ 59055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961" h="81724">
                    <a:moveTo>
                      <a:pt x="54102" y="59055"/>
                    </a:moveTo>
                    <a:lnTo>
                      <a:pt x="54102" y="0"/>
                    </a:lnTo>
                    <a:lnTo>
                      <a:pt x="68961" y="0"/>
                    </a:lnTo>
                    <a:lnTo>
                      <a:pt x="68961" y="81725"/>
                    </a:lnTo>
                    <a:lnTo>
                      <a:pt x="51816" y="81725"/>
                    </a:lnTo>
                    <a:lnTo>
                      <a:pt x="14954" y="22003"/>
                    </a:lnTo>
                    <a:lnTo>
                      <a:pt x="14954" y="81725"/>
                    </a:lnTo>
                    <a:lnTo>
                      <a:pt x="0" y="81725"/>
                    </a:lnTo>
                    <a:lnTo>
                      <a:pt x="0" y="0"/>
                    </a:lnTo>
                    <a:lnTo>
                      <a:pt x="17240" y="0"/>
                    </a:lnTo>
                    <a:lnTo>
                      <a:pt x="54102" y="59055"/>
                    </a:lnTo>
                    <a:close/>
                  </a:path>
                </a:pathLst>
              </a:custGeom>
              <a:solidFill>
                <a:srgbClr val="5858A3"/>
              </a:solidFill>
              <a:ln w="9525" cap="flat">
                <a:noFill/>
                <a:prstDash val="solid"/>
                <a:miter/>
              </a:ln>
            </p:spPr>
            <p:txBody>
              <a:bodyPr rtlCol="0" anchor="ctr"/>
              <a:lstStyle/>
              <a:p>
                <a:endParaRPr lang="en-GB" dirty="0"/>
              </a:p>
            </p:txBody>
          </p:sp>
          <p:sp>
            <p:nvSpPr>
              <p:cNvPr id="63" name="Free-form: Shape 62">
                <a:extLst>
                  <a:ext uri="{FF2B5EF4-FFF2-40B4-BE49-F238E27FC236}">
                    <a16:creationId xmlns:a16="http://schemas.microsoft.com/office/drawing/2014/main" id="{11E73DC4-42C6-8E7E-28C3-C6205003C1C2}"/>
                  </a:ext>
                </a:extLst>
              </p:cNvPr>
              <p:cNvSpPr/>
              <p:nvPr/>
            </p:nvSpPr>
            <p:spPr>
              <a:xfrm>
                <a:off x="11099918" y="1727069"/>
                <a:ext cx="60102" cy="83248"/>
              </a:xfrm>
              <a:custGeom>
                <a:avLst/>
                <a:gdLst>
                  <a:gd name="connsiteX0" fmla="*/ 16954 w 60102"/>
                  <a:gd name="connsiteY0" fmla="*/ 52578 h 83248"/>
                  <a:gd name="connsiteX1" fmla="*/ 32480 w 60102"/>
                  <a:gd name="connsiteY1" fmla="*/ 41148 h 83248"/>
                  <a:gd name="connsiteX2" fmla="*/ 41434 w 60102"/>
                  <a:gd name="connsiteY2" fmla="*/ 26479 h 83248"/>
                  <a:gd name="connsiteX3" fmla="*/ 29337 w 60102"/>
                  <a:gd name="connsiteY3" fmla="*/ 14097 h 83248"/>
                  <a:gd name="connsiteX4" fmla="*/ 17145 w 60102"/>
                  <a:gd name="connsiteY4" fmla="*/ 28194 h 83248"/>
                  <a:gd name="connsiteX5" fmla="*/ 17145 w 60102"/>
                  <a:gd name="connsiteY5" fmla="*/ 30480 h 83248"/>
                  <a:gd name="connsiteX6" fmla="*/ 762 w 60102"/>
                  <a:gd name="connsiteY6" fmla="*/ 30480 h 83248"/>
                  <a:gd name="connsiteX7" fmla="*/ 762 w 60102"/>
                  <a:gd name="connsiteY7" fmla="*/ 28956 h 83248"/>
                  <a:gd name="connsiteX8" fmla="*/ 29718 w 60102"/>
                  <a:gd name="connsiteY8" fmla="*/ 0 h 83248"/>
                  <a:gd name="connsiteX9" fmla="*/ 59246 w 60102"/>
                  <a:gd name="connsiteY9" fmla="*/ 25622 h 83248"/>
                  <a:gd name="connsiteX10" fmla="*/ 42672 w 60102"/>
                  <a:gd name="connsiteY10" fmla="*/ 52483 h 83248"/>
                  <a:gd name="connsiteX11" fmla="*/ 28861 w 60102"/>
                  <a:gd name="connsiteY11" fmla="*/ 61627 h 83248"/>
                  <a:gd name="connsiteX12" fmla="*/ 21812 w 60102"/>
                  <a:gd name="connsiteY12" fmla="*/ 69056 h 83248"/>
                  <a:gd name="connsiteX13" fmla="*/ 60103 w 60102"/>
                  <a:gd name="connsiteY13" fmla="*/ 69056 h 83248"/>
                  <a:gd name="connsiteX14" fmla="*/ 60103 w 60102"/>
                  <a:gd name="connsiteY14" fmla="*/ 83248 h 83248"/>
                  <a:gd name="connsiteX15" fmla="*/ 0 w 60102"/>
                  <a:gd name="connsiteY15" fmla="*/ 83248 h 83248"/>
                  <a:gd name="connsiteX16" fmla="*/ 17145 w 60102"/>
                  <a:gd name="connsiteY16" fmla="*/ 52483 h 8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102" h="83248">
                    <a:moveTo>
                      <a:pt x="16954" y="52578"/>
                    </a:moveTo>
                    <a:lnTo>
                      <a:pt x="32480" y="41148"/>
                    </a:lnTo>
                    <a:cubicBezTo>
                      <a:pt x="38195" y="36957"/>
                      <a:pt x="41434" y="32956"/>
                      <a:pt x="41434" y="26479"/>
                    </a:cubicBezTo>
                    <a:cubicBezTo>
                      <a:pt x="41434" y="18383"/>
                      <a:pt x="36385" y="14097"/>
                      <a:pt x="29337" y="14097"/>
                    </a:cubicBezTo>
                    <a:cubicBezTo>
                      <a:pt x="22288" y="14097"/>
                      <a:pt x="17145" y="18574"/>
                      <a:pt x="17145" y="28194"/>
                    </a:cubicBezTo>
                    <a:lnTo>
                      <a:pt x="17145" y="30480"/>
                    </a:lnTo>
                    <a:lnTo>
                      <a:pt x="762" y="30480"/>
                    </a:lnTo>
                    <a:lnTo>
                      <a:pt x="762" y="28956"/>
                    </a:lnTo>
                    <a:cubicBezTo>
                      <a:pt x="762" y="10763"/>
                      <a:pt x="11621" y="0"/>
                      <a:pt x="29718" y="0"/>
                    </a:cubicBezTo>
                    <a:cubicBezTo>
                      <a:pt x="47816" y="0"/>
                      <a:pt x="59246" y="10287"/>
                      <a:pt x="59246" y="25622"/>
                    </a:cubicBezTo>
                    <a:cubicBezTo>
                      <a:pt x="59246" y="36576"/>
                      <a:pt x="53150" y="45529"/>
                      <a:pt x="42672" y="52483"/>
                    </a:cubicBezTo>
                    <a:lnTo>
                      <a:pt x="28861" y="61627"/>
                    </a:lnTo>
                    <a:cubicBezTo>
                      <a:pt x="23050" y="65532"/>
                      <a:pt x="22003" y="67151"/>
                      <a:pt x="21812" y="69056"/>
                    </a:cubicBezTo>
                    <a:lnTo>
                      <a:pt x="60103" y="69056"/>
                    </a:lnTo>
                    <a:lnTo>
                      <a:pt x="60103" y="83248"/>
                    </a:lnTo>
                    <a:lnTo>
                      <a:pt x="0" y="83248"/>
                    </a:lnTo>
                    <a:cubicBezTo>
                      <a:pt x="0" y="70199"/>
                      <a:pt x="4953" y="61531"/>
                      <a:pt x="17145" y="52483"/>
                    </a:cubicBezTo>
                  </a:path>
                </a:pathLst>
              </a:custGeom>
              <a:solidFill>
                <a:srgbClr val="5858A3"/>
              </a:solidFill>
              <a:ln w="9525" cap="flat">
                <a:noFill/>
                <a:prstDash val="solid"/>
                <a:miter/>
              </a:ln>
            </p:spPr>
            <p:txBody>
              <a:bodyPr rtlCol="0" anchor="ctr"/>
              <a:lstStyle/>
              <a:p>
                <a:endParaRPr lang="en-GB" dirty="0"/>
              </a:p>
            </p:txBody>
          </p:sp>
          <p:sp>
            <p:nvSpPr>
              <p:cNvPr id="64" name="Free-form: Shape 63">
                <a:extLst>
                  <a:ext uri="{FF2B5EF4-FFF2-40B4-BE49-F238E27FC236}">
                    <a16:creationId xmlns:a16="http://schemas.microsoft.com/office/drawing/2014/main" id="{DE64472F-B2EB-8761-D713-77E4BEDD964F}"/>
                  </a:ext>
                </a:extLst>
              </p:cNvPr>
              <p:cNvSpPr/>
              <p:nvPr/>
            </p:nvSpPr>
            <p:spPr>
              <a:xfrm>
                <a:off x="11171927" y="1727069"/>
                <a:ext cx="66484" cy="85058"/>
              </a:xfrm>
              <a:custGeom>
                <a:avLst/>
                <a:gdLst>
                  <a:gd name="connsiteX0" fmla="*/ 0 w 66484"/>
                  <a:gd name="connsiteY0" fmla="*/ 42100 h 85058"/>
                  <a:gd name="connsiteX1" fmla="*/ 33242 w 66484"/>
                  <a:gd name="connsiteY1" fmla="*/ 0 h 85058"/>
                  <a:gd name="connsiteX2" fmla="*/ 66484 w 66484"/>
                  <a:gd name="connsiteY2" fmla="*/ 42100 h 85058"/>
                  <a:gd name="connsiteX3" fmla="*/ 33242 w 66484"/>
                  <a:gd name="connsiteY3" fmla="*/ 85058 h 85058"/>
                  <a:gd name="connsiteX4" fmla="*/ 0 w 66484"/>
                  <a:gd name="connsiteY4" fmla="*/ 42100 h 85058"/>
                  <a:gd name="connsiteX5" fmla="*/ 49435 w 66484"/>
                  <a:gd name="connsiteY5" fmla="*/ 42481 h 85058"/>
                  <a:gd name="connsiteX6" fmla="*/ 33338 w 66484"/>
                  <a:gd name="connsiteY6" fmla="*/ 14383 h 85058"/>
                  <a:gd name="connsiteX7" fmla="*/ 17240 w 66484"/>
                  <a:gd name="connsiteY7" fmla="*/ 42481 h 85058"/>
                  <a:gd name="connsiteX8" fmla="*/ 33338 w 66484"/>
                  <a:gd name="connsiteY8" fmla="*/ 70866 h 85058"/>
                  <a:gd name="connsiteX9" fmla="*/ 49435 w 66484"/>
                  <a:gd name="connsiteY9" fmla="*/ 42481 h 85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484" h="85058">
                    <a:moveTo>
                      <a:pt x="0" y="42100"/>
                    </a:moveTo>
                    <a:cubicBezTo>
                      <a:pt x="0" y="15716"/>
                      <a:pt x="11906" y="0"/>
                      <a:pt x="33242" y="0"/>
                    </a:cubicBezTo>
                    <a:cubicBezTo>
                      <a:pt x="54578" y="0"/>
                      <a:pt x="66484" y="15621"/>
                      <a:pt x="66484" y="42100"/>
                    </a:cubicBezTo>
                    <a:cubicBezTo>
                      <a:pt x="66484" y="68580"/>
                      <a:pt x="54578" y="85058"/>
                      <a:pt x="33242" y="85058"/>
                    </a:cubicBezTo>
                    <a:cubicBezTo>
                      <a:pt x="11906" y="85058"/>
                      <a:pt x="0" y="69056"/>
                      <a:pt x="0" y="42100"/>
                    </a:cubicBezTo>
                    <a:moveTo>
                      <a:pt x="49435" y="42481"/>
                    </a:moveTo>
                    <a:cubicBezTo>
                      <a:pt x="49435" y="23431"/>
                      <a:pt x="44101" y="14383"/>
                      <a:pt x="33338" y="14383"/>
                    </a:cubicBezTo>
                    <a:cubicBezTo>
                      <a:pt x="22574" y="14383"/>
                      <a:pt x="17240" y="23431"/>
                      <a:pt x="17240" y="42481"/>
                    </a:cubicBezTo>
                    <a:cubicBezTo>
                      <a:pt x="17240" y="61531"/>
                      <a:pt x="22574" y="70866"/>
                      <a:pt x="33338" y="70866"/>
                    </a:cubicBezTo>
                    <a:cubicBezTo>
                      <a:pt x="44101" y="70866"/>
                      <a:pt x="49435" y="61722"/>
                      <a:pt x="49435" y="42481"/>
                    </a:cubicBezTo>
                  </a:path>
                </a:pathLst>
              </a:custGeom>
              <a:solidFill>
                <a:srgbClr val="5858A3"/>
              </a:solidFill>
              <a:ln w="9525" cap="flat">
                <a:noFill/>
                <a:prstDash val="solid"/>
                <a:miter/>
              </a:ln>
            </p:spPr>
            <p:txBody>
              <a:bodyPr rtlCol="0" anchor="ctr"/>
              <a:lstStyle/>
              <a:p>
                <a:endParaRPr lang="en-GB" dirty="0"/>
              </a:p>
            </p:txBody>
          </p:sp>
          <p:sp>
            <p:nvSpPr>
              <p:cNvPr id="65" name="Free-form: Shape 64">
                <a:extLst>
                  <a:ext uri="{FF2B5EF4-FFF2-40B4-BE49-F238E27FC236}">
                    <a16:creationId xmlns:a16="http://schemas.microsoft.com/office/drawing/2014/main" id="{EB0AE7E3-1927-0A53-0E02-392988FC81ED}"/>
                  </a:ext>
                </a:extLst>
              </p:cNvPr>
              <p:cNvSpPr/>
              <p:nvPr/>
            </p:nvSpPr>
            <p:spPr>
              <a:xfrm>
                <a:off x="11250794" y="1727069"/>
                <a:ext cx="60102" cy="83248"/>
              </a:xfrm>
              <a:custGeom>
                <a:avLst/>
                <a:gdLst>
                  <a:gd name="connsiteX0" fmla="*/ 16954 w 60102"/>
                  <a:gd name="connsiteY0" fmla="*/ 52578 h 83248"/>
                  <a:gd name="connsiteX1" fmla="*/ 32480 w 60102"/>
                  <a:gd name="connsiteY1" fmla="*/ 41148 h 83248"/>
                  <a:gd name="connsiteX2" fmla="*/ 41434 w 60102"/>
                  <a:gd name="connsiteY2" fmla="*/ 26479 h 83248"/>
                  <a:gd name="connsiteX3" fmla="*/ 29337 w 60102"/>
                  <a:gd name="connsiteY3" fmla="*/ 14097 h 83248"/>
                  <a:gd name="connsiteX4" fmla="*/ 17145 w 60102"/>
                  <a:gd name="connsiteY4" fmla="*/ 28194 h 83248"/>
                  <a:gd name="connsiteX5" fmla="*/ 17145 w 60102"/>
                  <a:gd name="connsiteY5" fmla="*/ 30480 h 83248"/>
                  <a:gd name="connsiteX6" fmla="*/ 762 w 60102"/>
                  <a:gd name="connsiteY6" fmla="*/ 30480 h 83248"/>
                  <a:gd name="connsiteX7" fmla="*/ 762 w 60102"/>
                  <a:gd name="connsiteY7" fmla="*/ 28956 h 83248"/>
                  <a:gd name="connsiteX8" fmla="*/ 29718 w 60102"/>
                  <a:gd name="connsiteY8" fmla="*/ 0 h 83248"/>
                  <a:gd name="connsiteX9" fmla="*/ 59246 w 60102"/>
                  <a:gd name="connsiteY9" fmla="*/ 25622 h 83248"/>
                  <a:gd name="connsiteX10" fmla="*/ 42672 w 60102"/>
                  <a:gd name="connsiteY10" fmla="*/ 52483 h 83248"/>
                  <a:gd name="connsiteX11" fmla="*/ 28861 w 60102"/>
                  <a:gd name="connsiteY11" fmla="*/ 61627 h 83248"/>
                  <a:gd name="connsiteX12" fmla="*/ 21812 w 60102"/>
                  <a:gd name="connsiteY12" fmla="*/ 69056 h 83248"/>
                  <a:gd name="connsiteX13" fmla="*/ 60103 w 60102"/>
                  <a:gd name="connsiteY13" fmla="*/ 69056 h 83248"/>
                  <a:gd name="connsiteX14" fmla="*/ 60103 w 60102"/>
                  <a:gd name="connsiteY14" fmla="*/ 83248 h 83248"/>
                  <a:gd name="connsiteX15" fmla="*/ 0 w 60102"/>
                  <a:gd name="connsiteY15" fmla="*/ 83248 h 83248"/>
                  <a:gd name="connsiteX16" fmla="*/ 17145 w 60102"/>
                  <a:gd name="connsiteY16" fmla="*/ 52483 h 8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102" h="83248">
                    <a:moveTo>
                      <a:pt x="16954" y="52578"/>
                    </a:moveTo>
                    <a:lnTo>
                      <a:pt x="32480" y="41148"/>
                    </a:lnTo>
                    <a:cubicBezTo>
                      <a:pt x="38195" y="36957"/>
                      <a:pt x="41434" y="32956"/>
                      <a:pt x="41434" y="26479"/>
                    </a:cubicBezTo>
                    <a:cubicBezTo>
                      <a:pt x="41434" y="18383"/>
                      <a:pt x="36386" y="14097"/>
                      <a:pt x="29337" y="14097"/>
                    </a:cubicBezTo>
                    <a:cubicBezTo>
                      <a:pt x="21908" y="14097"/>
                      <a:pt x="17145" y="18574"/>
                      <a:pt x="17145" y="28194"/>
                    </a:cubicBezTo>
                    <a:lnTo>
                      <a:pt x="17145" y="30480"/>
                    </a:lnTo>
                    <a:lnTo>
                      <a:pt x="762" y="30480"/>
                    </a:lnTo>
                    <a:lnTo>
                      <a:pt x="762" y="28956"/>
                    </a:lnTo>
                    <a:cubicBezTo>
                      <a:pt x="762" y="10763"/>
                      <a:pt x="11621" y="0"/>
                      <a:pt x="29718" y="0"/>
                    </a:cubicBezTo>
                    <a:cubicBezTo>
                      <a:pt x="47816" y="0"/>
                      <a:pt x="59246" y="10287"/>
                      <a:pt x="59246" y="25622"/>
                    </a:cubicBezTo>
                    <a:cubicBezTo>
                      <a:pt x="59246" y="36576"/>
                      <a:pt x="53150" y="45529"/>
                      <a:pt x="42672" y="52483"/>
                    </a:cubicBezTo>
                    <a:lnTo>
                      <a:pt x="28861" y="61627"/>
                    </a:lnTo>
                    <a:cubicBezTo>
                      <a:pt x="23050" y="65532"/>
                      <a:pt x="22003" y="67151"/>
                      <a:pt x="21812" y="69056"/>
                    </a:cubicBezTo>
                    <a:lnTo>
                      <a:pt x="60103" y="69056"/>
                    </a:lnTo>
                    <a:lnTo>
                      <a:pt x="60103" y="83248"/>
                    </a:lnTo>
                    <a:lnTo>
                      <a:pt x="0" y="83248"/>
                    </a:lnTo>
                    <a:cubicBezTo>
                      <a:pt x="0" y="70199"/>
                      <a:pt x="4953" y="61531"/>
                      <a:pt x="17145" y="52483"/>
                    </a:cubicBezTo>
                  </a:path>
                </a:pathLst>
              </a:custGeom>
              <a:solidFill>
                <a:srgbClr val="5858A3"/>
              </a:solidFill>
              <a:ln w="9525" cap="flat">
                <a:noFill/>
                <a:prstDash val="solid"/>
                <a:miter/>
              </a:ln>
            </p:spPr>
            <p:txBody>
              <a:bodyPr rtlCol="0" anchor="ctr"/>
              <a:lstStyle/>
              <a:p>
                <a:endParaRPr lang="en-GB" dirty="0"/>
              </a:p>
            </p:txBody>
          </p:sp>
          <p:sp>
            <p:nvSpPr>
              <p:cNvPr id="66" name="Free-form: Shape 65">
                <a:extLst>
                  <a:ext uri="{FF2B5EF4-FFF2-40B4-BE49-F238E27FC236}">
                    <a16:creationId xmlns:a16="http://schemas.microsoft.com/office/drawing/2014/main" id="{2EAA27EF-F467-2227-4159-225B9530ECEF}"/>
                  </a:ext>
                </a:extLst>
              </p:cNvPr>
              <p:cNvSpPr/>
              <p:nvPr/>
            </p:nvSpPr>
            <p:spPr>
              <a:xfrm>
                <a:off x="11324136" y="1729069"/>
                <a:ext cx="63627" cy="83153"/>
              </a:xfrm>
              <a:custGeom>
                <a:avLst/>
                <a:gdLst>
                  <a:gd name="connsiteX0" fmla="*/ 95 w 63627"/>
                  <a:gd name="connsiteY0" fmla="*/ 59722 h 83153"/>
                  <a:gd name="connsiteX1" fmla="*/ 16764 w 63627"/>
                  <a:gd name="connsiteY1" fmla="*/ 58388 h 83153"/>
                  <a:gd name="connsiteX2" fmla="*/ 31528 w 63627"/>
                  <a:gd name="connsiteY2" fmla="*/ 68771 h 83153"/>
                  <a:gd name="connsiteX3" fmla="*/ 46863 w 63627"/>
                  <a:gd name="connsiteY3" fmla="*/ 54578 h 83153"/>
                  <a:gd name="connsiteX4" fmla="*/ 31052 w 63627"/>
                  <a:gd name="connsiteY4" fmla="*/ 40672 h 83153"/>
                  <a:gd name="connsiteX5" fmla="*/ 18002 w 63627"/>
                  <a:gd name="connsiteY5" fmla="*/ 45625 h 83153"/>
                  <a:gd name="connsiteX6" fmla="*/ 2381 w 63627"/>
                  <a:gd name="connsiteY6" fmla="*/ 43339 h 83153"/>
                  <a:gd name="connsiteX7" fmla="*/ 9906 w 63627"/>
                  <a:gd name="connsiteY7" fmla="*/ 0 h 83153"/>
                  <a:gd name="connsiteX8" fmla="*/ 58293 w 63627"/>
                  <a:gd name="connsiteY8" fmla="*/ 0 h 83153"/>
                  <a:gd name="connsiteX9" fmla="*/ 58293 w 63627"/>
                  <a:gd name="connsiteY9" fmla="*/ 14859 h 83153"/>
                  <a:gd name="connsiteX10" fmla="*/ 22479 w 63627"/>
                  <a:gd name="connsiteY10" fmla="*/ 14859 h 83153"/>
                  <a:gd name="connsiteX11" fmla="*/ 19717 w 63627"/>
                  <a:gd name="connsiteY11" fmla="*/ 30766 h 83153"/>
                  <a:gd name="connsiteX12" fmla="*/ 19907 w 63627"/>
                  <a:gd name="connsiteY12" fmla="*/ 30766 h 83153"/>
                  <a:gd name="connsiteX13" fmla="*/ 36100 w 63627"/>
                  <a:gd name="connsiteY13" fmla="*/ 26384 h 83153"/>
                  <a:gd name="connsiteX14" fmla="*/ 63627 w 63627"/>
                  <a:gd name="connsiteY14" fmla="*/ 53912 h 83153"/>
                  <a:gd name="connsiteX15" fmla="*/ 31433 w 63627"/>
                  <a:gd name="connsiteY15" fmla="*/ 83153 h 83153"/>
                  <a:gd name="connsiteX16" fmla="*/ 0 w 63627"/>
                  <a:gd name="connsiteY16" fmla="*/ 59722 h 83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627" h="83153">
                    <a:moveTo>
                      <a:pt x="95" y="59722"/>
                    </a:moveTo>
                    <a:lnTo>
                      <a:pt x="16764" y="58388"/>
                    </a:lnTo>
                    <a:cubicBezTo>
                      <a:pt x="18574" y="65151"/>
                      <a:pt x="24003" y="68771"/>
                      <a:pt x="31528" y="68771"/>
                    </a:cubicBezTo>
                    <a:cubicBezTo>
                      <a:pt x="41053" y="68771"/>
                      <a:pt x="46863" y="62579"/>
                      <a:pt x="46863" y="54578"/>
                    </a:cubicBezTo>
                    <a:cubicBezTo>
                      <a:pt x="46863" y="47054"/>
                      <a:pt x="41720" y="40672"/>
                      <a:pt x="31052" y="40672"/>
                    </a:cubicBezTo>
                    <a:cubicBezTo>
                      <a:pt x="25717" y="40672"/>
                      <a:pt x="21812" y="42386"/>
                      <a:pt x="18002" y="45625"/>
                    </a:cubicBezTo>
                    <a:lnTo>
                      <a:pt x="2381" y="43339"/>
                    </a:lnTo>
                    <a:lnTo>
                      <a:pt x="9906" y="0"/>
                    </a:lnTo>
                    <a:lnTo>
                      <a:pt x="58293" y="0"/>
                    </a:lnTo>
                    <a:lnTo>
                      <a:pt x="58293" y="14859"/>
                    </a:lnTo>
                    <a:lnTo>
                      <a:pt x="22479" y="14859"/>
                    </a:lnTo>
                    <a:lnTo>
                      <a:pt x="19717" y="30766"/>
                    </a:lnTo>
                    <a:lnTo>
                      <a:pt x="19907" y="30766"/>
                    </a:lnTo>
                    <a:cubicBezTo>
                      <a:pt x="24098" y="28099"/>
                      <a:pt x="29813" y="26384"/>
                      <a:pt x="36100" y="26384"/>
                    </a:cubicBezTo>
                    <a:cubicBezTo>
                      <a:pt x="51625" y="26384"/>
                      <a:pt x="63627" y="37052"/>
                      <a:pt x="63627" y="53912"/>
                    </a:cubicBezTo>
                    <a:cubicBezTo>
                      <a:pt x="63627" y="70771"/>
                      <a:pt x="50578" y="83153"/>
                      <a:pt x="31433" y="83153"/>
                    </a:cubicBezTo>
                    <a:cubicBezTo>
                      <a:pt x="14383" y="83153"/>
                      <a:pt x="2286" y="74200"/>
                      <a:pt x="0" y="59722"/>
                    </a:cubicBezTo>
                  </a:path>
                </a:pathLst>
              </a:custGeom>
              <a:solidFill>
                <a:srgbClr val="5858A3"/>
              </a:solidFill>
              <a:ln w="9525" cap="flat">
                <a:noFill/>
                <a:prstDash val="solid"/>
                <a:miter/>
              </a:ln>
            </p:spPr>
            <p:txBody>
              <a:bodyPr rtlCol="0" anchor="ctr"/>
              <a:lstStyle/>
              <a:p>
                <a:endParaRPr lang="en-GB" dirty="0"/>
              </a:p>
            </p:txBody>
          </p:sp>
        </p:grpSp>
      </p:grpSp>
      <p:pic>
        <p:nvPicPr>
          <p:cNvPr id="68" name="Graphic 67">
            <a:extLst>
              <a:ext uri="{FF2B5EF4-FFF2-40B4-BE49-F238E27FC236}">
                <a16:creationId xmlns:a16="http://schemas.microsoft.com/office/drawing/2014/main" id="{26FCA2E6-B3A4-D169-42B0-63F484B132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719440" y="6334450"/>
            <a:ext cx="2075685" cy="312852"/>
          </a:xfrm>
          <a:prstGeom prst="rect">
            <a:avLst/>
          </a:prstGeom>
        </p:spPr>
      </p:pic>
      <p:grpSp>
        <p:nvGrpSpPr>
          <p:cNvPr id="5" name="Group 4">
            <a:extLst>
              <a:ext uri="{FF2B5EF4-FFF2-40B4-BE49-F238E27FC236}">
                <a16:creationId xmlns:a16="http://schemas.microsoft.com/office/drawing/2014/main" id="{A8257F44-6D54-38E1-568F-A8099EB11F8F}"/>
              </a:ext>
            </a:extLst>
          </p:cNvPr>
          <p:cNvGrpSpPr/>
          <p:nvPr userDrawn="1"/>
        </p:nvGrpSpPr>
        <p:grpSpPr>
          <a:xfrm>
            <a:off x="11246571" y="382753"/>
            <a:ext cx="515216" cy="360000"/>
            <a:chOff x="10248573" y="1186414"/>
            <a:chExt cx="1336834" cy="934037"/>
          </a:xfrm>
        </p:grpSpPr>
        <p:sp>
          <p:nvSpPr>
            <p:cNvPr id="6" name="Free-form: Shape 5">
              <a:extLst>
                <a:ext uri="{FF2B5EF4-FFF2-40B4-BE49-F238E27FC236}">
                  <a16:creationId xmlns:a16="http://schemas.microsoft.com/office/drawing/2014/main" id="{813B9BB1-9978-41CA-7360-F65176B4C037}"/>
                </a:ext>
              </a:extLst>
            </p:cNvPr>
            <p:cNvSpPr/>
            <p:nvPr/>
          </p:nvSpPr>
          <p:spPr>
            <a:xfrm>
              <a:off x="10756065" y="1186414"/>
              <a:ext cx="493395" cy="934037"/>
            </a:xfrm>
            <a:custGeom>
              <a:avLst/>
              <a:gdLst>
                <a:gd name="connsiteX0" fmla="*/ 493395 w 493395"/>
                <a:gd name="connsiteY0" fmla="*/ 684482 h 934037"/>
                <a:gd name="connsiteX1" fmla="*/ 397955 w 493395"/>
                <a:gd name="connsiteY1" fmla="*/ 880792 h 934037"/>
                <a:gd name="connsiteX2" fmla="*/ 184976 w 493395"/>
                <a:gd name="connsiteY2" fmla="*/ 926798 h 934037"/>
                <a:gd name="connsiteX3" fmla="*/ 21622 w 493395"/>
                <a:gd name="connsiteY3" fmla="*/ 783352 h 934037"/>
                <a:gd name="connsiteX4" fmla="*/ 0 w 493395"/>
                <a:gd name="connsiteY4" fmla="*/ 610187 h 934037"/>
                <a:gd name="connsiteX5" fmla="*/ 95 w 493395"/>
                <a:gd name="connsiteY5" fmla="*/ 320627 h 934037"/>
                <a:gd name="connsiteX6" fmla="*/ 21431 w 493395"/>
                <a:gd name="connsiteY6" fmla="*/ 150225 h 934037"/>
                <a:gd name="connsiteX7" fmla="*/ 191738 w 493395"/>
                <a:gd name="connsiteY7" fmla="*/ 5731 h 934037"/>
                <a:gd name="connsiteX8" fmla="*/ 309944 w 493395"/>
                <a:gd name="connsiteY8" fmla="*/ 8588 h 934037"/>
                <a:gd name="connsiteX9" fmla="*/ 365760 w 493395"/>
                <a:gd name="connsiteY9" fmla="*/ 30400 h 934037"/>
                <a:gd name="connsiteX10" fmla="*/ 391382 w 493395"/>
                <a:gd name="connsiteY10" fmla="*/ 46021 h 934037"/>
                <a:gd name="connsiteX11" fmla="*/ 413290 w 493395"/>
                <a:gd name="connsiteY11" fmla="*/ 64405 h 934037"/>
                <a:gd name="connsiteX12" fmla="*/ 478250 w 493395"/>
                <a:gd name="connsiteY12" fmla="*/ 164227 h 934037"/>
                <a:gd name="connsiteX13" fmla="*/ 493300 w 493395"/>
                <a:gd name="connsiteY13" fmla="*/ 253190 h 934037"/>
                <a:gd name="connsiteX14" fmla="*/ 346043 w 493395"/>
                <a:gd name="connsiteY14" fmla="*/ 253190 h 934037"/>
                <a:gd name="connsiteX15" fmla="*/ 290798 w 493395"/>
                <a:gd name="connsiteY15" fmla="*/ 162607 h 934037"/>
                <a:gd name="connsiteX16" fmla="*/ 187738 w 493395"/>
                <a:gd name="connsiteY16" fmla="*/ 172228 h 934037"/>
                <a:gd name="connsiteX17" fmla="*/ 152400 w 493395"/>
                <a:gd name="connsiteY17" fmla="*/ 297862 h 934037"/>
                <a:gd name="connsiteX18" fmla="*/ 153257 w 493395"/>
                <a:gd name="connsiteY18" fmla="*/ 648287 h 934037"/>
                <a:gd name="connsiteX19" fmla="*/ 174022 w 493395"/>
                <a:gd name="connsiteY19" fmla="*/ 746871 h 934037"/>
                <a:gd name="connsiteX20" fmla="*/ 280321 w 493395"/>
                <a:gd name="connsiteY20" fmla="*/ 776398 h 934037"/>
                <a:gd name="connsiteX21" fmla="*/ 345567 w 493395"/>
                <a:gd name="connsiteY21" fmla="*/ 684482 h 934037"/>
                <a:gd name="connsiteX22" fmla="*/ 493395 w 493395"/>
                <a:gd name="connsiteY22" fmla="*/ 684482 h 934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3395" h="934037">
                  <a:moveTo>
                    <a:pt x="493395" y="684482"/>
                  </a:moveTo>
                  <a:cubicBezTo>
                    <a:pt x="492728" y="759730"/>
                    <a:pt x="456914" y="834120"/>
                    <a:pt x="397955" y="880792"/>
                  </a:cubicBezTo>
                  <a:cubicBezTo>
                    <a:pt x="338995" y="927560"/>
                    <a:pt x="257937" y="945372"/>
                    <a:pt x="184976" y="926798"/>
                  </a:cubicBezTo>
                  <a:cubicBezTo>
                    <a:pt x="112014" y="908224"/>
                    <a:pt x="49149" y="853360"/>
                    <a:pt x="21622" y="783352"/>
                  </a:cubicBezTo>
                  <a:cubicBezTo>
                    <a:pt x="286" y="728869"/>
                    <a:pt x="0" y="668766"/>
                    <a:pt x="0" y="610187"/>
                  </a:cubicBezTo>
                  <a:cubicBezTo>
                    <a:pt x="0" y="513699"/>
                    <a:pt x="0" y="417115"/>
                    <a:pt x="95" y="320627"/>
                  </a:cubicBezTo>
                  <a:cubicBezTo>
                    <a:pt x="95" y="263001"/>
                    <a:pt x="381" y="203851"/>
                    <a:pt x="21431" y="150225"/>
                  </a:cubicBezTo>
                  <a:cubicBezTo>
                    <a:pt x="49721" y="78121"/>
                    <a:pt x="116110" y="22685"/>
                    <a:pt x="191738" y="5731"/>
                  </a:cubicBezTo>
                  <a:cubicBezTo>
                    <a:pt x="230600" y="-2937"/>
                    <a:pt x="271463" y="-1604"/>
                    <a:pt x="309944" y="8588"/>
                  </a:cubicBezTo>
                  <a:cubicBezTo>
                    <a:pt x="329279" y="13732"/>
                    <a:pt x="348139" y="21066"/>
                    <a:pt x="365760" y="30400"/>
                  </a:cubicBezTo>
                  <a:cubicBezTo>
                    <a:pt x="374618" y="35068"/>
                    <a:pt x="383191" y="40306"/>
                    <a:pt x="391382" y="46021"/>
                  </a:cubicBezTo>
                  <a:cubicBezTo>
                    <a:pt x="399479" y="51641"/>
                    <a:pt x="406241" y="57737"/>
                    <a:pt x="413290" y="64405"/>
                  </a:cubicBezTo>
                  <a:cubicBezTo>
                    <a:pt x="442436" y="91837"/>
                    <a:pt x="464725" y="126508"/>
                    <a:pt x="478250" y="164227"/>
                  </a:cubicBezTo>
                  <a:cubicBezTo>
                    <a:pt x="488442" y="192706"/>
                    <a:pt x="493776" y="222901"/>
                    <a:pt x="493300" y="253190"/>
                  </a:cubicBezTo>
                  <a:cubicBezTo>
                    <a:pt x="444246" y="253190"/>
                    <a:pt x="395192" y="253190"/>
                    <a:pt x="346043" y="253190"/>
                  </a:cubicBezTo>
                  <a:cubicBezTo>
                    <a:pt x="343281" y="216424"/>
                    <a:pt x="322993" y="180514"/>
                    <a:pt x="290798" y="162607"/>
                  </a:cubicBezTo>
                  <a:cubicBezTo>
                    <a:pt x="258604" y="144700"/>
                    <a:pt x="214979" y="147463"/>
                    <a:pt x="187738" y="172228"/>
                  </a:cubicBezTo>
                  <a:cubicBezTo>
                    <a:pt x="154496" y="202422"/>
                    <a:pt x="152210" y="253000"/>
                    <a:pt x="152400" y="297862"/>
                  </a:cubicBezTo>
                  <a:cubicBezTo>
                    <a:pt x="152686" y="414639"/>
                    <a:pt x="152972" y="531511"/>
                    <a:pt x="153257" y="648287"/>
                  </a:cubicBezTo>
                  <a:cubicBezTo>
                    <a:pt x="153257" y="682387"/>
                    <a:pt x="154210" y="719058"/>
                    <a:pt x="174022" y="746871"/>
                  </a:cubicBezTo>
                  <a:cubicBezTo>
                    <a:pt x="196977" y="779161"/>
                    <a:pt x="243840" y="791924"/>
                    <a:pt x="280321" y="776398"/>
                  </a:cubicBezTo>
                  <a:cubicBezTo>
                    <a:pt x="317659" y="760396"/>
                    <a:pt x="337947" y="723344"/>
                    <a:pt x="345567" y="684482"/>
                  </a:cubicBezTo>
                  <a:cubicBezTo>
                    <a:pt x="394811" y="684482"/>
                    <a:pt x="444151" y="684482"/>
                    <a:pt x="493395" y="684482"/>
                  </a:cubicBezTo>
                </a:path>
              </a:pathLst>
            </a:custGeom>
            <a:solidFill>
              <a:srgbClr val="5858A3"/>
            </a:solidFill>
            <a:ln w="9525" cap="flat">
              <a:noFill/>
              <a:prstDash val="solid"/>
              <a:miter/>
            </a:ln>
          </p:spPr>
          <p:txBody>
            <a:bodyPr rtlCol="0" anchor="ctr"/>
            <a:lstStyle/>
            <a:p>
              <a:endParaRPr lang="en-GB" dirty="0"/>
            </a:p>
          </p:txBody>
        </p:sp>
        <p:sp>
          <p:nvSpPr>
            <p:cNvPr id="7" name="Free-form: Shape 6">
              <a:extLst>
                <a:ext uri="{FF2B5EF4-FFF2-40B4-BE49-F238E27FC236}">
                  <a16:creationId xmlns:a16="http://schemas.microsoft.com/office/drawing/2014/main" id="{7537AB11-8073-BF6C-12D6-31F5E44F2C30}"/>
                </a:ext>
              </a:extLst>
            </p:cNvPr>
            <p:cNvSpPr/>
            <p:nvPr/>
          </p:nvSpPr>
          <p:spPr>
            <a:xfrm>
              <a:off x="10248573" y="1194907"/>
              <a:ext cx="152209" cy="764762"/>
            </a:xfrm>
            <a:custGeom>
              <a:avLst/>
              <a:gdLst>
                <a:gd name="connsiteX0" fmla="*/ 0 w 152209"/>
                <a:gd name="connsiteY0" fmla="*/ 0 h 764762"/>
                <a:gd name="connsiteX1" fmla="*/ 152209 w 152209"/>
                <a:gd name="connsiteY1" fmla="*/ 0 h 764762"/>
                <a:gd name="connsiteX2" fmla="*/ 152209 w 152209"/>
                <a:gd name="connsiteY2" fmla="*/ 764762 h 764762"/>
                <a:gd name="connsiteX3" fmla="*/ 0 w 152209"/>
                <a:gd name="connsiteY3" fmla="*/ 764762 h 764762"/>
              </a:gdLst>
              <a:ahLst/>
              <a:cxnLst>
                <a:cxn ang="0">
                  <a:pos x="connsiteX0" y="connsiteY0"/>
                </a:cxn>
                <a:cxn ang="0">
                  <a:pos x="connsiteX1" y="connsiteY1"/>
                </a:cxn>
                <a:cxn ang="0">
                  <a:pos x="connsiteX2" y="connsiteY2"/>
                </a:cxn>
                <a:cxn ang="0">
                  <a:pos x="connsiteX3" y="connsiteY3"/>
                </a:cxn>
              </a:cxnLst>
              <a:rect l="l" t="t" r="r" b="b"/>
              <a:pathLst>
                <a:path w="152209" h="764762">
                  <a:moveTo>
                    <a:pt x="0" y="0"/>
                  </a:moveTo>
                  <a:lnTo>
                    <a:pt x="152209" y="0"/>
                  </a:lnTo>
                  <a:lnTo>
                    <a:pt x="152209" y="764762"/>
                  </a:lnTo>
                  <a:lnTo>
                    <a:pt x="0" y="764762"/>
                  </a:lnTo>
                  <a:close/>
                </a:path>
              </a:pathLst>
            </a:custGeom>
            <a:solidFill>
              <a:srgbClr val="5858A3"/>
            </a:solidFill>
            <a:ln w="9525" cap="flat">
              <a:noFill/>
              <a:prstDash val="solid"/>
              <a:miter/>
            </a:ln>
          </p:spPr>
          <p:txBody>
            <a:bodyPr rtlCol="0" anchor="ctr"/>
            <a:lstStyle/>
            <a:p>
              <a:endParaRPr lang="en-GB" dirty="0"/>
            </a:p>
          </p:txBody>
        </p:sp>
        <p:sp>
          <p:nvSpPr>
            <p:cNvPr id="8" name="Free-form: Shape 7">
              <a:extLst>
                <a:ext uri="{FF2B5EF4-FFF2-40B4-BE49-F238E27FC236}">
                  <a16:creationId xmlns:a16="http://schemas.microsoft.com/office/drawing/2014/main" id="{397E4810-5618-2C9D-DD96-C26006BFE583}"/>
                </a:ext>
              </a:extLst>
            </p:cNvPr>
            <p:cNvSpPr/>
            <p:nvPr/>
          </p:nvSpPr>
          <p:spPr>
            <a:xfrm>
              <a:off x="10400688" y="1959669"/>
              <a:ext cx="301371" cy="152209"/>
            </a:xfrm>
            <a:custGeom>
              <a:avLst/>
              <a:gdLst>
                <a:gd name="connsiteX0" fmla="*/ 0 w 301371"/>
                <a:gd name="connsiteY0" fmla="*/ 0 h 152209"/>
                <a:gd name="connsiteX1" fmla="*/ 301371 w 301371"/>
                <a:gd name="connsiteY1" fmla="*/ 0 h 152209"/>
                <a:gd name="connsiteX2" fmla="*/ 301371 w 301371"/>
                <a:gd name="connsiteY2" fmla="*/ 152210 h 152209"/>
                <a:gd name="connsiteX3" fmla="*/ 0 w 301371"/>
                <a:gd name="connsiteY3" fmla="*/ 152210 h 152209"/>
              </a:gdLst>
              <a:ahLst/>
              <a:cxnLst>
                <a:cxn ang="0">
                  <a:pos x="connsiteX0" y="connsiteY0"/>
                </a:cxn>
                <a:cxn ang="0">
                  <a:pos x="connsiteX1" y="connsiteY1"/>
                </a:cxn>
                <a:cxn ang="0">
                  <a:pos x="connsiteX2" y="connsiteY2"/>
                </a:cxn>
                <a:cxn ang="0">
                  <a:pos x="connsiteX3" y="connsiteY3"/>
                </a:cxn>
              </a:cxnLst>
              <a:rect l="l" t="t" r="r" b="b"/>
              <a:pathLst>
                <a:path w="301371" h="152209">
                  <a:moveTo>
                    <a:pt x="0" y="0"/>
                  </a:moveTo>
                  <a:lnTo>
                    <a:pt x="301371" y="0"/>
                  </a:lnTo>
                  <a:lnTo>
                    <a:pt x="301371" y="152210"/>
                  </a:lnTo>
                  <a:lnTo>
                    <a:pt x="0" y="152210"/>
                  </a:lnTo>
                  <a:close/>
                </a:path>
              </a:pathLst>
            </a:custGeom>
            <a:solidFill>
              <a:srgbClr val="5858A3"/>
            </a:solidFill>
            <a:ln w="9525" cap="flat">
              <a:noFill/>
              <a:prstDash val="solid"/>
              <a:miter/>
            </a:ln>
          </p:spPr>
          <p:txBody>
            <a:bodyPr rtlCol="0" anchor="ctr"/>
            <a:lstStyle/>
            <a:p>
              <a:endParaRPr lang="en-GB" dirty="0"/>
            </a:p>
          </p:txBody>
        </p:sp>
        <p:sp>
          <p:nvSpPr>
            <p:cNvPr id="9" name="Free-form: Shape 8">
              <a:extLst>
                <a:ext uri="{FF2B5EF4-FFF2-40B4-BE49-F238E27FC236}">
                  <a16:creationId xmlns:a16="http://schemas.microsoft.com/office/drawing/2014/main" id="{FCEE1868-8B49-D1E9-1946-CE71FD61EF2E}"/>
                </a:ext>
              </a:extLst>
            </p:cNvPr>
            <p:cNvSpPr/>
            <p:nvPr/>
          </p:nvSpPr>
          <p:spPr>
            <a:xfrm>
              <a:off x="10248573" y="1959669"/>
              <a:ext cx="152209" cy="152209"/>
            </a:xfrm>
            <a:custGeom>
              <a:avLst/>
              <a:gdLst>
                <a:gd name="connsiteX0" fmla="*/ 0 w 152209"/>
                <a:gd name="connsiteY0" fmla="*/ 0 h 152209"/>
                <a:gd name="connsiteX1" fmla="*/ 152209 w 152209"/>
                <a:gd name="connsiteY1" fmla="*/ 0 h 152209"/>
                <a:gd name="connsiteX2" fmla="*/ 152209 w 152209"/>
                <a:gd name="connsiteY2" fmla="*/ 152210 h 152209"/>
                <a:gd name="connsiteX3" fmla="*/ 0 w 152209"/>
                <a:gd name="connsiteY3" fmla="*/ 152210 h 152209"/>
              </a:gdLst>
              <a:ahLst/>
              <a:cxnLst>
                <a:cxn ang="0">
                  <a:pos x="connsiteX0" y="connsiteY0"/>
                </a:cxn>
                <a:cxn ang="0">
                  <a:pos x="connsiteX1" y="connsiteY1"/>
                </a:cxn>
                <a:cxn ang="0">
                  <a:pos x="connsiteX2" y="connsiteY2"/>
                </a:cxn>
                <a:cxn ang="0">
                  <a:pos x="connsiteX3" y="connsiteY3"/>
                </a:cxn>
              </a:cxnLst>
              <a:rect l="l" t="t" r="r" b="b"/>
              <a:pathLst>
                <a:path w="152209" h="152209">
                  <a:moveTo>
                    <a:pt x="0" y="0"/>
                  </a:moveTo>
                  <a:lnTo>
                    <a:pt x="152209" y="0"/>
                  </a:lnTo>
                  <a:lnTo>
                    <a:pt x="152209" y="152210"/>
                  </a:lnTo>
                  <a:lnTo>
                    <a:pt x="0" y="152210"/>
                  </a:lnTo>
                  <a:close/>
                </a:path>
              </a:pathLst>
            </a:custGeom>
            <a:solidFill>
              <a:srgbClr val="8986C0"/>
            </a:solidFill>
            <a:ln w="9525" cap="flat">
              <a:noFill/>
              <a:prstDash val="solid"/>
              <a:miter/>
            </a:ln>
          </p:spPr>
          <p:txBody>
            <a:bodyPr rtlCol="0" anchor="ctr"/>
            <a:lstStyle/>
            <a:p>
              <a:endParaRPr lang="en-GB" dirty="0"/>
            </a:p>
          </p:txBody>
        </p:sp>
        <p:sp>
          <p:nvSpPr>
            <p:cNvPr id="11" name="Free-form: Shape 10">
              <a:extLst>
                <a:ext uri="{FF2B5EF4-FFF2-40B4-BE49-F238E27FC236}">
                  <a16:creationId xmlns:a16="http://schemas.microsoft.com/office/drawing/2014/main" id="{D2D58CB2-F137-DC6F-8D1E-3C15DA7A623C}"/>
                </a:ext>
              </a:extLst>
            </p:cNvPr>
            <p:cNvSpPr/>
            <p:nvPr/>
          </p:nvSpPr>
          <p:spPr>
            <a:xfrm>
              <a:off x="11101918" y="1495992"/>
              <a:ext cx="54387" cy="81724"/>
            </a:xfrm>
            <a:custGeom>
              <a:avLst/>
              <a:gdLst>
                <a:gd name="connsiteX0" fmla="*/ 54388 w 54387"/>
                <a:gd name="connsiteY0" fmla="*/ 67818 h 81724"/>
                <a:gd name="connsiteX1" fmla="*/ 54388 w 54387"/>
                <a:gd name="connsiteY1" fmla="*/ 81725 h 81724"/>
                <a:gd name="connsiteX2" fmla="*/ 0 w 54387"/>
                <a:gd name="connsiteY2" fmla="*/ 81725 h 81724"/>
                <a:gd name="connsiteX3" fmla="*/ 0 w 54387"/>
                <a:gd name="connsiteY3" fmla="*/ 0 h 81724"/>
                <a:gd name="connsiteX4" fmla="*/ 15431 w 54387"/>
                <a:gd name="connsiteY4" fmla="*/ 0 h 81724"/>
                <a:gd name="connsiteX5" fmla="*/ 15431 w 54387"/>
                <a:gd name="connsiteY5" fmla="*/ 67818 h 81724"/>
                <a:gd name="connsiteX6" fmla="*/ 54388 w 54387"/>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7" h="81724">
                  <a:moveTo>
                    <a:pt x="54388" y="67818"/>
                  </a:moveTo>
                  <a:lnTo>
                    <a:pt x="54388" y="81725"/>
                  </a:lnTo>
                  <a:lnTo>
                    <a:pt x="0" y="81725"/>
                  </a:lnTo>
                  <a:lnTo>
                    <a:pt x="0" y="0"/>
                  </a:lnTo>
                  <a:lnTo>
                    <a:pt x="15431" y="0"/>
                  </a:lnTo>
                  <a:lnTo>
                    <a:pt x="15431" y="67818"/>
                  </a:lnTo>
                  <a:lnTo>
                    <a:pt x="54388" y="67818"/>
                  </a:lnTo>
                  <a:close/>
                </a:path>
              </a:pathLst>
            </a:custGeom>
            <a:solidFill>
              <a:srgbClr val="5858A3"/>
            </a:solidFill>
            <a:ln w="9525" cap="flat">
              <a:noFill/>
              <a:prstDash val="solid"/>
              <a:miter/>
            </a:ln>
          </p:spPr>
          <p:txBody>
            <a:bodyPr rtlCol="0" anchor="ctr"/>
            <a:lstStyle/>
            <a:p>
              <a:endParaRPr lang="en-GB" dirty="0"/>
            </a:p>
          </p:txBody>
        </p:sp>
        <p:grpSp>
          <p:nvGrpSpPr>
            <p:cNvPr id="12" name="Graphic 28">
              <a:extLst>
                <a:ext uri="{FF2B5EF4-FFF2-40B4-BE49-F238E27FC236}">
                  <a16:creationId xmlns:a16="http://schemas.microsoft.com/office/drawing/2014/main" id="{3CE3C5DB-A887-FF53-D3EF-458F4898C017}"/>
                </a:ext>
              </a:extLst>
            </p:cNvPr>
            <p:cNvGrpSpPr/>
            <p:nvPr/>
          </p:nvGrpSpPr>
          <p:grpSpPr>
            <a:xfrm>
              <a:off x="11098394" y="1494182"/>
              <a:ext cx="487013" cy="318039"/>
              <a:chOff x="11098394" y="1494182"/>
              <a:chExt cx="487013" cy="318039"/>
            </a:xfrm>
            <a:solidFill>
              <a:srgbClr val="5858A3"/>
            </a:solidFill>
          </p:grpSpPr>
          <p:sp>
            <p:nvSpPr>
              <p:cNvPr id="13" name="Free-form: Shape 12">
                <a:extLst>
                  <a:ext uri="{FF2B5EF4-FFF2-40B4-BE49-F238E27FC236}">
                    <a16:creationId xmlns:a16="http://schemas.microsoft.com/office/drawing/2014/main" id="{DC7FDE95-09A7-2A11-727E-D1AE85158E19}"/>
                  </a:ext>
                </a:extLst>
              </p:cNvPr>
              <p:cNvSpPr/>
              <p:nvPr/>
            </p:nvSpPr>
            <p:spPr>
              <a:xfrm>
                <a:off x="11158211" y="1494182"/>
                <a:ext cx="81629" cy="85343"/>
              </a:xfrm>
              <a:custGeom>
                <a:avLst/>
                <a:gdLst>
                  <a:gd name="connsiteX0" fmla="*/ 0 w 81629"/>
                  <a:gd name="connsiteY0" fmla="*/ 42672 h 85343"/>
                  <a:gd name="connsiteX1" fmla="*/ 40862 w 81629"/>
                  <a:gd name="connsiteY1" fmla="*/ 0 h 85343"/>
                  <a:gd name="connsiteX2" fmla="*/ 81629 w 81629"/>
                  <a:gd name="connsiteY2" fmla="*/ 42672 h 85343"/>
                  <a:gd name="connsiteX3" fmla="*/ 40862 w 81629"/>
                  <a:gd name="connsiteY3" fmla="*/ 85344 h 85343"/>
                  <a:gd name="connsiteX4" fmla="*/ 0 w 81629"/>
                  <a:gd name="connsiteY4" fmla="*/ 42672 h 85343"/>
                  <a:gd name="connsiteX5" fmla="*/ 65532 w 81629"/>
                  <a:gd name="connsiteY5" fmla="*/ 42672 h 85343"/>
                  <a:gd name="connsiteX6" fmla="*/ 40862 w 81629"/>
                  <a:gd name="connsiteY6" fmla="*/ 13621 h 85343"/>
                  <a:gd name="connsiteX7" fmla="*/ 16192 w 81629"/>
                  <a:gd name="connsiteY7" fmla="*/ 42672 h 85343"/>
                  <a:gd name="connsiteX8" fmla="*/ 40862 w 81629"/>
                  <a:gd name="connsiteY8" fmla="*/ 71723 h 85343"/>
                  <a:gd name="connsiteX9" fmla="*/ 65532 w 81629"/>
                  <a:gd name="connsiteY9"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629" h="85343">
                    <a:moveTo>
                      <a:pt x="0" y="42672"/>
                    </a:moveTo>
                    <a:cubicBezTo>
                      <a:pt x="0" y="16954"/>
                      <a:pt x="16288" y="0"/>
                      <a:pt x="40862" y="0"/>
                    </a:cubicBezTo>
                    <a:cubicBezTo>
                      <a:pt x="65437" y="0"/>
                      <a:pt x="81629" y="17050"/>
                      <a:pt x="81629" y="42672"/>
                    </a:cubicBezTo>
                    <a:cubicBezTo>
                      <a:pt x="81629" y="68294"/>
                      <a:pt x="65342" y="85344"/>
                      <a:pt x="40862" y="85344"/>
                    </a:cubicBezTo>
                    <a:cubicBezTo>
                      <a:pt x="16383" y="85344"/>
                      <a:pt x="0" y="68390"/>
                      <a:pt x="0" y="42672"/>
                    </a:cubicBezTo>
                    <a:moveTo>
                      <a:pt x="65532" y="42672"/>
                    </a:moveTo>
                    <a:cubicBezTo>
                      <a:pt x="65532" y="24670"/>
                      <a:pt x="55721" y="13621"/>
                      <a:pt x="40862" y="13621"/>
                    </a:cubicBezTo>
                    <a:cubicBezTo>
                      <a:pt x="26003" y="13621"/>
                      <a:pt x="16192" y="24670"/>
                      <a:pt x="16192" y="42672"/>
                    </a:cubicBezTo>
                    <a:cubicBezTo>
                      <a:pt x="16192" y="60674"/>
                      <a:pt x="25908" y="71723"/>
                      <a:pt x="40862" y="71723"/>
                    </a:cubicBezTo>
                    <a:cubicBezTo>
                      <a:pt x="55817" y="71723"/>
                      <a:pt x="65532" y="60674"/>
                      <a:pt x="65532" y="42672"/>
                    </a:cubicBezTo>
                  </a:path>
                </a:pathLst>
              </a:custGeom>
              <a:solidFill>
                <a:srgbClr val="5858A3"/>
              </a:solidFill>
              <a:ln w="9525" cap="flat">
                <a:noFill/>
                <a:prstDash val="solid"/>
                <a:miter/>
              </a:ln>
            </p:spPr>
            <p:txBody>
              <a:bodyPr rtlCol="0" anchor="ctr"/>
              <a:lstStyle/>
              <a:p>
                <a:endParaRPr lang="en-GB" dirty="0"/>
              </a:p>
            </p:txBody>
          </p:sp>
          <p:sp>
            <p:nvSpPr>
              <p:cNvPr id="14" name="Free-form: Shape 13">
                <a:extLst>
                  <a:ext uri="{FF2B5EF4-FFF2-40B4-BE49-F238E27FC236}">
                    <a16:creationId xmlns:a16="http://schemas.microsoft.com/office/drawing/2014/main" id="{34668AC9-E0D8-E980-B988-AA2B40AD3D7E}"/>
                  </a:ext>
                </a:extLst>
              </p:cNvPr>
              <p:cNvSpPr/>
              <p:nvPr/>
            </p:nvSpPr>
            <p:spPr>
              <a:xfrm>
                <a:off x="11337376" y="1495992"/>
                <a:ext cx="72199" cy="81724"/>
              </a:xfrm>
              <a:custGeom>
                <a:avLst/>
                <a:gdLst>
                  <a:gd name="connsiteX0" fmla="*/ 72200 w 72199"/>
                  <a:gd name="connsiteY0" fmla="*/ 40862 h 81724"/>
                  <a:gd name="connsiteX1" fmla="*/ 31242 w 72199"/>
                  <a:gd name="connsiteY1" fmla="*/ 81725 h 81724"/>
                  <a:gd name="connsiteX2" fmla="*/ 0 w 72199"/>
                  <a:gd name="connsiteY2" fmla="*/ 81725 h 81724"/>
                  <a:gd name="connsiteX3" fmla="*/ 0 w 72199"/>
                  <a:gd name="connsiteY3" fmla="*/ 0 h 81724"/>
                  <a:gd name="connsiteX4" fmla="*/ 31242 w 72199"/>
                  <a:gd name="connsiteY4" fmla="*/ 0 h 81724"/>
                  <a:gd name="connsiteX5" fmla="*/ 72200 w 72199"/>
                  <a:gd name="connsiteY5" fmla="*/ 40862 h 81724"/>
                  <a:gd name="connsiteX6" fmla="*/ 56198 w 72199"/>
                  <a:gd name="connsiteY6" fmla="*/ 40862 h 81724"/>
                  <a:gd name="connsiteX7" fmla="*/ 31052 w 72199"/>
                  <a:gd name="connsiteY7" fmla="*/ 13335 h 81724"/>
                  <a:gd name="connsiteX8" fmla="*/ 15526 w 72199"/>
                  <a:gd name="connsiteY8" fmla="*/ 13335 h 81724"/>
                  <a:gd name="connsiteX9" fmla="*/ 15526 w 72199"/>
                  <a:gd name="connsiteY9" fmla="*/ 68390 h 81724"/>
                  <a:gd name="connsiteX10" fmla="*/ 31052 w 72199"/>
                  <a:gd name="connsiteY10" fmla="*/ 68390 h 81724"/>
                  <a:gd name="connsiteX11" fmla="*/ 56198 w 72199"/>
                  <a:gd name="connsiteY11" fmla="*/ 40862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199" h="81724">
                    <a:moveTo>
                      <a:pt x="72200" y="40862"/>
                    </a:moveTo>
                    <a:cubicBezTo>
                      <a:pt x="72200" y="65818"/>
                      <a:pt x="57817" y="81725"/>
                      <a:pt x="31242" y="81725"/>
                    </a:cubicBezTo>
                    <a:lnTo>
                      <a:pt x="0" y="81725"/>
                    </a:lnTo>
                    <a:lnTo>
                      <a:pt x="0" y="0"/>
                    </a:lnTo>
                    <a:lnTo>
                      <a:pt x="31242" y="0"/>
                    </a:lnTo>
                    <a:cubicBezTo>
                      <a:pt x="57912" y="0"/>
                      <a:pt x="72200" y="15907"/>
                      <a:pt x="72200" y="40862"/>
                    </a:cubicBezTo>
                    <a:moveTo>
                      <a:pt x="56198" y="40862"/>
                    </a:moveTo>
                    <a:cubicBezTo>
                      <a:pt x="56198" y="22765"/>
                      <a:pt x="46863" y="13335"/>
                      <a:pt x="31052" y="13335"/>
                    </a:cubicBezTo>
                    <a:lnTo>
                      <a:pt x="15526" y="13335"/>
                    </a:lnTo>
                    <a:lnTo>
                      <a:pt x="15526" y="68390"/>
                    </a:lnTo>
                    <a:lnTo>
                      <a:pt x="31052" y="68390"/>
                    </a:lnTo>
                    <a:cubicBezTo>
                      <a:pt x="46863" y="68390"/>
                      <a:pt x="56198" y="58960"/>
                      <a:pt x="56198" y="40862"/>
                    </a:cubicBezTo>
                  </a:path>
                </a:pathLst>
              </a:custGeom>
              <a:solidFill>
                <a:srgbClr val="5858A3"/>
              </a:solidFill>
              <a:ln w="9525" cap="flat">
                <a:noFill/>
                <a:prstDash val="solid"/>
                <a:miter/>
              </a:ln>
            </p:spPr>
            <p:txBody>
              <a:bodyPr rtlCol="0" anchor="ctr"/>
              <a:lstStyle/>
              <a:p>
                <a:endParaRPr lang="en-GB" dirty="0"/>
              </a:p>
            </p:txBody>
          </p:sp>
          <p:sp>
            <p:nvSpPr>
              <p:cNvPr id="15" name="Free-form: Shape 14">
                <a:extLst>
                  <a:ext uri="{FF2B5EF4-FFF2-40B4-BE49-F238E27FC236}">
                    <a16:creationId xmlns:a16="http://schemas.microsoft.com/office/drawing/2014/main" id="{0BD7DB06-3F93-6A23-35BD-025107522F38}"/>
                  </a:ext>
                </a:extLst>
              </p:cNvPr>
              <p:cNvSpPr/>
              <p:nvPr/>
            </p:nvSpPr>
            <p:spPr>
              <a:xfrm>
                <a:off x="11420720" y="1494182"/>
                <a:ext cx="81629" cy="85343"/>
              </a:xfrm>
              <a:custGeom>
                <a:avLst/>
                <a:gdLst>
                  <a:gd name="connsiteX0" fmla="*/ 0 w 81629"/>
                  <a:gd name="connsiteY0" fmla="*/ 42672 h 85343"/>
                  <a:gd name="connsiteX1" fmla="*/ 40862 w 81629"/>
                  <a:gd name="connsiteY1" fmla="*/ 0 h 85343"/>
                  <a:gd name="connsiteX2" fmla="*/ 81629 w 81629"/>
                  <a:gd name="connsiteY2" fmla="*/ 42672 h 85343"/>
                  <a:gd name="connsiteX3" fmla="*/ 40862 w 81629"/>
                  <a:gd name="connsiteY3" fmla="*/ 85344 h 85343"/>
                  <a:gd name="connsiteX4" fmla="*/ 0 w 81629"/>
                  <a:gd name="connsiteY4" fmla="*/ 42672 h 85343"/>
                  <a:gd name="connsiteX5" fmla="*/ 65532 w 81629"/>
                  <a:gd name="connsiteY5" fmla="*/ 42672 h 85343"/>
                  <a:gd name="connsiteX6" fmla="*/ 40862 w 81629"/>
                  <a:gd name="connsiteY6" fmla="*/ 13621 h 85343"/>
                  <a:gd name="connsiteX7" fmla="*/ 16192 w 81629"/>
                  <a:gd name="connsiteY7" fmla="*/ 42672 h 85343"/>
                  <a:gd name="connsiteX8" fmla="*/ 40862 w 81629"/>
                  <a:gd name="connsiteY8" fmla="*/ 71723 h 85343"/>
                  <a:gd name="connsiteX9" fmla="*/ 65532 w 81629"/>
                  <a:gd name="connsiteY9"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629" h="85343">
                    <a:moveTo>
                      <a:pt x="0" y="42672"/>
                    </a:moveTo>
                    <a:cubicBezTo>
                      <a:pt x="0" y="16954"/>
                      <a:pt x="16288" y="0"/>
                      <a:pt x="40862" y="0"/>
                    </a:cubicBezTo>
                    <a:cubicBezTo>
                      <a:pt x="65437" y="0"/>
                      <a:pt x="81629" y="17050"/>
                      <a:pt x="81629" y="42672"/>
                    </a:cubicBezTo>
                    <a:cubicBezTo>
                      <a:pt x="81629" y="68294"/>
                      <a:pt x="65342" y="85344"/>
                      <a:pt x="40862" y="85344"/>
                    </a:cubicBezTo>
                    <a:cubicBezTo>
                      <a:pt x="16383" y="85344"/>
                      <a:pt x="0" y="68390"/>
                      <a:pt x="0" y="42672"/>
                    </a:cubicBezTo>
                    <a:moveTo>
                      <a:pt x="65532" y="42672"/>
                    </a:moveTo>
                    <a:cubicBezTo>
                      <a:pt x="65532" y="24670"/>
                      <a:pt x="55817" y="13621"/>
                      <a:pt x="40862" y="13621"/>
                    </a:cubicBezTo>
                    <a:cubicBezTo>
                      <a:pt x="25908" y="13621"/>
                      <a:pt x="16192" y="24670"/>
                      <a:pt x="16192" y="42672"/>
                    </a:cubicBezTo>
                    <a:cubicBezTo>
                      <a:pt x="16192" y="60674"/>
                      <a:pt x="25908" y="71723"/>
                      <a:pt x="40862" y="71723"/>
                    </a:cubicBezTo>
                    <a:cubicBezTo>
                      <a:pt x="55817" y="71723"/>
                      <a:pt x="65532" y="60674"/>
                      <a:pt x="65532" y="42672"/>
                    </a:cubicBezTo>
                  </a:path>
                </a:pathLst>
              </a:custGeom>
              <a:solidFill>
                <a:srgbClr val="5858A3"/>
              </a:solidFill>
              <a:ln w="9525" cap="flat">
                <a:noFill/>
                <a:prstDash val="solid"/>
                <a:miter/>
              </a:ln>
            </p:spPr>
            <p:txBody>
              <a:bodyPr rtlCol="0" anchor="ctr"/>
              <a:lstStyle/>
              <a:p>
                <a:endParaRPr lang="en-GB" dirty="0"/>
              </a:p>
            </p:txBody>
          </p:sp>
          <p:sp>
            <p:nvSpPr>
              <p:cNvPr id="16" name="Free-form: Shape 15">
                <a:extLst>
                  <a:ext uri="{FF2B5EF4-FFF2-40B4-BE49-F238E27FC236}">
                    <a16:creationId xmlns:a16="http://schemas.microsoft.com/office/drawing/2014/main" id="{8F41FB26-A98A-02FD-4298-A1044359E3A7}"/>
                  </a:ext>
                </a:extLst>
              </p:cNvPr>
              <p:cNvSpPr/>
              <p:nvPr/>
            </p:nvSpPr>
            <p:spPr>
              <a:xfrm>
                <a:off x="11515589" y="1495992"/>
                <a:ext cx="68960" cy="81724"/>
              </a:xfrm>
              <a:custGeom>
                <a:avLst/>
                <a:gdLst>
                  <a:gd name="connsiteX0" fmla="*/ 54102 w 68960"/>
                  <a:gd name="connsiteY0" fmla="*/ 57817 h 81724"/>
                  <a:gd name="connsiteX1" fmla="*/ 54102 w 68960"/>
                  <a:gd name="connsiteY1" fmla="*/ 0 h 81724"/>
                  <a:gd name="connsiteX2" fmla="*/ 68961 w 68960"/>
                  <a:gd name="connsiteY2" fmla="*/ 0 h 81724"/>
                  <a:gd name="connsiteX3" fmla="*/ 68961 w 68960"/>
                  <a:gd name="connsiteY3" fmla="*/ 81725 h 81724"/>
                  <a:gd name="connsiteX4" fmla="*/ 51816 w 68960"/>
                  <a:gd name="connsiteY4" fmla="*/ 81725 h 81724"/>
                  <a:gd name="connsiteX5" fmla="*/ 14954 w 68960"/>
                  <a:gd name="connsiteY5" fmla="*/ 23050 h 81724"/>
                  <a:gd name="connsiteX6" fmla="*/ 14954 w 68960"/>
                  <a:gd name="connsiteY6" fmla="*/ 81725 h 81724"/>
                  <a:gd name="connsiteX7" fmla="*/ 0 w 68960"/>
                  <a:gd name="connsiteY7" fmla="*/ 81725 h 81724"/>
                  <a:gd name="connsiteX8" fmla="*/ 0 w 68960"/>
                  <a:gd name="connsiteY8" fmla="*/ 0 h 81724"/>
                  <a:gd name="connsiteX9" fmla="*/ 17240 w 68960"/>
                  <a:gd name="connsiteY9" fmla="*/ 0 h 81724"/>
                  <a:gd name="connsiteX10" fmla="*/ 54102 w 68960"/>
                  <a:gd name="connsiteY10" fmla="*/ 57817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960" h="81724">
                    <a:moveTo>
                      <a:pt x="54102" y="57817"/>
                    </a:moveTo>
                    <a:lnTo>
                      <a:pt x="54102" y="0"/>
                    </a:lnTo>
                    <a:lnTo>
                      <a:pt x="68961" y="0"/>
                    </a:lnTo>
                    <a:lnTo>
                      <a:pt x="68961" y="81725"/>
                    </a:lnTo>
                    <a:lnTo>
                      <a:pt x="51816" y="81725"/>
                    </a:lnTo>
                    <a:lnTo>
                      <a:pt x="14954" y="23050"/>
                    </a:lnTo>
                    <a:lnTo>
                      <a:pt x="14954" y="81725"/>
                    </a:lnTo>
                    <a:lnTo>
                      <a:pt x="0" y="81725"/>
                    </a:lnTo>
                    <a:lnTo>
                      <a:pt x="0" y="0"/>
                    </a:lnTo>
                    <a:lnTo>
                      <a:pt x="17240" y="0"/>
                    </a:lnTo>
                    <a:lnTo>
                      <a:pt x="54102" y="57817"/>
                    </a:lnTo>
                    <a:close/>
                  </a:path>
                </a:pathLst>
              </a:custGeom>
              <a:solidFill>
                <a:srgbClr val="5858A3"/>
              </a:solidFill>
              <a:ln w="9525" cap="flat">
                <a:noFill/>
                <a:prstDash val="solid"/>
                <a:miter/>
              </a:ln>
            </p:spPr>
            <p:txBody>
              <a:bodyPr rtlCol="0" anchor="ctr"/>
              <a:lstStyle/>
              <a:p>
                <a:endParaRPr lang="en-GB" dirty="0"/>
              </a:p>
            </p:txBody>
          </p:sp>
          <p:sp>
            <p:nvSpPr>
              <p:cNvPr id="17" name="Free-form: Shape 16">
                <a:extLst>
                  <a:ext uri="{FF2B5EF4-FFF2-40B4-BE49-F238E27FC236}">
                    <a16:creationId xmlns:a16="http://schemas.microsoft.com/office/drawing/2014/main" id="{6E2D41A9-1169-0AA1-2C5F-499E9BBCBD4C}"/>
                  </a:ext>
                </a:extLst>
              </p:cNvPr>
              <p:cNvSpPr/>
              <p:nvPr/>
            </p:nvSpPr>
            <p:spPr>
              <a:xfrm>
                <a:off x="11098394" y="1611625"/>
                <a:ext cx="77057" cy="85343"/>
              </a:xfrm>
              <a:custGeom>
                <a:avLst/>
                <a:gdLst>
                  <a:gd name="connsiteX0" fmla="*/ 0 w 77057"/>
                  <a:gd name="connsiteY0" fmla="*/ 42672 h 85343"/>
                  <a:gd name="connsiteX1" fmla="*/ 39624 w 77057"/>
                  <a:gd name="connsiteY1" fmla="*/ 0 h 85343"/>
                  <a:gd name="connsiteX2" fmla="*/ 76676 w 77057"/>
                  <a:gd name="connsiteY2" fmla="*/ 30004 h 85343"/>
                  <a:gd name="connsiteX3" fmla="*/ 60960 w 77057"/>
                  <a:gd name="connsiteY3" fmla="*/ 30004 h 85343"/>
                  <a:gd name="connsiteX4" fmla="*/ 39624 w 77057"/>
                  <a:gd name="connsiteY4" fmla="*/ 13526 h 85343"/>
                  <a:gd name="connsiteX5" fmla="*/ 16192 w 77057"/>
                  <a:gd name="connsiteY5" fmla="*/ 42672 h 85343"/>
                  <a:gd name="connsiteX6" fmla="*/ 39624 w 77057"/>
                  <a:gd name="connsiteY6" fmla="*/ 71819 h 85343"/>
                  <a:gd name="connsiteX7" fmla="*/ 61532 w 77057"/>
                  <a:gd name="connsiteY7" fmla="*/ 52769 h 85343"/>
                  <a:gd name="connsiteX8" fmla="*/ 77057 w 77057"/>
                  <a:gd name="connsiteY8" fmla="*/ 52769 h 85343"/>
                  <a:gd name="connsiteX9" fmla="*/ 39624 w 77057"/>
                  <a:gd name="connsiteY9" fmla="*/ 85344 h 85343"/>
                  <a:gd name="connsiteX10" fmla="*/ 0 w 77057"/>
                  <a:gd name="connsiteY10" fmla="*/ 42672 h 85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057" h="85343">
                    <a:moveTo>
                      <a:pt x="0" y="42672"/>
                    </a:moveTo>
                    <a:cubicBezTo>
                      <a:pt x="0" y="16288"/>
                      <a:pt x="16002" y="0"/>
                      <a:pt x="39624" y="0"/>
                    </a:cubicBezTo>
                    <a:cubicBezTo>
                      <a:pt x="57721" y="0"/>
                      <a:pt x="73152" y="9811"/>
                      <a:pt x="76676" y="30004"/>
                    </a:cubicBezTo>
                    <a:lnTo>
                      <a:pt x="60960" y="30004"/>
                    </a:lnTo>
                    <a:cubicBezTo>
                      <a:pt x="58103" y="18479"/>
                      <a:pt x="49625" y="13526"/>
                      <a:pt x="39624" y="13526"/>
                    </a:cubicBezTo>
                    <a:cubicBezTo>
                      <a:pt x="25051" y="13526"/>
                      <a:pt x="16192" y="24479"/>
                      <a:pt x="16192" y="42672"/>
                    </a:cubicBezTo>
                    <a:cubicBezTo>
                      <a:pt x="16192" y="60865"/>
                      <a:pt x="25051" y="71819"/>
                      <a:pt x="39624" y="71819"/>
                    </a:cubicBezTo>
                    <a:cubicBezTo>
                      <a:pt x="50006" y="71819"/>
                      <a:pt x="59722" y="65627"/>
                      <a:pt x="61532" y="52769"/>
                    </a:cubicBezTo>
                    <a:lnTo>
                      <a:pt x="77057" y="52769"/>
                    </a:lnTo>
                    <a:cubicBezTo>
                      <a:pt x="74771" y="74295"/>
                      <a:pt x="58388" y="85344"/>
                      <a:pt x="39624" y="85344"/>
                    </a:cubicBezTo>
                    <a:cubicBezTo>
                      <a:pt x="16288" y="85344"/>
                      <a:pt x="0" y="69056"/>
                      <a:pt x="0" y="42672"/>
                    </a:cubicBezTo>
                  </a:path>
                </a:pathLst>
              </a:custGeom>
              <a:solidFill>
                <a:srgbClr val="5858A3"/>
              </a:solidFill>
              <a:ln w="9525" cap="flat">
                <a:noFill/>
                <a:prstDash val="solid"/>
                <a:miter/>
              </a:ln>
            </p:spPr>
            <p:txBody>
              <a:bodyPr rtlCol="0" anchor="ctr"/>
              <a:lstStyle/>
              <a:p>
                <a:endParaRPr lang="en-GB" dirty="0"/>
              </a:p>
            </p:txBody>
          </p:sp>
          <p:sp>
            <p:nvSpPr>
              <p:cNvPr id="18" name="Free-form: Shape 17">
                <a:extLst>
                  <a:ext uri="{FF2B5EF4-FFF2-40B4-BE49-F238E27FC236}">
                    <a16:creationId xmlns:a16="http://schemas.microsoft.com/office/drawing/2014/main" id="{EEAF2C67-80E7-886E-9135-D04C5C024A48}"/>
                  </a:ext>
                </a:extLst>
              </p:cNvPr>
              <p:cNvSpPr/>
              <p:nvPr/>
            </p:nvSpPr>
            <p:spPr>
              <a:xfrm>
                <a:off x="11269177" y="1613435"/>
                <a:ext cx="50196" cy="81724"/>
              </a:xfrm>
              <a:custGeom>
                <a:avLst/>
                <a:gdLst>
                  <a:gd name="connsiteX0" fmla="*/ 50197 w 50196"/>
                  <a:gd name="connsiteY0" fmla="*/ 67818 h 81724"/>
                  <a:gd name="connsiteX1" fmla="*/ 50197 w 50196"/>
                  <a:gd name="connsiteY1" fmla="*/ 81725 h 81724"/>
                  <a:gd name="connsiteX2" fmla="*/ 0 w 50196"/>
                  <a:gd name="connsiteY2" fmla="*/ 81725 h 81724"/>
                  <a:gd name="connsiteX3" fmla="*/ 0 w 50196"/>
                  <a:gd name="connsiteY3" fmla="*/ 0 h 81724"/>
                  <a:gd name="connsiteX4" fmla="*/ 15430 w 50196"/>
                  <a:gd name="connsiteY4" fmla="*/ 0 h 81724"/>
                  <a:gd name="connsiteX5" fmla="*/ 15430 w 50196"/>
                  <a:gd name="connsiteY5" fmla="*/ 67818 h 81724"/>
                  <a:gd name="connsiteX6" fmla="*/ 50197 w 50196"/>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96" h="81724">
                    <a:moveTo>
                      <a:pt x="50197" y="67818"/>
                    </a:moveTo>
                    <a:lnTo>
                      <a:pt x="50197" y="81725"/>
                    </a:lnTo>
                    <a:lnTo>
                      <a:pt x="0" y="81725"/>
                    </a:lnTo>
                    <a:lnTo>
                      <a:pt x="0" y="0"/>
                    </a:lnTo>
                    <a:lnTo>
                      <a:pt x="15430" y="0"/>
                    </a:lnTo>
                    <a:lnTo>
                      <a:pt x="15430" y="67818"/>
                    </a:lnTo>
                    <a:lnTo>
                      <a:pt x="50197" y="67818"/>
                    </a:lnTo>
                    <a:close/>
                  </a:path>
                </a:pathLst>
              </a:custGeom>
              <a:solidFill>
                <a:srgbClr val="5858A3"/>
              </a:solidFill>
              <a:ln w="9525" cap="flat">
                <a:noFill/>
                <a:prstDash val="solid"/>
                <a:miter/>
              </a:ln>
            </p:spPr>
            <p:txBody>
              <a:bodyPr rtlCol="0" anchor="ctr"/>
              <a:lstStyle/>
              <a:p>
                <a:endParaRPr lang="en-GB" dirty="0"/>
              </a:p>
            </p:txBody>
          </p:sp>
          <p:sp>
            <p:nvSpPr>
              <p:cNvPr id="19" name="Free-form: Shape 18">
                <a:extLst>
                  <a:ext uri="{FF2B5EF4-FFF2-40B4-BE49-F238E27FC236}">
                    <a16:creationId xmlns:a16="http://schemas.microsoft.com/office/drawing/2014/main" id="{C867E7E2-5E9B-CD30-0C15-C3B0703EA029}"/>
                  </a:ext>
                </a:extLst>
              </p:cNvPr>
              <p:cNvSpPr/>
              <p:nvPr/>
            </p:nvSpPr>
            <p:spPr>
              <a:xfrm>
                <a:off x="11332804" y="1613435"/>
                <a:ext cx="49911" cy="81724"/>
              </a:xfrm>
              <a:custGeom>
                <a:avLst/>
                <a:gdLst>
                  <a:gd name="connsiteX0" fmla="*/ 49911 w 49911"/>
                  <a:gd name="connsiteY0" fmla="*/ 67818 h 81724"/>
                  <a:gd name="connsiteX1" fmla="*/ 49911 w 49911"/>
                  <a:gd name="connsiteY1" fmla="*/ 81725 h 81724"/>
                  <a:gd name="connsiteX2" fmla="*/ 0 w 49911"/>
                  <a:gd name="connsiteY2" fmla="*/ 81725 h 81724"/>
                  <a:gd name="connsiteX3" fmla="*/ 0 w 49911"/>
                  <a:gd name="connsiteY3" fmla="*/ 0 h 81724"/>
                  <a:gd name="connsiteX4" fmla="*/ 15430 w 49911"/>
                  <a:gd name="connsiteY4" fmla="*/ 0 h 81724"/>
                  <a:gd name="connsiteX5" fmla="*/ 15430 w 49911"/>
                  <a:gd name="connsiteY5" fmla="*/ 67818 h 81724"/>
                  <a:gd name="connsiteX6" fmla="*/ 49911 w 49911"/>
                  <a:gd name="connsiteY6" fmla="*/ 67818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11" h="81724">
                    <a:moveTo>
                      <a:pt x="49911" y="67818"/>
                    </a:moveTo>
                    <a:lnTo>
                      <a:pt x="49911" y="81725"/>
                    </a:lnTo>
                    <a:lnTo>
                      <a:pt x="0" y="81725"/>
                    </a:lnTo>
                    <a:lnTo>
                      <a:pt x="0" y="0"/>
                    </a:lnTo>
                    <a:lnTo>
                      <a:pt x="15430" y="0"/>
                    </a:lnTo>
                    <a:lnTo>
                      <a:pt x="15430" y="67818"/>
                    </a:lnTo>
                    <a:lnTo>
                      <a:pt x="49911" y="67818"/>
                    </a:lnTo>
                    <a:close/>
                  </a:path>
                </a:pathLst>
              </a:custGeom>
              <a:solidFill>
                <a:srgbClr val="5858A3"/>
              </a:solidFill>
              <a:ln w="9525" cap="flat">
                <a:noFill/>
                <a:prstDash val="solid"/>
                <a:miter/>
              </a:ln>
            </p:spPr>
            <p:txBody>
              <a:bodyPr rtlCol="0" anchor="ctr"/>
              <a:lstStyle/>
              <a:p>
                <a:endParaRPr lang="en-GB" dirty="0"/>
              </a:p>
            </p:txBody>
          </p:sp>
          <p:sp>
            <p:nvSpPr>
              <p:cNvPr id="20" name="Free-form: Shape 19">
                <a:extLst>
                  <a:ext uri="{FF2B5EF4-FFF2-40B4-BE49-F238E27FC236}">
                    <a16:creationId xmlns:a16="http://schemas.microsoft.com/office/drawing/2014/main" id="{9903815D-3916-E986-215B-3144897D6E3A}"/>
                  </a:ext>
                </a:extLst>
              </p:cNvPr>
              <p:cNvSpPr/>
              <p:nvPr/>
            </p:nvSpPr>
            <p:spPr>
              <a:xfrm>
                <a:off x="11396336" y="1613435"/>
                <a:ext cx="15525" cy="81724"/>
              </a:xfrm>
              <a:custGeom>
                <a:avLst/>
                <a:gdLst>
                  <a:gd name="connsiteX0" fmla="*/ 0 w 15525"/>
                  <a:gd name="connsiteY0" fmla="*/ 0 h 81724"/>
                  <a:gd name="connsiteX1" fmla="*/ 15526 w 15525"/>
                  <a:gd name="connsiteY1" fmla="*/ 0 h 81724"/>
                  <a:gd name="connsiteX2" fmla="*/ 15526 w 15525"/>
                  <a:gd name="connsiteY2" fmla="*/ 81725 h 81724"/>
                  <a:gd name="connsiteX3" fmla="*/ 0 w 15525"/>
                  <a:gd name="connsiteY3" fmla="*/ 81725 h 81724"/>
                </a:gdLst>
                <a:ahLst/>
                <a:cxnLst>
                  <a:cxn ang="0">
                    <a:pos x="connsiteX0" y="connsiteY0"/>
                  </a:cxn>
                  <a:cxn ang="0">
                    <a:pos x="connsiteX1" y="connsiteY1"/>
                  </a:cxn>
                  <a:cxn ang="0">
                    <a:pos x="connsiteX2" y="connsiteY2"/>
                  </a:cxn>
                  <a:cxn ang="0">
                    <a:pos x="connsiteX3" y="connsiteY3"/>
                  </a:cxn>
                </a:cxnLst>
                <a:rect l="l" t="t" r="r" b="b"/>
                <a:pathLst>
                  <a:path w="15525" h="81724">
                    <a:moveTo>
                      <a:pt x="0" y="0"/>
                    </a:moveTo>
                    <a:lnTo>
                      <a:pt x="15526" y="0"/>
                    </a:lnTo>
                    <a:lnTo>
                      <a:pt x="15526" y="81725"/>
                    </a:lnTo>
                    <a:lnTo>
                      <a:pt x="0" y="81725"/>
                    </a:lnTo>
                    <a:close/>
                  </a:path>
                </a:pathLst>
              </a:custGeom>
              <a:solidFill>
                <a:srgbClr val="5858A3"/>
              </a:solidFill>
              <a:ln w="9525" cap="flat">
                <a:noFill/>
                <a:prstDash val="solid"/>
                <a:miter/>
              </a:ln>
            </p:spPr>
            <p:txBody>
              <a:bodyPr rtlCol="0" anchor="ctr"/>
              <a:lstStyle/>
              <a:p>
                <a:endParaRPr lang="en-GB" dirty="0"/>
              </a:p>
            </p:txBody>
          </p:sp>
          <p:sp>
            <p:nvSpPr>
              <p:cNvPr id="21" name="Free-form: Shape 20">
                <a:extLst>
                  <a:ext uri="{FF2B5EF4-FFF2-40B4-BE49-F238E27FC236}">
                    <a16:creationId xmlns:a16="http://schemas.microsoft.com/office/drawing/2014/main" id="{67C837C5-A616-9D8F-03EC-3745ACEFDF91}"/>
                  </a:ext>
                </a:extLst>
              </p:cNvPr>
              <p:cNvSpPr/>
              <p:nvPr/>
            </p:nvSpPr>
            <p:spPr>
              <a:xfrm>
                <a:off x="11506254" y="1611625"/>
                <a:ext cx="79152" cy="85439"/>
              </a:xfrm>
              <a:custGeom>
                <a:avLst/>
                <a:gdLst>
                  <a:gd name="connsiteX0" fmla="*/ 79153 w 79152"/>
                  <a:gd name="connsiteY0" fmla="*/ 39433 h 85439"/>
                  <a:gd name="connsiteX1" fmla="*/ 79153 w 79152"/>
                  <a:gd name="connsiteY1" fmla="*/ 83534 h 85439"/>
                  <a:gd name="connsiteX2" fmla="*/ 67913 w 79152"/>
                  <a:gd name="connsiteY2" fmla="*/ 83534 h 85439"/>
                  <a:gd name="connsiteX3" fmla="*/ 65722 w 79152"/>
                  <a:gd name="connsiteY3" fmla="*/ 72771 h 85439"/>
                  <a:gd name="connsiteX4" fmla="*/ 39052 w 79152"/>
                  <a:gd name="connsiteY4" fmla="*/ 85439 h 85439"/>
                  <a:gd name="connsiteX5" fmla="*/ 0 w 79152"/>
                  <a:gd name="connsiteY5" fmla="*/ 42672 h 85439"/>
                  <a:gd name="connsiteX6" fmla="*/ 40386 w 79152"/>
                  <a:gd name="connsiteY6" fmla="*/ 0 h 85439"/>
                  <a:gd name="connsiteX7" fmla="*/ 78105 w 79152"/>
                  <a:gd name="connsiteY7" fmla="*/ 29051 h 85439"/>
                  <a:gd name="connsiteX8" fmla="*/ 62198 w 79152"/>
                  <a:gd name="connsiteY8" fmla="*/ 29051 h 85439"/>
                  <a:gd name="connsiteX9" fmla="*/ 40481 w 79152"/>
                  <a:gd name="connsiteY9" fmla="*/ 13526 h 85439"/>
                  <a:gd name="connsiteX10" fmla="*/ 16192 w 79152"/>
                  <a:gd name="connsiteY10" fmla="*/ 42672 h 85439"/>
                  <a:gd name="connsiteX11" fmla="*/ 41053 w 79152"/>
                  <a:gd name="connsiteY11" fmla="*/ 71819 h 85439"/>
                  <a:gd name="connsiteX12" fmla="*/ 63913 w 79152"/>
                  <a:gd name="connsiteY12" fmla="*/ 52006 h 85439"/>
                  <a:gd name="connsiteX13" fmla="*/ 42577 w 79152"/>
                  <a:gd name="connsiteY13" fmla="*/ 52006 h 85439"/>
                  <a:gd name="connsiteX14" fmla="*/ 42577 w 79152"/>
                  <a:gd name="connsiteY14" fmla="*/ 39529 h 85439"/>
                  <a:gd name="connsiteX15" fmla="*/ 79057 w 79152"/>
                  <a:gd name="connsiteY15" fmla="*/ 39529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152" h="85439">
                    <a:moveTo>
                      <a:pt x="79153" y="39433"/>
                    </a:moveTo>
                    <a:lnTo>
                      <a:pt x="79153" y="83534"/>
                    </a:lnTo>
                    <a:lnTo>
                      <a:pt x="67913" y="83534"/>
                    </a:lnTo>
                    <a:lnTo>
                      <a:pt x="65722" y="72771"/>
                    </a:lnTo>
                    <a:cubicBezTo>
                      <a:pt x="60007" y="80867"/>
                      <a:pt x="50578" y="85439"/>
                      <a:pt x="39052" y="85439"/>
                    </a:cubicBezTo>
                    <a:cubicBezTo>
                      <a:pt x="15526" y="85439"/>
                      <a:pt x="0" y="68485"/>
                      <a:pt x="0" y="42672"/>
                    </a:cubicBezTo>
                    <a:cubicBezTo>
                      <a:pt x="0" y="16859"/>
                      <a:pt x="15526" y="0"/>
                      <a:pt x="40386" y="0"/>
                    </a:cubicBezTo>
                    <a:cubicBezTo>
                      <a:pt x="61055" y="0"/>
                      <a:pt x="75438" y="11335"/>
                      <a:pt x="78105" y="29051"/>
                    </a:cubicBezTo>
                    <a:lnTo>
                      <a:pt x="62198" y="29051"/>
                    </a:lnTo>
                    <a:cubicBezTo>
                      <a:pt x="59912" y="19526"/>
                      <a:pt x="51721" y="13526"/>
                      <a:pt x="40481" y="13526"/>
                    </a:cubicBezTo>
                    <a:cubicBezTo>
                      <a:pt x="25432" y="13526"/>
                      <a:pt x="16192" y="24670"/>
                      <a:pt x="16192" y="42672"/>
                    </a:cubicBezTo>
                    <a:cubicBezTo>
                      <a:pt x="16192" y="60674"/>
                      <a:pt x="25717" y="71819"/>
                      <a:pt x="41053" y="71819"/>
                    </a:cubicBezTo>
                    <a:cubicBezTo>
                      <a:pt x="53149" y="71819"/>
                      <a:pt x="63055" y="63913"/>
                      <a:pt x="63913" y="52006"/>
                    </a:cubicBezTo>
                    <a:lnTo>
                      <a:pt x="42577" y="52006"/>
                    </a:lnTo>
                    <a:lnTo>
                      <a:pt x="42577" y="39529"/>
                    </a:lnTo>
                    <a:lnTo>
                      <a:pt x="79057" y="39529"/>
                    </a:lnTo>
                    <a:close/>
                  </a:path>
                </a:pathLst>
              </a:custGeom>
              <a:solidFill>
                <a:srgbClr val="5858A3"/>
              </a:solidFill>
              <a:ln w="9525" cap="flat">
                <a:noFill/>
                <a:prstDash val="solid"/>
                <a:miter/>
              </a:ln>
            </p:spPr>
            <p:txBody>
              <a:bodyPr rtlCol="0" anchor="ctr"/>
              <a:lstStyle/>
              <a:p>
                <a:endParaRPr lang="en-GB" dirty="0"/>
              </a:p>
            </p:txBody>
          </p:sp>
          <p:sp>
            <p:nvSpPr>
              <p:cNvPr id="22" name="Free-form: Shape 21">
                <a:extLst>
                  <a:ext uri="{FF2B5EF4-FFF2-40B4-BE49-F238E27FC236}">
                    <a16:creationId xmlns:a16="http://schemas.microsoft.com/office/drawing/2014/main" id="{193A9103-D892-5ECD-EAF7-A84BA5E30D6A}"/>
                  </a:ext>
                </a:extLst>
              </p:cNvPr>
              <p:cNvSpPr/>
              <p:nvPr/>
            </p:nvSpPr>
            <p:spPr>
              <a:xfrm>
                <a:off x="11176975" y="1613340"/>
                <a:ext cx="80962" cy="81724"/>
              </a:xfrm>
              <a:custGeom>
                <a:avLst/>
                <a:gdLst>
                  <a:gd name="connsiteX0" fmla="*/ 58007 w 80962"/>
                  <a:gd name="connsiteY0" fmla="*/ 63722 h 81724"/>
                  <a:gd name="connsiteX1" fmla="*/ 22193 w 80962"/>
                  <a:gd name="connsiteY1" fmla="*/ 63722 h 81724"/>
                  <a:gd name="connsiteX2" fmla="*/ 15907 w 80962"/>
                  <a:gd name="connsiteY2" fmla="*/ 81725 h 81724"/>
                  <a:gd name="connsiteX3" fmla="*/ 0 w 80962"/>
                  <a:gd name="connsiteY3" fmla="*/ 81725 h 81724"/>
                  <a:gd name="connsiteX4" fmla="*/ 31147 w 80962"/>
                  <a:gd name="connsiteY4" fmla="*/ 0 h 81724"/>
                  <a:gd name="connsiteX5" fmla="*/ 49244 w 80962"/>
                  <a:gd name="connsiteY5" fmla="*/ 0 h 81724"/>
                  <a:gd name="connsiteX6" fmla="*/ 80963 w 80962"/>
                  <a:gd name="connsiteY6" fmla="*/ 81725 h 81724"/>
                  <a:gd name="connsiteX7" fmla="*/ 64579 w 80962"/>
                  <a:gd name="connsiteY7" fmla="*/ 81725 h 81724"/>
                  <a:gd name="connsiteX8" fmla="*/ 58103 w 80962"/>
                  <a:gd name="connsiteY8" fmla="*/ 63722 h 81724"/>
                  <a:gd name="connsiteX9" fmla="*/ 53340 w 80962"/>
                  <a:gd name="connsiteY9" fmla="*/ 50483 h 81724"/>
                  <a:gd name="connsiteX10" fmla="*/ 50101 w 80962"/>
                  <a:gd name="connsiteY10" fmla="*/ 41624 h 81724"/>
                  <a:gd name="connsiteX11" fmla="*/ 40005 w 80962"/>
                  <a:gd name="connsiteY11" fmla="*/ 13621 h 81724"/>
                  <a:gd name="connsiteX12" fmla="*/ 30004 w 80962"/>
                  <a:gd name="connsiteY12" fmla="*/ 41624 h 81724"/>
                  <a:gd name="connsiteX13" fmla="*/ 26861 w 80962"/>
                  <a:gd name="connsiteY13" fmla="*/ 50483 h 81724"/>
                  <a:gd name="connsiteX14" fmla="*/ 53245 w 80962"/>
                  <a:gd name="connsiteY14" fmla="*/ 50483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962" h="81724">
                    <a:moveTo>
                      <a:pt x="58007" y="63722"/>
                    </a:moveTo>
                    <a:lnTo>
                      <a:pt x="22193" y="63722"/>
                    </a:lnTo>
                    <a:lnTo>
                      <a:pt x="15907" y="81725"/>
                    </a:lnTo>
                    <a:lnTo>
                      <a:pt x="0" y="81725"/>
                    </a:lnTo>
                    <a:lnTo>
                      <a:pt x="31147" y="0"/>
                    </a:lnTo>
                    <a:lnTo>
                      <a:pt x="49244" y="0"/>
                    </a:lnTo>
                    <a:lnTo>
                      <a:pt x="80963" y="81725"/>
                    </a:lnTo>
                    <a:lnTo>
                      <a:pt x="64579" y="81725"/>
                    </a:lnTo>
                    <a:lnTo>
                      <a:pt x="58103" y="63722"/>
                    </a:lnTo>
                    <a:close/>
                    <a:moveTo>
                      <a:pt x="53340" y="50483"/>
                    </a:moveTo>
                    <a:lnTo>
                      <a:pt x="50101" y="41624"/>
                    </a:lnTo>
                    <a:cubicBezTo>
                      <a:pt x="47244" y="34195"/>
                      <a:pt x="43339" y="23241"/>
                      <a:pt x="40005" y="13621"/>
                    </a:cubicBezTo>
                    <a:cubicBezTo>
                      <a:pt x="36671" y="23241"/>
                      <a:pt x="32766" y="34195"/>
                      <a:pt x="30004" y="41624"/>
                    </a:cubicBezTo>
                    <a:lnTo>
                      <a:pt x="26861" y="50483"/>
                    </a:lnTo>
                    <a:lnTo>
                      <a:pt x="53245" y="50483"/>
                    </a:lnTo>
                    <a:close/>
                  </a:path>
                </a:pathLst>
              </a:custGeom>
              <a:solidFill>
                <a:srgbClr val="5858A3"/>
              </a:solidFill>
              <a:ln w="9525" cap="flat">
                <a:noFill/>
                <a:prstDash val="solid"/>
                <a:miter/>
              </a:ln>
            </p:spPr>
            <p:txBody>
              <a:bodyPr rtlCol="0" anchor="ctr"/>
              <a:lstStyle/>
              <a:p>
                <a:endParaRPr lang="en-GB" dirty="0"/>
              </a:p>
            </p:txBody>
          </p:sp>
          <p:sp>
            <p:nvSpPr>
              <p:cNvPr id="23" name="Free-form: Shape 22">
                <a:extLst>
                  <a:ext uri="{FF2B5EF4-FFF2-40B4-BE49-F238E27FC236}">
                    <a16:creationId xmlns:a16="http://schemas.microsoft.com/office/drawing/2014/main" id="{961959BE-355E-6C28-2583-57CEE0307498}"/>
                  </a:ext>
                </a:extLst>
              </p:cNvPr>
              <p:cNvSpPr/>
              <p:nvPr/>
            </p:nvSpPr>
            <p:spPr>
              <a:xfrm>
                <a:off x="11426340" y="1613435"/>
                <a:ext cx="69056" cy="81724"/>
              </a:xfrm>
              <a:custGeom>
                <a:avLst/>
                <a:gdLst>
                  <a:gd name="connsiteX0" fmla="*/ 54102 w 69056"/>
                  <a:gd name="connsiteY0" fmla="*/ 58960 h 81724"/>
                  <a:gd name="connsiteX1" fmla="*/ 54102 w 69056"/>
                  <a:gd name="connsiteY1" fmla="*/ 0 h 81724"/>
                  <a:gd name="connsiteX2" fmla="*/ 69056 w 69056"/>
                  <a:gd name="connsiteY2" fmla="*/ 0 h 81724"/>
                  <a:gd name="connsiteX3" fmla="*/ 69056 w 69056"/>
                  <a:gd name="connsiteY3" fmla="*/ 81725 h 81724"/>
                  <a:gd name="connsiteX4" fmla="*/ 51816 w 69056"/>
                  <a:gd name="connsiteY4" fmla="*/ 81725 h 81724"/>
                  <a:gd name="connsiteX5" fmla="*/ 14954 w 69056"/>
                  <a:gd name="connsiteY5" fmla="*/ 21908 h 81724"/>
                  <a:gd name="connsiteX6" fmla="*/ 14954 w 69056"/>
                  <a:gd name="connsiteY6" fmla="*/ 81725 h 81724"/>
                  <a:gd name="connsiteX7" fmla="*/ 0 w 69056"/>
                  <a:gd name="connsiteY7" fmla="*/ 81725 h 81724"/>
                  <a:gd name="connsiteX8" fmla="*/ 0 w 69056"/>
                  <a:gd name="connsiteY8" fmla="*/ 0 h 81724"/>
                  <a:gd name="connsiteX9" fmla="*/ 17240 w 69056"/>
                  <a:gd name="connsiteY9" fmla="*/ 0 h 81724"/>
                  <a:gd name="connsiteX10" fmla="*/ 54102 w 69056"/>
                  <a:gd name="connsiteY10" fmla="*/ 58960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056" h="81724">
                    <a:moveTo>
                      <a:pt x="54102" y="58960"/>
                    </a:moveTo>
                    <a:lnTo>
                      <a:pt x="54102" y="0"/>
                    </a:lnTo>
                    <a:lnTo>
                      <a:pt x="69056" y="0"/>
                    </a:lnTo>
                    <a:lnTo>
                      <a:pt x="69056" y="81725"/>
                    </a:lnTo>
                    <a:lnTo>
                      <a:pt x="51816" y="81725"/>
                    </a:lnTo>
                    <a:lnTo>
                      <a:pt x="14954" y="21908"/>
                    </a:lnTo>
                    <a:lnTo>
                      <a:pt x="14954" y="81725"/>
                    </a:lnTo>
                    <a:lnTo>
                      <a:pt x="0" y="81725"/>
                    </a:lnTo>
                    <a:lnTo>
                      <a:pt x="0" y="0"/>
                    </a:lnTo>
                    <a:lnTo>
                      <a:pt x="17240" y="0"/>
                    </a:lnTo>
                    <a:lnTo>
                      <a:pt x="54102" y="58960"/>
                    </a:lnTo>
                    <a:close/>
                  </a:path>
                </a:pathLst>
              </a:custGeom>
              <a:solidFill>
                <a:srgbClr val="5858A3"/>
              </a:solidFill>
              <a:ln w="9525" cap="flat">
                <a:noFill/>
                <a:prstDash val="solid"/>
                <a:miter/>
              </a:ln>
            </p:spPr>
            <p:txBody>
              <a:bodyPr rtlCol="0" anchor="ctr"/>
              <a:lstStyle/>
              <a:p>
                <a:endParaRPr lang="en-GB" dirty="0"/>
              </a:p>
            </p:txBody>
          </p:sp>
          <p:sp>
            <p:nvSpPr>
              <p:cNvPr id="24" name="Free-form: Shape 23">
                <a:extLst>
                  <a:ext uri="{FF2B5EF4-FFF2-40B4-BE49-F238E27FC236}">
                    <a16:creationId xmlns:a16="http://schemas.microsoft.com/office/drawing/2014/main" id="{81EC44FD-7363-00EA-2151-AD0BD13B8D5B}"/>
                  </a:ext>
                </a:extLst>
              </p:cNvPr>
              <p:cNvSpPr/>
              <p:nvPr/>
            </p:nvSpPr>
            <p:spPr>
              <a:xfrm>
                <a:off x="11252984" y="1495992"/>
                <a:ext cx="68961" cy="81724"/>
              </a:xfrm>
              <a:custGeom>
                <a:avLst/>
                <a:gdLst>
                  <a:gd name="connsiteX0" fmla="*/ 54102 w 68961"/>
                  <a:gd name="connsiteY0" fmla="*/ 59055 h 81724"/>
                  <a:gd name="connsiteX1" fmla="*/ 54102 w 68961"/>
                  <a:gd name="connsiteY1" fmla="*/ 0 h 81724"/>
                  <a:gd name="connsiteX2" fmla="*/ 68961 w 68961"/>
                  <a:gd name="connsiteY2" fmla="*/ 0 h 81724"/>
                  <a:gd name="connsiteX3" fmla="*/ 68961 w 68961"/>
                  <a:gd name="connsiteY3" fmla="*/ 81725 h 81724"/>
                  <a:gd name="connsiteX4" fmla="*/ 51816 w 68961"/>
                  <a:gd name="connsiteY4" fmla="*/ 81725 h 81724"/>
                  <a:gd name="connsiteX5" fmla="*/ 14954 w 68961"/>
                  <a:gd name="connsiteY5" fmla="*/ 22003 h 81724"/>
                  <a:gd name="connsiteX6" fmla="*/ 14954 w 68961"/>
                  <a:gd name="connsiteY6" fmla="*/ 81725 h 81724"/>
                  <a:gd name="connsiteX7" fmla="*/ 0 w 68961"/>
                  <a:gd name="connsiteY7" fmla="*/ 81725 h 81724"/>
                  <a:gd name="connsiteX8" fmla="*/ 0 w 68961"/>
                  <a:gd name="connsiteY8" fmla="*/ 0 h 81724"/>
                  <a:gd name="connsiteX9" fmla="*/ 17240 w 68961"/>
                  <a:gd name="connsiteY9" fmla="*/ 0 h 81724"/>
                  <a:gd name="connsiteX10" fmla="*/ 54102 w 68961"/>
                  <a:gd name="connsiteY10" fmla="*/ 59055 h 8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961" h="81724">
                    <a:moveTo>
                      <a:pt x="54102" y="59055"/>
                    </a:moveTo>
                    <a:lnTo>
                      <a:pt x="54102" y="0"/>
                    </a:lnTo>
                    <a:lnTo>
                      <a:pt x="68961" y="0"/>
                    </a:lnTo>
                    <a:lnTo>
                      <a:pt x="68961" y="81725"/>
                    </a:lnTo>
                    <a:lnTo>
                      <a:pt x="51816" y="81725"/>
                    </a:lnTo>
                    <a:lnTo>
                      <a:pt x="14954" y="22003"/>
                    </a:lnTo>
                    <a:lnTo>
                      <a:pt x="14954" y="81725"/>
                    </a:lnTo>
                    <a:lnTo>
                      <a:pt x="0" y="81725"/>
                    </a:lnTo>
                    <a:lnTo>
                      <a:pt x="0" y="0"/>
                    </a:lnTo>
                    <a:lnTo>
                      <a:pt x="17240" y="0"/>
                    </a:lnTo>
                    <a:lnTo>
                      <a:pt x="54102" y="59055"/>
                    </a:lnTo>
                    <a:close/>
                  </a:path>
                </a:pathLst>
              </a:custGeom>
              <a:solidFill>
                <a:srgbClr val="5858A3"/>
              </a:solidFill>
              <a:ln w="9525" cap="flat">
                <a:noFill/>
                <a:prstDash val="solid"/>
                <a:miter/>
              </a:ln>
            </p:spPr>
            <p:txBody>
              <a:bodyPr rtlCol="0" anchor="ctr"/>
              <a:lstStyle/>
              <a:p>
                <a:endParaRPr lang="en-GB" dirty="0"/>
              </a:p>
            </p:txBody>
          </p:sp>
          <p:sp>
            <p:nvSpPr>
              <p:cNvPr id="25" name="Free-form: Shape 24">
                <a:extLst>
                  <a:ext uri="{FF2B5EF4-FFF2-40B4-BE49-F238E27FC236}">
                    <a16:creationId xmlns:a16="http://schemas.microsoft.com/office/drawing/2014/main" id="{217DC15B-05DF-C003-9021-C7377DE82016}"/>
                  </a:ext>
                </a:extLst>
              </p:cNvPr>
              <p:cNvSpPr/>
              <p:nvPr/>
            </p:nvSpPr>
            <p:spPr>
              <a:xfrm>
                <a:off x="11099918" y="1727069"/>
                <a:ext cx="60102" cy="83248"/>
              </a:xfrm>
              <a:custGeom>
                <a:avLst/>
                <a:gdLst>
                  <a:gd name="connsiteX0" fmla="*/ 16954 w 60102"/>
                  <a:gd name="connsiteY0" fmla="*/ 52578 h 83248"/>
                  <a:gd name="connsiteX1" fmla="*/ 32480 w 60102"/>
                  <a:gd name="connsiteY1" fmla="*/ 41148 h 83248"/>
                  <a:gd name="connsiteX2" fmla="*/ 41434 w 60102"/>
                  <a:gd name="connsiteY2" fmla="*/ 26479 h 83248"/>
                  <a:gd name="connsiteX3" fmla="*/ 29337 w 60102"/>
                  <a:gd name="connsiteY3" fmla="*/ 14097 h 83248"/>
                  <a:gd name="connsiteX4" fmla="*/ 17145 w 60102"/>
                  <a:gd name="connsiteY4" fmla="*/ 28194 h 83248"/>
                  <a:gd name="connsiteX5" fmla="*/ 17145 w 60102"/>
                  <a:gd name="connsiteY5" fmla="*/ 30480 h 83248"/>
                  <a:gd name="connsiteX6" fmla="*/ 762 w 60102"/>
                  <a:gd name="connsiteY6" fmla="*/ 30480 h 83248"/>
                  <a:gd name="connsiteX7" fmla="*/ 762 w 60102"/>
                  <a:gd name="connsiteY7" fmla="*/ 28956 h 83248"/>
                  <a:gd name="connsiteX8" fmla="*/ 29718 w 60102"/>
                  <a:gd name="connsiteY8" fmla="*/ 0 h 83248"/>
                  <a:gd name="connsiteX9" fmla="*/ 59246 w 60102"/>
                  <a:gd name="connsiteY9" fmla="*/ 25622 h 83248"/>
                  <a:gd name="connsiteX10" fmla="*/ 42672 w 60102"/>
                  <a:gd name="connsiteY10" fmla="*/ 52483 h 83248"/>
                  <a:gd name="connsiteX11" fmla="*/ 28861 w 60102"/>
                  <a:gd name="connsiteY11" fmla="*/ 61627 h 83248"/>
                  <a:gd name="connsiteX12" fmla="*/ 21812 w 60102"/>
                  <a:gd name="connsiteY12" fmla="*/ 69056 h 83248"/>
                  <a:gd name="connsiteX13" fmla="*/ 60103 w 60102"/>
                  <a:gd name="connsiteY13" fmla="*/ 69056 h 83248"/>
                  <a:gd name="connsiteX14" fmla="*/ 60103 w 60102"/>
                  <a:gd name="connsiteY14" fmla="*/ 83248 h 83248"/>
                  <a:gd name="connsiteX15" fmla="*/ 0 w 60102"/>
                  <a:gd name="connsiteY15" fmla="*/ 83248 h 83248"/>
                  <a:gd name="connsiteX16" fmla="*/ 17145 w 60102"/>
                  <a:gd name="connsiteY16" fmla="*/ 52483 h 8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102" h="83248">
                    <a:moveTo>
                      <a:pt x="16954" y="52578"/>
                    </a:moveTo>
                    <a:lnTo>
                      <a:pt x="32480" y="41148"/>
                    </a:lnTo>
                    <a:cubicBezTo>
                      <a:pt x="38195" y="36957"/>
                      <a:pt x="41434" y="32956"/>
                      <a:pt x="41434" y="26479"/>
                    </a:cubicBezTo>
                    <a:cubicBezTo>
                      <a:pt x="41434" y="18383"/>
                      <a:pt x="36385" y="14097"/>
                      <a:pt x="29337" y="14097"/>
                    </a:cubicBezTo>
                    <a:cubicBezTo>
                      <a:pt x="22288" y="14097"/>
                      <a:pt x="17145" y="18574"/>
                      <a:pt x="17145" y="28194"/>
                    </a:cubicBezTo>
                    <a:lnTo>
                      <a:pt x="17145" y="30480"/>
                    </a:lnTo>
                    <a:lnTo>
                      <a:pt x="762" y="30480"/>
                    </a:lnTo>
                    <a:lnTo>
                      <a:pt x="762" y="28956"/>
                    </a:lnTo>
                    <a:cubicBezTo>
                      <a:pt x="762" y="10763"/>
                      <a:pt x="11621" y="0"/>
                      <a:pt x="29718" y="0"/>
                    </a:cubicBezTo>
                    <a:cubicBezTo>
                      <a:pt x="47816" y="0"/>
                      <a:pt x="59246" y="10287"/>
                      <a:pt x="59246" y="25622"/>
                    </a:cubicBezTo>
                    <a:cubicBezTo>
                      <a:pt x="59246" y="36576"/>
                      <a:pt x="53150" y="45529"/>
                      <a:pt x="42672" y="52483"/>
                    </a:cubicBezTo>
                    <a:lnTo>
                      <a:pt x="28861" y="61627"/>
                    </a:lnTo>
                    <a:cubicBezTo>
                      <a:pt x="23050" y="65532"/>
                      <a:pt x="22003" y="67151"/>
                      <a:pt x="21812" y="69056"/>
                    </a:cubicBezTo>
                    <a:lnTo>
                      <a:pt x="60103" y="69056"/>
                    </a:lnTo>
                    <a:lnTo>
                      <a:pt x="60103" y="83248"/>
                    </a:lnTo>
                    <a:lnTo>
                      <a:pt x="0" y="83248"/>
                    </a:lnTo>
                    <a:cubicBezTo>
                      <a:pt x="0" y="70199"/>
                      <a:pt x="4953" y="61531"/>
                      <a:pt x="17145" y="52483"/>
                    </a:cubicBezTo>
                  </a:path>
                </a:pathLst>
              </a:custGeom>
              <a:solidFill>
                <a:srgbClr val="5858A3"/>
              </a:solidFill>
              <a:ln w="9525" cap="flat">
                <a:noFill/>
                <a:prstDash val="solid"/>
                <a:miter/>
              </a:ln>
            </p:spPr>
            <p:txBody>
              <a:bodyPr rtlCol="0" anchor="ctr"/>
              <a:lstStyle/>
              <a:p>
                <a:endParaRPr lang="en-GB" dirty="0"/>
              </a:p>
            </p:txBody>
          </p:sp>
          <p:sp>
            <p:nvSpPr>
              <p:cNvPr id="26" name="Free-form: Shape 25">
                <a:extLst>
                  <a:ext uri="{FF2B5EF4-FFF2-40B4-BE49-F238E27FC236}">
                    <a16:creationId xmlns:a16="http://schemas.microsoft.com/office/drawing/2014/main" id="{8A6EBD3C-2EB6-7D50-F31B-034FDC4706EE}"/>
                  </a:ext>
                </a:extLst>
              </p:cNvPr>
              <p:cNvSpPr/>
              <p:nvPr/>
            </p:nvSpPr>
            <p:spPr>
              <a:xfrm>
                <a:off x="11171927" y="1727069"/>
                <a:ext cx="66484" cy="85058"/>
              </a:xfrm>
              <a:custGeom>
                <a:avLst/>
                <a:gdLst>
                  <a:gd name="connsiteX0" fmla="*/ 0 w 66484"/>
                  <a:gd name="connsiteY0" fmla="*/ 42100 h 85058"/>
                  <a:gd name="connsiteX1" fmla="*/ 33242 w 66484"/>
                  <a:gd name="connsiteY1" fmla="*/ 0 h 85058"/>
                  <a:gd name="connsiteX2" fmla="*/ 66484 w 66484"/>
                  <a:gd name="connsiteY2" fmla="*/ 42100 h 85058"/>
                  <a:gd name="connsiteX3" fmla="*/ 33242 w 66484"/>
                  <a:gd name="connsiteY3" fmla="*/ 85058 h 85058"/>
                  <a:gd name="connsiteX4" fmla="*/ 0 w 66484"/>
                  <a:gd name="connsiteY4" fmla="*/ 42100 h 85058"/>
                  <a:gd name="connsiteX5" fmla="*/ 49435 w 66484"/>
                  <a:gd name="connsiteY5" fmla="*/ 42481 h 85058"/>
                  <a:gd name="connsiteX6" fmla="*/ 33338 w 66484"/>
                  <a:gd name="connsiteY6" fmla="*/ 14383 h 85058"/>
                  <a:gd name="connsiteX7" fmla="*/ 17240 w 66484"/>
                  <a:gd name="connsiteY7" fmla="*/ 42481 h 85058"/>
                  <a:gd name="connsiteX8" fmla="*/ 33338 w 66484"/>
                  <a:gd name="connsiteY8" fmla="*/ 70866 h 85058"/>
                  <a:gd name="connsiteX9" fmla="*/ 49435 w 66484"/>
                  <a:gd name="connsiteY9" fmla="*/ 42481 h 85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484" h="85058">
                    <a:moveTo>
                      <a:pt x="0" y="42100"/>
                    </a:moveTo>
                    <a:cubicBezTo>
                      <a:pt x="0" y="15716"/>
                      <a:pt x="11906" y="0"/>
                      <a:pt x="33242" y="0"/>
                    </a:cubicBezTo>
                    <a:cubicBezTo>
                      <a:pt x="54578" y="0"/>
                      <a:pt x="66484" y="15621"/>
                      <a:pt x="66484" y="42100"/>
                    </a:cubicBezTo>
                    <a:cubicBezTo>
                      <a:pt x="66484" y="68580"/>
                      <a:pt x="54578" y="85058"/>
                      <a:pt x="33242" y="85058"/>
                    </a:cubicBezTo>
                    <a:cubicBezTo>
                      <a:pt x="11906" y="85058"/>
                      <a:pt x="0" y="69056"/>
                      <a:pt x="0" y="42100"/>
                    </a:cubicBezTo>
                    <a:moveTo>
                      <a:pt x="49435" y="42481"/>
                    </a:moveTo>
                    <a:cubicBezTo>
                      <a:pt x="49435" y="23431"/>
                      <a:pt x="44101" y="14383"/>
                      <a:pt x="33338" y="14383"/>
                    </a:cubicBezTo>
                    <a:cubicBezTo>
                      <a:pt x="22574" y="14383"/>
                      <a:pt x="17240" y="23431"/>
                      <a:pt x="17240" y="42481"/>
                    </a:cubicBezTo>
                    <a:cubicBezTo>
                      <a:pt x="17240" y="61531"/>
                      <a:pt x="22574" y="70866"/>
                      <a:pt x="33338" y="70866"/>
                    </a:cubicBezTo>
                    <a:cubicBezTo>
                      <a:pt x="44101" y="70866"/>
                      <a:pt x="49435" y="61722"/>
                      <a:pt x="49435" y="42481"/>
                    </a:cubicBezTo>
                  </a:path>
                </a:pathLst>
              </a:custGeom>
              <a:solidFill>
                <a:srgbClr val="5858A3"/>
              </a:solidFill>
              <a:ln w="9525" cap="flat">
                <a:noFill/>
                <a:prstDash val="solid"/>
                <a:miter/>
              </a:ln>
            </p:spPr>
            <p:txBody>
              <a:bodyPr rtlCol="0" anchor="ctr"/>
              <a:lstStyle/>
              <a:p>
                <a:endParaRPr lang="en-GB" dirty="0"/>
              </a:p>
            </p:txBody>
          </p:sp>
          <p:sp>
            <p:nvSpPr>
              <p:cNvPr id="27" name="Free-form: Shape 26">
                <a:extLst>
                  <a:ext uri="{FF2B5EF4-FFF2-40B4-BE49-F238E27FC236}">
                    <a16:creationId xmlns:a16="http://schemas.microsoft.com/office/drawing/2014/main" id="{188C0E29-2E6E-98D0-2ABB-574209AD0A36}"/>
                  </a:ext>
                </a:extLst>
              </p:cNvPr>
              <p:cNvSpPr/>
              <p:nvPr/>
            </p:nvSpPr>
            <p:spPr>
              <a:xfrm>
                <a:off x="11250794" y="1727069"/>
                <a:ext cx="60102" cy="83248"/>
              </a:xfrm>
              <a:custGeom>
                <a:avLst/>
                <a:gdLst>
                  <a:gd name="connsiteX0" fmla="*/ 16954 w 60102"/>
                  <a:gd name="connsiteY0" fmla="*/ 52578 h 83248"/>
                  <a:gd name="connsiteX1" fmla="*/ 32480 w 60102"/>
                  <a:gd name="connsiteY1" fmla="*/ 41148 h 83248"/>
                  <a:gd name="connsiteX2" fmla="*/ 41434 w 60102"/>
                  <a:gd name="connsiteY2" fmla="*/ 26479 h 83248"/>
                  <a:gd name="connsiteX3" fmla="*/ 29337 w 60102"/>
                  <a:gd name="connsiteY3" fmla="*/ 14097 h 83248"/>
                  <a:gd name="connsiteX4" fmla="*/ 17145 w 60102"/>
                  <a:gd name="connsiteY4" fmla="*/ 28194 h 83248"/>
                  <a:gd name="connsiteX5" fmla="*/ 17145 w 60102"/>
                  <a:gd name="connsiteY5" fmla="*/ 30480 h 83248"/>
                  <a:gd name="connsiteX6" fmla="*/ 762 w 60102"/>
                  <a:gd name="connsiteY6" fmla="*/ 30480 h 83248"/>
                  <a:gd name="connsiteX7" fmla="*/ 762 w 60102"/>
                  <a:gd name="connsiteY7" fmla="*/ 28956 h 83248"/>
                  <a:gd name="connsiteX8" fmla="*/ 29718 w 60102"/>
                  <a:gd name="connsiteY8" fmla="*/ 0 h 83248"/>
                  <a:gd name="connsiteX9" fmla="*/ 59246 w 60102"/>
                  <a:gd name="connsiteY9" fmla="*/ 25622 h 83248"/>
                  <a:gd name="connsiteX10" fmla="*/ 42672 w 60102"/>
                  <a:gd name="connsiteY10" fmla="*/ 52483 h 83248"/>
                  <a:gd name="connsiteX11" fmla="*/ 28861 w 60102"/>
                  <a:gd name="connsiteY11" fmla="*/ 61627 h 83248"/>
                  <a:gd name="connsiteX12" fmla="*/ 21812 w 60102"/>
                  <a:gd name="connsiteY12" fmla="*/ 69056 h 83248"/>
                  <a:gd name="connsiteX13" fmla="*/ 60103 w 60102"/>
                  <a:gd name="connsiteY13" fmla="*/ 69056 h 83248"/>
                  <a:gd name="connsiteX14" fmla="*/ 60103 w 60102"/>
                  <a:gd name="connsiteY14" fmla="*/ 83248 h 83248"/>
                  <a:gd name="connsiteX15" fmla="*/ 0 w 60102"/>
                  <a:gd name="connsiteY15" fmla="*/ 83248 h 83248"/>
                  <a:gd name="connsiteX16" fmla="*/ 17145 w 60102"/>
                  <a:gd name="connsiteY16" fmla="*/ 52483 h 8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102" h="83248">
                    <a:moveTo>
                      <a:pt x="16954" y="52578"/>
                    </a:moveTo>
                    <a:lnTo>
                      <a:pt x="32480" y="41148"/>
                    </a:lnTo>
                    <a:cubicBezTo>
                      <a:pt x="38195" y="36957"/>
                      <a:pt x="41434" y="32956"/>
                      <a:pt x="41434" y="26479"/>
                    </a:cubicBezTo>
                    <a:cubicBezTo>
                      <a:pt x="41434" y="18383"/>
                      <a:pt x="36386" y="14097"/>
                      <a:pt x="29337" y="14097"/>
                    </a:cubicBezTo>
                    <a:cubicBezTo>
                      <a:pt x="21908" y="14097"/>
                      <a:pt x="17145" y="18574"/>
                      <a:pt x="17145" y="28194"/>
                    </a:cubicBezTo>
                    <a:lnTo>
                      <a:pt x="17145" y="30480"/>
                    </a:lnTo>
                    <a:lnTo>
                      <a:pt x="762" y="30480"/>
                    </a:lnTo>
                    <a:lnTo>
                      <a:pt x="762" y="28956"/>
                    </a:lnTo>
                    <a:cubicBezTo>
                      <a:pt x="762" y="10763"/>
                      <a:pt x="11621" y="0"/>
                      <a:pt x="29718" y="0"/>
                    </a:cubicBezTo>
                    <a:cubicBezTo>
                      <a:pt x="47816" y="0"/>
                      <a:pt x="59246" y="10287"/>
                      <a:pt x="59246" y="25622"/>
                    </a:cubicBezTo>
                    <a:cubicBezTo>
                      <a:pt x="59246" y="36576"/>
                      <a:pt x="53150" y="45529"/>
                      <a:pt x="42672" y="52483"/>
                    </a:cubicBezTo>
                    <a:lnTo>
                      <a:pt x="28861" y="61627"/>
                    </a:lnTo>
                    <a:cubicBezTo>
                      <a:pt x="23050" y="65532"/>
                      <a:pt x="22003" y="67151"/>
                      <a:pt x="21812" y="69056"/>
                    </a:cubicBezTo>
                    <a:lnTo>
                      <a:pt x="60103" y="69056"/>
                    </a:lnTo>
                    <a:lnTo>
                      <a:pt x="60103" y="83248"/>
                    </a:lnTo>
                    <a:lnTo>
                      <a:pt x="0" y="83248"/>
                    </a:lnTo>
                    <a:cubicBezTo>
                      <a:pt x="0" y="70199"/>
                      <a:pt x="4953" y="61531"/>
                      <a:pt x="17145" y="52483"/>
                    </a:cubicBezTo>
                  </a:path>
                </a:pathLst>
              </a:custGeom>
              <a:solidFill>
                <a:srgbClr val="5858A3"/>
              </a:solidFill>
              <a:ln w="9525" cap="flat">
                <a:noFill/>
                <a:prstDash val="solid"/>
                <a:miter/>
              </a:ln>
            </p:spPr>
            <p:txBody>
              <a:bodyPr rtlCol="0" anchor="ctr"/>
              <a:lstStyle/>
              <a:p>
                <a:endParaRPr lang="en-GB" dirty="0"/>
              </a:p>
            </p:txBody>
          </p:sp>
          <p:sp>
            <p:nvSpPr>
              <p:cNvPr id="28" name="Free-form: Shape 27">
                <a:extLst>
                  <a:ext uri="{FF2B5EF4-FFF2-40B4-BE49-F238E27FC236}">
                    <a16:creationId xmlns:a16="http://schemas.microsoft.com/office/drawing/2014/main" id="{CBA53AFD-A02C-3131-367C-2B2C3030D3DA}"/>
                  </a:ext>
                </a:extLst>
              </p:cNvPr>
              <p:cNvSpPr/>
              <p:nvPr/>
            </p:nvSpPr>
            <p:spPr>
              <a:xfrm>
                <a:off x="11324136" y="1729069"/>
                <a:ext cx="63627" cy="83153"/>
              </a:xfrm>
              <a:custGeom>
                <a:avLst/>
                <a:gdLst>
                  <a:gd name="connsiteX0" fmla="*/ 95 w 63627"/>
                  <a:gd name="connsiteY0" fmla="*/ 59722 h 83153"/>
                  <a:gd name="connsiteX1" fmla="*/ 16764 w 63627"/>
                  <a:gd name="connsiteY1" fmla="*/ 58388 h 83153"/>
                  <a:gd name="connsiteX2" fmla="*/ 31528 w 63627"/>
                  <a:gd name="connsiteY2" fmla="*/ 68771 h 83153"/>
                  <a:gd name="connsiteX3" fmla="*/ 46863 w 63627"/>
                  <a:gd name="connsiteY3" fmla="*/ 54578 h 83153"/>
                  <a:gd name="connsiteX4" fmla="*/ 31052 w 63627"/>
                  <a:gd name="connsiteY4" fmla="*/ 40672 h 83153"/>
                  <a:gd name="connsiteX5" fmla="*/ 18002 w 63627"/>
                  <a:gd name="connsiteY5" fmla="*/ 45625 h 83153"/>
                  <a:gd name="connsiteX6" fmla="*/ 2381 w 63627"/>
                  <a:gd name="connsiteY6" fmla="*/ 43339 h 83153"/>
                  <a:gd name="connsiteX7" fmla="*/ 9906 w 63627"/>
                  <a:gd name="connsiteY7" fmla="*/ 0 h 83153"/>
                  <a:gd name="connsiteX8" fmla="*/ 58293 w 63627"/>
                  <a:gd name="connsiteY8" fmla="*/ 0 h 83153"/>
                  <a:gd name="connsiteX9" fmla="*/ 58293 w 63627"/>
                  <a:gd name="connsiteY9" fmla="*/ 14859 h 83153"/>
                  <a:gd name="connsiteX10" fmla="*/ 22479 w 63627"/>
                  <a:gd name="connsiteY10" fmla="*/ 14859 h 83153"/>
                  <a:gd name="connsiteX11" fmla="*/ 19717 w 63627"/>
                  <a:gd name="connsiteY11" fmla="*/ 30766 h 83153"/>
                  <a:gd name="connsiteX12" fmla="*/ 19907 w 63627"/>
                  <a:gd name="connsiteY12" fmla="*/ 30766 h 83153"/>
                  <a:gd name="connsiteX13" fmla="*/ 36100 w 63627"/>
                  <a:gd name="connsiteY13" fmla="*/ 26384 h 83153"/>
                  <a:gd name="connsiteX14" fmla="*/ 63627 w 63627"/>
                  <a:gd name="connsiteY14" fmla="*/ 53912 h 83153"/>
                  <a:gd name="connsiteX15" fmla="*/ 31433 w 63627"/>
                  <a:gd name="connsiteY15" fmla="*/ 83153 h 83153"/>
                  <a:gd name="connsiteX16" fmla="*/ 0 w 63627"/>
                  <a:gd name="connsiteY16" fmla="*/ 59722 h 83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627" h="83153">
                    <a:moveTo>
                      <a:pt x="95" y="59722"/>
                    </a:moveTo>
                    <a:lnTo>
                      <a:pt x="16764" y="58388"/>
                    </a:lnTo>
                    <a:cubicBezTo>
                      <a:pt x="18574" y="65151"/>
                      <a:pt x="24003" y="68771"/>
                      <a:pt x="31528" y="68771"/>
                    </a:cubicBezTo>
                    <a:cubicBezTo>
                      <a:pt x="41053" y="68771"/>
                      <a:pt x="46863" y="62579"/>
                      <a:pt x="46863" y="54578"/>
                    </a:cubicBezTo>
                    <a:cubicBezTo>
                      <a:pt x="46863" y="47054"/>
                      <a:pt x="41720" y="40672"/>
                      <a:pt x="31052" y="40672"/>
                    </a:cubicBezTo>
                    <a:cubicBezTo>
                      <a:pt x="25717" y="40672"/>
                      <a:pt x="21812" y="42386"/>
                      <a:pt x="18002" y="45625"/>
                    </a:cubicBezTo>
                    <a:lnTo>
                      <a:pt x="2381" y="43339"/>
                    </a:lnTo>
                    <a:lnTo>
                      <a:pt x="9906" y="0"/>
                    </a:lnTo>
                    <a:lnTo>
                      <a:pt x="58293" y="0"/>
                    </a:lnTo>
                    <a:lnTo>
                      <a:pt x="58293" y="14859"/>
                    </a:lnTo>
                    <a:lnTo>
                      <a:pt x="22479" y="14859"/>
                    </a:lnTo>
                    <a:lnTo>
                      <a:pt x="19717" y="30766"/>
                    </a:lnTo>
                    <a:lnTo>
                      <a:pt x="19907" y="30766"/>
                    </a:lnTo>
                    <a:cubicBezTo>
                      <a:pt x="24098" y="28099"/>
                      <a:pt x="29813" y="26384"/>
                      <a:pt x="36100" y="26384"/>
                    </a:cubicBezTo>
                    <a:cubicBezTo>
                      <a:pt x="51625" y="26384"/>
                      <a:pt x="63627" y="37052"/>
                      <a:pt x="63627" y="53912"/>
                    </a:cubicBezTo>
                    <a:cubicBezTo>
                      <a:pt x="63627" y="70771"/>
                      <a:pt x="50578" y="83153"/>
                      <a:pt x="31433" y="83153"/>
                    </a:cubicBezTo>
                    <a:cubicBezTo>
                      <a:pt x="14383" y="83153"/>
                      <a:pt x="2286" y="74200"/>
                      <a:pt x="0" y="59722"/>
                    </a:cubicBezTo>
                  </a:path>
                </a:pathLst>
              </a:custGeom>
              <a:solidFill>
                <a:srgbClr val="5858A3"/>
              </a:solidFill>
              <a:ln w="9525" cap="flat">
                <a:noFill/>
                <a:prstDash val="solid"/>
                <a:miter/>
              </a:ln>
            </p:spPr>
            <p:txBody>
              <a:bodyPr rtlCol="0" anchor="ctr"/>
              <a:lstStyle/>
              <a:p>
                <a:endParaRPr lang="en-GB" dirty="0"/>
              </a:p>
            </p:txBody>
          </p:sp>
        </p:grpSp>
      </p:grpSp>
      <p:sp>
        <p:nvSpPr>
          <p:cNvPr id="30" name="Slide Number Placeholder 29">
            <a:extLst>
              <a:ext uri="{FF2B5EF4-FFF2-40B4-BE49-F238E27FC236}">
                <a16:creationId xmlns:a16="http://schemas.microsoft.com/office/drawing/2014/main" id="{7F939F43-D9ED-D770-0C35-8FB8DCB3985D}"/>
              </a:ext>
            </a:extLst>
          </p:cNvPr>
          <p:cNvSpPr>
            <a:spLocks noGrp="1"/>
          </p:cNvSpPr>
          <p:nvPr>
            <p:ph type="sldNum" sz="quarter" idx="10"/>
          </p:nvPr>
        </p:nvSpPr>
        <p:spPr/>
        <p:txBody>
          <a:bodyPr/>
          <a:lstStyle/>
          <a:p>
            <a:fld id="{B70ABF48-9EEA-4187-85C1-AD7A92F0F57C}" type="slidenum">
              <a:rPr lang="en-GB" smtClean="0"/>
              <a:pPr/>
              <a:t>‹#›</a:t>
            </a:fld>
            <a:endParaRPr lang="en-GB" dirty="0"/>
          </a:p>
        </p:txBody>
      </p:sp>
      <p:sp>
        <p:nvSpPr>
          <p:cNvPr id="31" name="TextBox 30">
            <a:extLst>
              <a:ext uri="{FF2B5EF4-FFF2-40B4-BE49-F238E27FC236}">
                <a16:creationId xmlns:a16="http://schemas.microsoft.com/office/drawing/2014/main" id="{C4346576-048A-AEF4-AFAF-DCE01C868004}"/>
              </a:ext>
            </a:extLst>
          </p:cNvPr>
          <p:cNvSpPr txBox="1"/>
          <p:nvPr userDrawn="1"/>
        </p:nvSpPr>
        <p:spPr>
          <a:xfrm>
            <a:off x="725747"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2">
                    <a:lumMod val="50000"/>
                  </a:schemeClr>
                </a:solidFill>
                <a:latin typeface="+mn-lt"/>
                <a:cs typeface="Noto Sans Light" panose="020B0402040504020204" pitchFamily="34" charset="0"/>
              </a:rPr>
              <a:t>© 2026 Oxford Nanopore Technologies plc. All rights reserved.</a:t>
            </a:r>
            <a:br>
              <a:rPr lang="en-GB" sz="700" noProof="0" dirty="0">
                <a:solidFill>
                  <a:schemeClr val="bg2">
                    <a:lumMod val="50000"/>
                  </a:schemeClr>
                </a:solidFill>
                <a:latin typeface="+mn-lt"/>
                <a:cs typeface="Noto Sans Light" panose="020B0402040504020204" pitchFamily="34" charset="0"/>
              </a:rPr>
            </a:br>
            <a:r>
              <a:rPr lang="en-GB" sz="700" noProof="0" dirty="0">
                <a:solidFill>
                  <a:schemeClr val="bg2">
                    <a:lumMod val="50000"/>
                  </a:schemeClr>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cxnSp>
        <p:nvCxnSpPr>
          <p:cNvPr id="32" name="Straight Connector 31">
            <a:extLst>
              <a:ext uri="{FF2B5EF4-FFF2-40B4-BE49-F238E27FC236}">
                <a16:creationId xmlns:a16="http://schemas.microsoft.com/office/drawing/2014/main" id="{8D717104-B736-821F-0E64-06158AB0D0BE}"/>
              </a:ext>
            </a:extLst>
          </p:cNvPr>
          <p:cNvCxnSpPr>
            <a:cxnSpLocks/>
          </p:cNvCxnSpPr>
          <p:nvPr userDrawn="1"/>
        </p:nvCxnSpPr>
        <p:spPr>
          <a:xfrm>
            <a:off x="630438" y="6322206"/>
            <a:ext cx="0" cy="31291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560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12089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tx1"/>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813397C-C725-ED8F-3EA7-69384419DAA6}"/>
              </a:ext>
            </a:extLst>
          </p:cNvPr>
          <p:cNvGrpSpPr/>
          <p:nvPr/>
        </p:nvGrpSpPr>
        <p:grpSpPr>
          <a:xfrm>
            <a:off x="9263609" y="-3451"/>
            <a:ext cx="2928391" cy="6864900"/>
            <a:chOff x="9263609" y="-3451"/>
            <a:chExt cx="2928391" cy="6864900"/>
          </a:xfrm>
        </p:grpSpPr>
        <p:sp>
          <p:nvSpPr>
            <p:cNvPr id="4" name="Freeform: Shape 2">
              <a:extLst>
                <a:ext uri="{FF2B5EF4-FFF2-40B4-BE49-F238E27FC236}">
                  <a16:creationId xmlns:a16="http://schemas.microsoft.com/office/drawing/2014/main" id="{AFF28BFF-E4F1-E2A1-43E0-C388D708C930}"/>
                </a:ext>
              </a:extLst>
            </p:cNvPr>
            <p:cNvSpPr/>
            <p:nvPr/>
          </p:nvSpPr>
          <p:spPr>
            <a:xfrm rot="10800000" flipH="1">
              <a:off x="10480872" y="-3451"/>
              <a:ext cx="1711128" cy="3422088"/>
            </a:xfrm>
            <a:custGeom>
              <a:avLst/>
              <a:gdLst>
                <a:gd name="connsiteX0" fmla="*/ 1711128 w 1711128"/>
                <a:gd name="connsiteY0" fmla="*/ 3422088 h 3422088"/>
                <a:gd name="connsiteX1" fmla="*/ 0 w 1711128"/>
                <a:gd name="connsiteY1" fmla="*/ 1710963 h 3422088"/>
                <a:gd name="connsiteX2" fmla="*/ 1711128 w 1711128"/>
                <a:gd name="connsiteY2" fmla="*/ 0 h 3422088"/>
              </a:gdLst>
              <a:ahLst/>
              <a:cxnLst>
                <a:cxn ang="0">
                  <a:pos x="connsiteX0" y="connsiteY0"/>
                </a:cxn>
                <a:cxn ang="0">
                  <a:pos x="connsiteX1" y="connsiteY1"/>
                </a:cxn>
                <a:cxn ang="0">
                  <a:pos x="connsiteX2" y="connsiteY2"/>
                </a:cxn>
              </a:cxnLst>
              <a:rect l="l" t="t" r="r" b="b"/>
              <a:pathLst>
                <a:path w="1711128" h="3422088">
                  <a:moveTo>
                    <a:pt x="1711128" y="3422088"/>
                  </a:moveTo>
                  <a:lnTo>
                    <a:pt x="0" y="1710963"/>
                  </a:lnTo>
                  <a:lnTo>
                    <a:pt x="1711128" y="0"/>
                  </a:lnTo>
                  <a:close/>
                </a:path>
              </a:pathLst>
            </a:custGeom>
            <a:solidFill>
              <a:srgbClr val="291E5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sp>
          <p:nvSpPr>
            <p:cNvPr id="5" name="Freeform: Shape 3">
              <a:extLst>
                <a:ext uri="{FF2B5EF4-FFF2-40B4-BE49-F238E27FC236}">
                  <a16:creationId xmlns:a16="http://schemas.microsoft.com/office/drawing/2014/main" id="{DABA9A7A-6426-2AF1-4FDF-5AE04173C3E4}"/>
                </a:ext>
              </a:extLst>
            </p:cNvPr>
            <p:cNvSpPr/>
            <p:nvPr/>
          </p:nvSpPr>
          <p:spPr>
            <a:xfrm rot="10800000" flipH="1">
              <a:off x="10480872" y="3439200"/>
              <a:ext cx="1711128" cy="3422249"/>
            </a:xfrm>
            <a:custGeom>
              <a:avLst/>
              <a:gdLst>
                <a:gd name="connsiteX0" fmla="*/ 1711128 w 1711128"/>
                <a:gd name="connsiteY0" fmla="*/ 3422249 h 3422249"/>
                <a:gd name="connsiteX1" fmla="*/ 0 w 1711128"/>
                <a:gd name="connsiteY1" fmla="*/ 1711123 h 3422249"/>
                <a:gd name="connsiteX2" fmla="*/ 1711128 w 1711128"/>
                <a:gd name="connsiteY2" fmla="*/ 0 h 3422249"/>
              </a:gdLst>
              <a:ahLst/>
              <a:cxnLst>
                <a:cxn ang="0">
                  <a:pos x="connsiteX0" y="connsiteY0"/>
                </a:cxn>
                <a:cxn ang="0">
                  <a:pos x="connsiteX1" y="connsiteY1"/>
                </a:cxn>
                <a:cxn ang="0">
                  <a:pos x="connsiteX2" y="connsiteY2"/>
                </a:cxn>
              </a:cxnLst>
              <a:rect l="l" t="t" r="r" b="b"/>
              <a:pathLst>
                <a:path w="1711128" h="3422249">
                  <a:moveTo>
                    <a:pt x="1711128" y="3422249"/>
                  </a:moveTo>
                  <a:lnTo>
                    <a:pt x="0" y="1711123"/>
                  </a:lnTo>
                  <a:lnTo>
                    <a:pt x="1711128" y="0"/>
                  </a:lnTo>
                  <a:close/>
                </a:path>
              </a:pathLst>
            </a:custGeom>
            <a:solidFill>
              <a:srgbClr val="291E5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sp>
          <p:nvSpPr>
            <p:cNvPr id="6" name="Freeform: Shape 4">
              <a:extLst>
                <a:ext uri="{FF2B5EF4-FFF2-40B4-BE49-F238E27FC236}">
                  <a16:creationId xmlns:a16="http://schemas.microsoft.com/office/drawing/2014/main" id="{855700FF-AC89-AB27-AABC-3D8894B0B009}"/>
                </a:ext>
              </a:extLst>
            </p:cNvPr>
            <p:cNvSpPr/>
            <p:nvPr/>
          </p:nvSpPr>
          <p:spPr>
            <a:xfrm rot="13500000" flipH="1">
              <a:off x="9263606" y="2211729"/>
              <a:ext cx="2434364" cy="2434357"/>
            </a:xfrm>
            <a:custGeom>
              <a:avLst/>
              <a:gdLst>
                <a:gd name="connsiteX0" fmla="*/ 0 w 2434364"/>
                <a:gd name="connsiteY0" fmla="*/ 2434357 h 2434357"/>
                <a:gd name="connsiteX1" fmla="*/ 0 w 2434364"/>
                <a:gd name="connsiteY1" fmla="*/ 0 h 2434357"/>
                <a:gd name="connsiteX2" fmla="*/ 2434363 w 2434364"/>
                <a:gd name="connsiteY2" fmla="*/ 0 h 2434357"/>
                <a:gd name="connsiteX3" fmla="*/ 2434364 w 2434364"/>
                <a:gd name="connsiteY3" fmla="*/ 2434357 h 2434357"/>
              </a:gdLst>
              <a:ahLst/>
              <a:cxnLst>
                <a:cxn ang="0">
                  <a:pos x="connsiteX0" y="connsiteY0"/>
                </a:cxn>
                <a:cxn ang="0">
                  <a:pos x="connsiteX1" y="connsiteY1"/>
                </a:cxn>
                <a:cxn ang="0">
                  <a:pos x="connsiteX2" y="connsiteY2"/>
                </a:cxn>
                <a:cxn ang="0">
                  <a:pos x="connsiteX3" y="connsiteY3"/>
                </a:cxn>
              </a:cxnLst>
              <a:rect l="l" t="t" r="r" b="b"/>
              <a:pathLst>
                <a:path w="2434364" h="2434357">
                  <a:moveTo>
                    <a:pt x="0" y="2434357"/>
                  </a:moveTo>
                  <a:lnTo>
                    <a:pt x="0" y="0"/>
                  </a:lnTo>
                  <a:lnTo>
                    <a:pt x="2434363" y="0"/>
                  </a:lnTo>
                  <a:lnTo>
                    <a:pt x="2434364" y="2434357"/>
                  </a:lnTo>
                  <a:close/>
                </a:path>
              </a:pathLst>
            </a:custGeom>
            <a:solidFill>
              <a:srgbClr val="5858A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grpSp>
      <p:pic>
        <p:nvPicPr>
          <p:cNvPr id="56" name="Graphic 55">
            <a:extLst>
              <a:ext uri="{FF2B5EF4-FFF2-40B4-BE49-F238E27FC236}">
                <a16:creationId xmlns:a16="http://schemas.microsoft.com/office/drawing/2014/main" id="{98387ECD-664B-3790-E8FE-ED3649C9BEA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4965" y="5972215"/>
            <a:ext cx="3486034" cy="525423"/>
          </a:xfrm>
          <a:prstGeom prst="rect">
            <a:avLst/>
          </a:prstGeom>
        </p:spPr>
      </p:pic>
      <p:grpSp>
        <p:nvGrpSpPr>
          <p:cNvPr id="2" name="Group 1">
            <a:extLst>
              <a:ext uri="{FF2B5EF4-FFF2-40B4-BE49-F238E27FC236}">
                <a16:creationId xmlns:a16="http://schemas.microsoft.com/office/drawing/2014/main" id="{16433662-8DAF-837D-B380-916F7D157ABB}"/>
              </a:ext>
            </a:extLst>
          </p:cNvPr>
          <p:cNvGrpSpPr/>
          <p:nvPr userDrawn="1"/>
        </p:nvGrpSpPr>
        <p:grpSpPr>
          <a:xfrm>
            <a:off x="9263609" y="-3451"/>
            <a:ext cx="2928391" cy="6864900"/>
            <a:chOff x="9263609" y="-3451"/>
            <a:chExt cx="2928391" cy="6864900"/>
          </a:xfrm>
        </p:grpSpPr>
        <p:sp>
          <p:nvSpPr>
            <p:cNvPr id="7" name="Freeform: Shape 2">
              <a:extLst>
                <a:ext uri="{FF2B5EF4-FFF2-40B4-BE49-F238E27FC236}">
                  <a16:creationId xmlns:a16="http://schemas.microsoft.com/office/drawing/2014/main" id="{D414F41D-292C-408D-4548-5CF837675D4E}"/>
                </a:ext>
              </a:extLst>
            </p:cNvPr>
            <p:cNvSpPr/>
            <p:nvPr userDrawn="1"/>
          </p:nvSpPr>
          <p:spPr>
            <a:xfrm rot="10800000" flipH="1">
              <a:off x="10480872" y="-3451"/>
              <a:ext cx="1711128" cy="3422088"/>
            </a:xfrm>
            <a:custGeom>
              <a:avLst/>
              <a:gdLst>
                <a:gd name="connsiteX0" fmla="*/ 1711128 w 1711128"/>
                <a:gd name="connsiteY0" fmla="*/ 3422088 h 3422088"/>
                <a:gd name="connsiteX1" fmla="*/ 0 w 1711128"/>
                <a:gd name="connsiteY1" fmla="*/ 1710963 h 3422088"/>
                <a:gd name="connsiteX2" fmla="*/ 1711128 w 1711128"/>
                <a:gd name="connsiteY2" fmla="*/ 0 h 3422088"/>
              </a:gdLst>
              <a:ahLst/>
              <a:cxnLst>
                <a:cxn ang="0">
                  <a:pos x="connsiteX0" y="connsiteY0"/>
                </a:cxn>
                <a:cxn ang="0">
                  <a:pos x="connsiteX1" y="connsiteY1"/>
                </a:cxn>
                <a:cxn ang="0">
                  <a:pos x="connsiteX2" y="connsiteY2"/>
                </a:cxn>
              </a:cxnLst>
              <a:rect l="l" t="t" r="r" b="b"/>
              <a:pathLst>
                <a:path w="1711128" h="3422088">
                  <a:moveTo>
                    <a:pt x="1711128" y="3422088"/>
                  </a:moveTo>
                  <a:lnTo>
                    <a:pt x="0" y="1710963"/>
                  </a:lnTo>
                  <a:lnTo>
                    <a:pt x="1711128" y="0"/>
                  </a:lnTo>
                  <a:close/>
                </a:path>
              </a:pathLst>
            </a:custGeom>
            <a:solidFill>
              <a:srgbClr val="291E5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sp>
          <p:nvSpPr>
            <p:cNvPr id="8" name="Freeform: Shape 3">
              <a:extLst>
                <a:ext uri="{FF2B5EF4-FFF2-40B4-BE49-F238E27FC236}">
                  <a16:creationId xmlns:a16="http://schemas.microsoft.com/office/drawing/2014/main" id="{88A2FE2F-876D-769B-C5A0-4E428ED8F275}"/>
                </a:ext>
              </a:extLst>
            </p:cNvPr>
            <p:cNvSpPr/>
            <p:nvPr userDrawn="1"/>
          </p:nvSpPr>
          <p:spPr>
            <a:xfrm rot="10800000" flipH="1">
              <a:off x="10480872" y="3439200"/>
              <a:ext cx="1711128" cy="3422249"/>
            </a:xfrm>
            <a:custGeom>
              <a:avLst/>
              <a:gdLst>
                <a:gd name="connsiteX0" fmla="*/ 1711128 w 1711128"/>
                <a:gd name="connsiteY0" fmla="*/ 3422249 h 3422249"/>
                <a:gd name="connsiteX1" fmla="*/ 0 w 1711128"/>
                <a:gd name="connsiteY1" fmla="*/ 1711123 h 3422249"/>
                <a:gd name="connsiteX2" fmla="*/ 1711128 w 1711128"/>
                <a:gd name="connsiteY2" fmla="*/ 0 h 3422249"/>
              </a:gdLst>
              <a:ahLst/>
              <a:cxnLst>
                <a:cxn ang="0">
                  <a:pos x="connsiteX0" y="connsiteY0"/>
                </a:cxn>
                <a:cxn ang="0">
                  <a:pos x="connsiteX1" y="connsiteY1"/>
                </a:cxn>
                <a:cxn ang="0">
                  <a:pos x="connsiteX2" y="connsiteY2"/>
                </a:cxn>
              </a:cxnLst>
              <a:rect l="l" t="t" r="r" b="b"/>
              <a:pathLst>
                <a:path w="1711128" h="3422249">
                  <a:moveTo>
                    <a:pt x="1711128" y="3422249"/>
                  </a:moveTo>
                  <a:lnTo>
                    <a:pt x="0" y="1711123"/>
                  </a:lnTo>
                  <a:lnTo>
                    <a:pt x="1711128" y="0"/>
                  </a:lnTo>
                  <a:close/>
                </a:path>
              </a:pathLst>
            </a:custGeom>
            <a:solidFill>
              <a:srgbClr val="291E5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sp>
          <p:nvSpPr>
            <p:cNvPr id="9" name="Freeform: Shape 4">
              <a:extLst>
                <a:ext uri="{FF2B5EF4-FFF2-40B4-BE49-F238E27FC236}">
                  <a16:creationId xmlns:a16="http://schemas.microsoft.com/office/drawing/2014/main" id="{DAD345BE-F26C-9FD9-A1BA-8EC57486C384}"/>
                </a:ext>
              </a:extLst>
            </p:cNvPr>
            <p:cNvSpPr/>
            <p:nvPr userDrawn="1"/>
          </p:nvSpPr>
          <p:spPr>
            <a:xfrm rot="13500000" flipH="1">
              <a:off x="9263606" y="2211729"/>
              <a:ext cx="2434364" cy="2434357"/>
            </a:xfrm>
            <a:custGeom>
              <a:avLst/>
              <a:gdLst>
                <a:gd name="connsiteX0" fmla="*/ 0 w 2434364"/>
                <a:gd name="connsiteY0" fmla="*/ 2434357 h 2434357"/>
                <a:gd name="connsiteX1" fmla="*/ 0 w 2434364"/>
                <a:gd name="connsiteY1" fmla="*/ 0 h 2434357"/>
                <a:gd name="connsiteX2" fmla="*/ 2434363 w 2434364"/>
                <a:gd name="connsiteY2" fmla="*/ 0 h 2434357"/>
                <a:gd name="connsiteX3" fmla="*/ 2434364 w 2434364"/>
                <a:gd name="connsiteY3" fmla="*/ 2434357 h 2434357"/>
              </a:gdLst>
              <a:ahLst/>
              <a:cxnLst>
                <a:cxn ang="0">
                  <a:pos x="connsiteX0" y="connsiteY0"/>
                </a:cxn>
                <a:cxn ang="0">
                  <a:pos x="connsiteX1" y="connsiteY1"/>
                </a:cxn>
                <a:cxn ang="0">
                  <a:pos x="connsiteX2" y="connsiteY2"/>
                </a:cxn>
                <a:cxn ang="0">
                  <a:pos x="connsiteX3" y="connsiteY3"/>
                </a:cxn>
              </a:cxnLst>
              <a:rect l="l" t="t" r="r" b="b"/>
              <a:pathLst>
                <a:path w="2434364" h="2434357">
                  <a:moveTo>
                    <a:pt x="0" y="2434357"/>
                  </a:moveTo>
                  <a:lnTo>
                    <a:pt x="0" y="0"/>
                  </a:lnTo>
                  <a:lnTo>
                    <a:pt x="2434363" y="0"/>
                  </a:lnTo>
                  <a:lnTo>
                    <a:pt x="2434364" y="2434357"/>
                  </a:lnTo>
                  <a:close/>
                </a:path>
              </a:pathLst>
            </a:custGeom>
            <a:solidFill>
              <a:srgbClr val="5858A3"/>
            </a:solidFill>
            <a:ln w="0" cap="flat">
              <a:noFill/>
              <a:prstDash val="solid"/>
              <a:miter/>
            </a:ln>
          </p:spPr>
          <p:txBody>
            <a:bodyPr wrap="square" rtlCol="0" anchor="ctr">
              <a:noAutofit/>
            </a:bodyPr>
            <a:lstStyle/>
            <a:p>
              <a:endParaRPr lang="en-GB" dirty="0">
                <a:latin typeface="Noto Sans Light" panose="020B0402040504020204" pitchFamily="34" charset="0"/>
              </a:endParaRPr>
            </a:p>
          </p:txBody>
        </p:sp>
      </p:grpSp>
      <p:grpSp>
        <p:nvGrpSpPr>
          <p:cNvPr id="64" name="Group 63">
            <a:extLst>
              <a:ext uri="{FF2B5EF4-FFF2-40B4-BE49-F238E27FC236}">
                <a16:creationId xmlns:a16="http://schemas.microsoft.com/office/drawing/2014/main" id="{0DC0FA4C-B0D3-6866-B5E8-65F540BFDDB5}"/>
              </a:ext>
            </a:extLst>
          </p:cNvPr>
          <p:cNvGrpSpPr>
            <a:grpSpLocks noChangeAspect="1"/>
          </p:cNvGrpSpPr>
          <p:nvPr userDrawn="1"/>
        </p:nvGrpSpPr>
        <p:grpSpPr>
          <a:xfrm>
            <a:off x="9870655" y="2919507"/>
            <a:ext cx="1458261" cy="1018800"/>
            <a:chOff x="4756785" y="2492653"/>
            <a:chExt cx="2673667" cy="1867931"/>
          </a:xfrm>
        </p:grpSpPr>
        <p:sp>
          <p:nvSpPr>
            <p:cNvPr id="65" name="Free-form: Shape 64">
              <a:extLst>
                <a:ext uri="{FF2B5EF4-FFF2-40B4-BE49-F238E27FC236}">
                  <a16:creationId xmlns:a16="http://schemas.microsoft.com/office/drawing/2014/main" id="{0B0A58BD-B936-7085-0069-C8966C942FA8}"/>
                </a:ext>
              </a:extLst>
            </p:cNvPr>
            <p:cNvSpPr/>
            <p:nvPr userDrawn="1"/>
          </p:nvSpPr>
          <p:spPr>
            <a:xfrm>
              <a:off x="4756785" y="2492653"/>
              <a:ext cx="2673667" cy="1867931"/>
            </a:xfrm>
            <a:custGeom>
              <a:avLst/>
              <a:gdLst>
                <a:gd name="csX0" fmla="*/ 304323 w 2673667"/>
                <a:gd name="csY0" fmla="*/ 1546232 h 1867931"/>
                <a:gd name="csX1" fmla="*/ 907065 w 2673667"/>
                <a:gd name="csY1" fmla="*/ 1546232 h 1867931"/>
                <a:gd name="csX2" fmla="*/ 907065 w 2673667"/>
                <a:gd name="csY2" fmla="*/ 1850555 h 1867931"/>
                <a:gd name="csX3" fmla="*/ 304323 w 2673667"/>
                <a:gd name="csY3" fmla="*/ 1850555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8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8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1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8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2177700 w 2673667"/>
                <a:gd name="csY190" fmla="*/ 618878 h 1867931"/>
                <a:gd name="csX191" fmla="*/ 2240184 w 2673667"/>
                <a:gd name="csY191" fmla="*/ 618878 h 1867931"/>
                <a:gd name="csX192" fmla="*/ 2322099 w 2673667"/>
                <a:gd name="csY192" fmla="*/ 700603 h 1867931"/>
                <a:gd name="csX193" fmla="*/ 2240184 w 2673667"/>
                <a:gd name="csY193" fmla="*/ 782327 h 1867931"/>
                <a:gd name="csX194" fmla="*/ 2177700 w 2673667"/>
                <a:gd name="csY194" fmla="*/ 782327 h 1867931"/>
                <a:gd name="csX195" fmla="*/ 2008822 w 2673667"/>
                <a:gd name="csY195" fmla="*/ 618878 h 1867931"/>
                <a:gd name="csX196" fmla="*/ 2043302 w 2673667"/>
                <a:gd name="csY196" fmla="*/ 618878 h 1867931"/>
                <a:gd name="csX197" fmla="*/ 2117026 w 2673667"/>
                <a:gd name="csY197" fmla="*/ 736893 h 1867931"/>
                <a:gd name="csX198" fmla="*/ 2117026 w 2673667"/>
                <a:gd name="csY198" fmla="*/ 618878 h 1867931"/>
                <a:gd name="csX199" fmla="*/ 2146839 w 2673667"/>
                <a:gd name="csY199" fmla="*/ 618878 h 1867931"/>
                <a:gd name="csX200" fmla="*/ 2146839 w 2673667"/>
                <a:gd name="csY200" fmla="*/ 782327 h 1867931"/>
                <a:gd name="csX201" fmla="*/ 2112359 w 2673667"/>
                <a:gd name="csY201" fmla="*/ 782327 h 1867931"/>
                <a:gd name="csX202" fmla="*/ 2038635 w 2673667"/>
                <a:gd name="csY202" fmla="*/ 662788 h 1867931"/>
                <a:gd name="csX203" fmla="*/ 2038635 w 2673667"/>
                <a:gd name="csY203" fmla="*/ 782327 h 1867931"/>
                <a:gd name="csX204" fmla="*/ 2008822 w 2673667"/>
                <a:gd name="csY204" fmla="*/ 782327 h 1867931"/>
                <a:gd name="csX205" fmla="*/ 1706689 w 2673667"/>
                <a:gd name="csY205" fmla="*/ 618878 h 1867931"/>
                <a:gd name="csX206" fmla="*/ 1737645 w 2673667"/>
                <a:gd name="csY206" fmla="*/ 618878 h 1867931"/>
                <a:gd name="csX207" fmla="*/ 1737645 w 2673667"/>
                <a:gd name="csY207" fmla="*/ 754609 h 1867931"/>
                <a:gd name="csX208" fmla="*/ 1815464 w 2673667"/>
                <a:gd name="csY208" fmla="*/ 754609 h 1867931"/>
                <a:gd name="csX209" fmla="*/ 1815464 w 2673667"/>
                <a:gd name="csY209" fmla="*/ 782327 h 1867931"/>
                <a:gd name="csX210" fmla="*/ 1706689 w 2673667"/>
                <a:gd name="csY210" fmla="*/ 782327 h 1867931"/>
                <a:gd name="csX211" fmla="*/ 2534031 w 2673667"/>
                <a:gd name="csY211" fmla="*/ 618783 h 1867931"/>
                <a:gd name="csX212" fmla="*/ 2568511 w 2673667"/>
                <a:gd name="csY212" fmla="*/ 618783 h 1867931"/>
                <a:gd name="csX213" fmla="*/ 2642235 w 2673667"/>
                <a:gd name="csY213" fmla="*/ 734416 h 1867931"/>
                <a:gd name="csX214" fmla="*/ 2642235 w 2673667"/>
                <a:gd name="csY214" fmla="*/ 618783 h 1867931"/>
                <a:gd name="csX215" fmla="*/ 2672048 w 2673667"/>
                <a:gd name="csY215" fmla="*/ 618783 h 1867931"/>
                <a:gd name="csX216" fmla="*/ 2672048 w 2673667"/>
                <a:gd name="csY216" fmla="*/ 782232 h 1867931"/>
                <a:gd name="csX217" fmla="*/ 2637568 w 2673667"/>
                <a:gd name="csY217" fmla="*/ 782232 h 1867931"/>
                <a:gd name="csX218" fmla="*/ 2563844 w 2673667"/>
                <a:gd name="csY218" fmla="*/ 664789 h 1867931"/>
                <a:gd name="csX219" fmla="*/ 2563844 w 2673667"/>
                <a:gd name="csY219" fmla="*/ 782232 h 1867931"/>
                <a:gd name="csX220" fmla="*/ 2534031 w 2673667"/>
                <a:gd name="csY220" fmla="*/ 782232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232"/>
                  </a:moveTo>
                  <a:lnTo>
                    <a:pt x="907065" y="1546232"/>
                  </a:lnTo>
                  <a:lnTo>
                    <a:pt x="907065" y="1850555"/>
                  </a:lnTo>
                  <a:lnTo>
                    <a:pt x="304323" y="1850555"/>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8"/>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8"/>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8"/>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1"/>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1"/>
                    <a:pt x="1922430" y="922059"/>
                    <a:pt x="1916906" y="936918"/>
                  </a:cubicBezTo>
                  <a:lnTo>
                    <a:pt x="1910715" y="954539"/>
                  </a:lnTo>
                  <a:lnTo>
                    <a:pt x="1963483" y="954539"/>
                  </a:lnTo>
                  <a:lnTo>
                    <a:pt x="1957101" y="936918"/>
                  </a:lnTo>
                  <a:cubicBezTo>
                    <a:pt x="1951387" y="921964"/>
                    <a:pt x="1943576" y="900151"/>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8"/>
                    <a:pt x="2593562" y="1020928"/>
                  </a:cubicBezTo>
                  <a:cubicBezTo>
                    <a:pt x="2546509" y="1020928"/>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2"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1706689" y="618878"/>
                  </a:moveTo>
                  <a:lnTo>
                    <a:pt x="1737645" y="618878"/>
                  </a:lnTo>
                  <a:lnTo>
                    <a:pt x="1737645" y="754609"/>
                  </a:lnTo>
                  <a:lnTo>
                    <a:pt x="1815464" y="754609"/>
                  </a:lnTo>
                  <a:lnTo>
                    <a:pt x="1815464" y="782327"/>
                  </a:lnTo>
                  <a:lnTo>
                    <a:pt x="1706689" y="782327"/>
                  </a:lnTo>
                  <a:close/>
                  <a:moveTo>
                    <a:pt x="2534031" y="618783"/>
                  </a:moveTo>
                  <a:lnTo>
                    <a:pt x="2568511" y="618783"/>
                  </a:lnTo>
                  <a:lnTo>
                    <a:pt x="2642235" y="734416"/>
                  </a:lnTo>
                  <a:lnTo>
                    <a:pt x="2642235" y="618783"/>
                  </a:lnTo>
                  <a:lnTo>
                    <a:pt x="2672048" y="618783"/>
                  </a:lnTo>
                  <a:lnTo>
                    <a:pt x="2672048" y="782232"/>
                  </a:lnTo>
                  <a:lnTo>
                    <a:pt x="2637568" y="782232"/>
                  </a:lnTo>
                  <a:lnTo>
                    <a:pt x="2563844" y="664789"/>
                  </a:lnTo>
                  <a:lnTo>
                    <a:pt x="2563844" y="782232"/>
                  </a:lnTo>
                  <a:lnTo>
                    <a:pt x="2534031" y="782232"/>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rgbClr val="FFFFFF"/>
            </a:solidFill>
            <a:ln w="0" cap="flat">
              <a:noFill/>
              <a:prstDash val="solid"/>
              <a:miter/>
            </a:ln>
          </p:spPr>
          <p:txBody>
            <a:bodyPr wrap="square">
              <a:noAutofit/>
            </a:bodyPr>
            <a:lstStyle/>
            <a:p>
              <a:endParaRPr lang="en-GB" dirty="0"/>
            </a:p>
          </p:txBody>
        </p:sp>
        <p:sp>
          <p:nvSpPr>
            <p:cNvPr id="66" name="Rectangle 65">
              <a:extLst>
                <a:ext uri="{FF2B5EF4-FFF2-40B4-BE49-F238E27FC236}">
                  <a16:creationId xmlns:a16="http://schemas.microsoft.com/office/drawing/2014/main" id="{AB29D05A-C3C8-93EB-E218-B7E50F3B479E}"/>
                </a:ext>
              </a:extLst>
            </p:cNvPr>
            <p:cNvSpPr/>
            <p:nvPr/>
          </p:nvSpPr>
          <p:spPr>
            <a:xfrm>
              <a:off x="4756785" y="4038885"/>
              <a:ext cx="304323" cy="304323"/>
            </a:xfrm>
            <a:prstGeom prst="rect">
              <a:avLst/>
            </a:prstGeom>
            <a:solidFill>
              <a:srgbClr val="9E9ED4"/>
            </a:solidFill>
            <a:ln w="0" cap="flat">
              <a:noFill/>
              <a:prstDash val="solid"/>
              <a:miter/>
            </a:ln>
          </p:spPr>
          <p:txBody>
            <a:bodyPr/>
            <a:lstStyle/>
            <a:p>
              <a:endParaRPr lang="en-GB" dirty="0"/>
            </a:p>
          </p:txBody>
        </p:sp>
      </p:grpSp>
      <p:sp>
        <p:nvSpPr>
          <p:cNvPr id="59" name="TextBox 58" hidden="1">
            <a:extLst>
              <a:ext uri="{FF2B5EF4-FFF2-40B4-BE49-F238E27FC236}">
                <a16:creationId xmlns:a16="http://schemas.microsoft.com/office/drawing/2014/main" id="{9D9A75B3-4A11-7C4D-0EB0-D56965DBB936}"/>
              </a:ext>
            </a:extLst>
          </p:cNvPr>
          <p:cNvSpPr txBox="1"/>
          <p:nvPr userDrawn="1"/>
        </p:nvSpPr>
        <p:spPr>
          <a:xfrm>
            <a:off x="594965" y="2059489"/>
            <a:ext cx="4922432" cy="1116000"/>
          </a:xfrm>
          <a:prstGeom prst="rect">
            <a:avLst/>
          </a:prstGeom>
          <a:noFill/>
        </p:spPr>
        <p:txBody>
          <a:bodyPr wrap="square" lIns="0" tIns="0" rIns="0" bIns="0" rtlCol="0">
            <a:noAutofit/>
          </a:bodyPr>
          <a:lstStyle/>
          <a:p>
            <a:pPr algn="l"/>
            <a:r>
              <a:rPr lang="en-GB" sz="6000" b="0" dirty="0">
                <a:solidFill>
                  <a:schemeClr val="bg1"/>
                </a:solidFill>
                <a:latin typeface="+mj-lt"/>
              </a:rPr>
              <a:t>Thank you</a:t>
            </a:r>
          </a:p>
        </p:txBody>
      </p:sp>
      <p:sp>
        <p:nvSpPr>
          <p:cNvPr id="11" name="Title 1">
            <a:extLst>
              <a:ext uri="{FF2B5EF4-FFF2-40B4-BE49-F238E27FC236}">
                <a16:creationId xmlns:a16="http://schemas.microsoft.com/office/drawing/2014/main" id="{5B2BDB89-2700-554E-83D3-4F88C620DEC3}"/>
              </a:ext>
            </a:extLst>
          </p:cNvPr>
          <p:cNvSpPr txBox="1">
            <a:spLocks/>
          </p:cNvSpPr>
          <p:nvPr userDrawn="1"/>
        </p:nvSpPr>
        <p:spPr>
          <a:xfrm>
            <a:off x="594000" y="2296800"/>
            <a:ext cx="4394955" cy="830997"/>
          </a:xfrm>
          <a:prstGeom prst="rect">
            <a:avLst/>
          </a:prstGeom>
        </p:spPr>
        <p:txBody>
          <a:bodyPr vert="horz" wrap="square" lIns="0" tIns="0" rIns="0" bIns="0" rtlCol="0" anchor="b" anchorCtr="0">
            <a:spAutoFit/>
          </a:bodyPr>
          <a:lstStyle>
            <a:lvl1pPr algn="l" defTabSz="914309" rtl="0" eaLnBrk="1" latinLnBrk="0" hangingPunct="1">
              <a:lnSpc>
                <a:spcPct val="90000"/>
              </a:lnSpc>
              <a:spcBef>
                <a:spcPts val="600"/>
              </a:spcBef>
              <a:buNone/>
              <a:defRPr sz="6000" b="0" kern="1200">
                <a:solidFill>
                  <a:schemeClr val="bg1"/>
                </a:solidFill>
                <a:latin typeface="+mj-lt"/>
                <a:ea typeface="Noto Sans Light" panose="020B0402040504020204" pitchFamily="34" charset="0"/>
                <a:cs typeface="+mj-cs"/>
              </a:defRPr>
            </a:lvl1pPr>
          </a:lstStyle>
          <a:p>
            <a:r>
              <a:rPr lang="en-GB" dirty="0"/>
              <a:t>Thank you</a:t>
            </a:r>
          </a:p>
        </p:txBody>
      </p:sp>
      <p:sp>
        <p:nvSpPr>
          <p:cNvPr id="13" name="TextBox 12">
            <a:extLst>
              <a:ext uri="{FF2B5EF4-FFF2-40B4-BE49-F238E27FC236}">
                <a16:creationId xmlns:a16="http://schemas.microsoft.com/office/drawing/2014/main" id="{C35DFB3B-DE55-79BC-E0CC-23A3142F890F}"/>
              </a:ext>
            </a:extLst>
          </p:cNvPr>
          <p:cNvSpPr txBox="1"/>
          <p:nvPr userDrawn="1"/>
        </p:nvSpPr>
        <p:spPr>
          <a:xfrm>
            <a:off x="594000" y="3417917"/>
            <a:ext cx="6840000" cy="2251066"/>
          </a:xfrm>
          <a:prstGeom prst="rect">
            <a:avLst/>
          </a:prstGeom>
          <a:noFill/>
        </p:spPr>
        <p:txBody>
          <a:bodyPr wrap="square" lIns="0" tIns="0" rIns="0" bIns="0" rtlCol="0">
            <a:noAutofit/>
          </a:bodyPr>
          <a:lstStyle/>
          <a:p>
            <a:pPr marL="0" indent="0" algn="l">
              <a:lnSpc>
                <a:spcPct val="90000"/>
              </a:lnSpc>
              <a:spcAft>
                <a:spcPts val="1000"/>
              </a:spcAft>
              <a:buClr>
                <a:schemeClr val="accent1"/>
              </a:buClr>
              <a:buFont typeface="Arial" panose="020B0604020202020204" pitchFamily="34" charset="0"/>
              <a:buNone/>
            </a:pPr>
            <a:r>
              <a:rPr lang="en-GB" sz="1000" dirty="0">
                <a:solidFill>
                  <a:schemeClr val="bg1"/>
                </a:solidFill>
              </a:rPr>
              <a:t>Oxford Nanopore Technologies, the Wheel icon, AmPORE-TB, EPI2ME, GridION, MinION, MinKNOW, PromethION, </a:t>
            </a:r>
            <a:br>
              <a:rPr lang="en-GB" sz="1000" dirty="0">
                <a:solidFill>
                  <a:schemeClr val="bg1"/>
                </a:solidFill>
              </a:rPr>
            </a:br>
            <a:r>
              <a:rPr lang="en-GB" sz="1000" dirty="0">
                <a:solidFill>
                  <a:schemeClr val="bg1"/>
                </a:solidFill>
              </a:rPr>
              <a:t>P2 Solo, and P2 are registered trademarks or the subject of trademark applications of Oxford Nanopore Technologies plc in various countries. Information contained herein may be protected by copyright, patents or patents pending of Oxford Nanopore Technologies plc. All other brands and names contained are the property of their respective owners.</a:t>
            </a:r>
          </a:p>
          <a:p>
            <a:pPr marL="0" indent="0" algn="l">
              <a:lnSpc>
                <a:spcPct val="90000"/>
              </a:lnSpc>
              <a:spcAft>
                <a:spcPts val="1000"/>
              </a:spcAft>
              <a:buClr>
                <a:schemeClr val="accent1"/>
              </a:buClr>
              <a:buFont typeface="Arial" panose="020B0604020202020204" pitchFamily="34" charset="0"/>
              <a:buNone/>
            </a:pPr>
            <a:r>
              <a:rPr lang="en-GB" sz="1000" dirty="0">
                <a:solidFill>
                  <a:schemeClr val="bg1"/>
                </a:solidFill>
              </a:rPr>
              <a:t>© 2026 Oxford Nanopore Technologies plc.</a:t>
            </a:r>
          </a:p>
          <a:p>
            <a:pPr marL="0" indent="0" algn="l">
              <a:lnSpc>
                <a:spcPct val="90000"/>
              </a:lnSpc>
              <a:spcAft>
                <a:spcPts val="1000"/>
              </a:spcAft>
              <a:buClr>
                <a:schemeClr val="accent1"/>
              </a:buClr>
              <a:buFont typeface="Arial" panose="020B0604020202020204" pitchFamily="34" charset="0"/>
              <a:buNone/>
            </a:pPr>
            <a:r>
              <a:rPr lang="en-GB" sz="1000" dirty="0">
                <a:solidFill>
                  <a:schemeClr val="bg1"/>
                </a:solidFill>
              </a:rPr>
              <a:t>All rights reserved. Oxford Nanopore Technologies products are RUO. Products labelled/branded as Oxford Nanopore Diagnostics may be RUO or may be regulated as in‐vitro diagnostic devices in some jurisdictions, please check individual product labelling.</a:t>
            </a:r>
          </a:p>
          <a:p>
            <a:pPr marL="0" indent="0" algn="l">
              <a:lnSpc>
                <a:spcPct val="90000"/>
              </a:lnSpc>
              <a:spcAft>
                <a:spcPts val="1000"/>
              </a:spcAft>
              <a:buClr>
                <a:schemeClr val="accent1"/>
              </a:buClr>
              <a:buFont typeface="Arial" panose="020B0604020202020204" pitchFamily="34" charset="0"/>
              <a:buNone/>
            </a:pPr>
            <a:r>
              <a:rPr lang="en-GB" sz="1000" dirty="0">
                <a:solidFill>
                  <a:schemeClr val="bg1"/>
                </a:solidFill>
              </a:rPr>
              <a:t>Oxford Nanopore Technologies present the materials of third parties within the user community acknowledging that those materials belong to and are the true statements and representations of those third parties. Oxford Nanopore Technologies make no endorsements of the materials shown and the statements made.</a:t>
            </a:r>
          </a:p>
          <a:p>
            <a:pPr marL="0" indent="0" algn="l">
              <a:lnSpc>
                <a:spcPct val="90000"/>
              </a:lnSpc>
              <a:spcAft>
                <a:spcPts val="1000"/>
              </a:spcAft>
              <a:buClr>
                <a:schemeClr val="accent1"/>
              </a:buClr>
              <a:buFont typeface="Arial" panose="020B0604020202020204" pitchFamily="34" charset="0"/>
              <a:buNone/>
            </a:pPr>
            <a:r>
              <a:rPr lang="en-GB" sz="1000" dirty="0">
                <a:solidFill>
                  <a:schemeClr val="bg1"/>
                </a:solidFill>
              </a:rPr>
              <a:t>The content in this presentation should not be reproduced without permission of the speaker.</a:t>
            </a:r>
          </a:p>
        </p:txBody>
      </p:sp>
    </p:spTree>
    <p:extLst>
      <p:ext uri="{BB962C8B-B14F-4D97-AF65-F5344CB8AC3E}">
        <p14:creationId xmlns:p14="http://schemas.microsoft.com/office/powerpoint/2010/main" val="1362327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BC55D6-2288-6E00-D7E2-4E3D17FB20AB}"/>
              </a:ext>
            </a:extLst>
          </p:cNvPr>
          <p:cNvSpPr>
            <a:spLocks noGrp="1"/>
          </p:cNvSpPr>
          <p:nvPr>
            <p:ph type="title"/>
          </p:nvPr>
        </p:nvSpPr>
        <p:spPr>
          <a:xfrm>
            <a:off x="430211" y="365125"/>
            <a:ext cx="10692000" cy="377628"/>
          </a:xfrm>
          <a:prstGeom prst="rect">
            <a:avLst/>
          </a:prstGeom>
        </p:spPr>
        <p:txBody>
          <a:bodyPr vert="horz" lIns="0" tIns="0" rIns="0" bIns="0" rtlCol="0" anchor="t" anchorCtr="0">
            <a:noAutofit/>
          </a:bodyPr>
          <a:lstStyle/>
          <a:p>
            <a:r>
              <a:rPr lang="en-GB" noProof="0"/>
              <a:t>Click to edit Master title style</a:t>
            </a:r>
            <a:endParaRPr lang="en-GB" noProof="0" dirty="0"/>
          </a:p>
        </p:txBody>
      </p:sp>
      <p:sp>
        <p:nvSpPr>
          <p:cNvPr id="3" name="Text Placeholder 2">
            <a:extLst>
              <a:ext uri="{FF2B5EF4-FFF2-40B4-BE49-F238E27FC236}">
                <a16:creationId xmlns:a16="http://schemas.microsoft.com/office/drawing/2014/main" id="{F01F2D36-FE38-1066-4A7C-F8041BF330F1}"/>
              </a:ext>
            </a:extLst>
          </p:cNvPr>
          <p:cNvSpPr>
            <a:spLocks noGrp="1"/>
          </p:cNvSpPr>
          <p:nvPr>
            <p:ph type="body" idx="1"/>
          </p:nvPr>
        </p:nvSpPr>
        <p:spPr>
          <a:xfrm>
            <a:off x="430213" y="1522077"/>
            <a:ext cx="11365200" cy="4368768"/>
          </a:xfrm>
          <a:prstGeom prst="rect">
            <a:avLst/>
          </a:prstGeom>
        </p:spPr>
        <p:txBody>
          <a:bodyPr vert="horz" lIns="0" tIns="0" rIns="0" bIns="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cxnSp>
        <p:nvCxnSpPr>
          <p:cNvPr id="6" name="Straight Connector 5">
            <a:extLst>
              <a:ext uri="{FF2B5EF4-FFF2-40B4-BE49-F238E27FC236}">
                <a16:creationId xmlns:a16="http://schemas.microsoft.com/office/drawing/2014/main" id="{4ED55E87-F64B-ED3B-A8E6-8AB78BF9D107}"/>
              </a:ext>
            </a:extLst>
          </p:cNvPr>
          <p:cNvCxnSpPr>
            <a:cxnSpLocks/>
          </p:cNvCxnSpPr>
          <p:nvPr/>
        </p:nvCxnSpPr>
        <p:spPr>
          <a:xfrm>
            <a:off x="430213" y="820458"/>
            <a:ext cx="11331574" cy="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F9F246B-4CF7-8CCE-9FEF-DC0DBFC1C3DB}"/>
              </a:ext>
            </a:extLst>
          </p:cNvPr>
          <p:cNvSpPr txBox="1"/>
          <p:nvPr userDrawn="1"/>
        </p:nvSpPr>
        <p:spPr>
          <a:xfrm>
            <a:off x="725747" y="6317083"/>
            <a:ext cx="4140000" cy="323165"/>
          </a:xfrm>
          <a:prstGeom prst="rect">
            <a:avLst/>
          </a:prstGeom>
          <a:noFill/>
        </p:spPr>
        <p:txBody>
          <a:bodyPr wrap="square" lIns="0" tIns="0" rIns="0" bIns="0" anchor="t">
            <a:noAutofit/>
          </a:bodyPr>
          <a:lstStyle/>
          <a:p>
            <a:pPr marL="0" marR="0" lvl="0" indent="0" algn="l" defTabSz="457017" rtl="0" eaLnBrk="1" fontAlgn="auto" latinLnBrk="0" hangingPunct="1">
              <a:lnSpc>
                <a:spcPct val="100000"/>
              </a:lnSpc>
              <a:spcBef>
                <a:spcPts val="0"/>
              </a:spcBef>
              <a:spcAft>
                <a:spcPts val="0"/>
              </a:spcAft>
              <a:buClrTx/>
              <a:buSzTx/>
              <a:buFontTx/>
              <a:buNone/>
              <a:tabLst/>
              <a:defRPr/>
            </a:pPr>
            <a:r>
              <a:rPr lang="en-GB" sz="700" noProof="0" dirty="0">
                <a:solidFill>
                  <a:schemeClr val="bg2">
                    <a:lumMod val="50000"/>
                  </a:schemeClr>
                </a:solidFill>
                <a:latin typeface="+mn-lt"/>
                <a:cs typeface="Noto Sans Light" panose="020B0402040504020204" pitchFamily="34" charset="0"/>
              </a:rPr>
              <a:t>© 2026 Oxford Nanopore Technologies plc. All rights reserved.</a:t>
            </a:r>
            <a:br>
              <a:rPr lang="en-GB" sz="700" noProof="0" dirty="0">
                <a:solidFill>
                  <a:schemeClr val="bg2">
                    <a:lumMod val="50000"/>
                  </a:schemeClr>
                </a:solidFill>
                <a:latin typeface="+mn-lt"/>
                <a:cs typeface="Noto Sans Light" panose="020B0402040504020204" pitchFamily="34" charset="0"/>
              </a:rPr>
            </a:br>
            <a:r>
              <a:rPr lang="en-GB" sz="700" noProof="0" dirty="0">
                <a:solidFill>
                  <a:schemeClr val="bg2">
                    <a:lumMod val="50000"/>
                  </a:schemeClr>
                </a:solidFill>
                <a:latin typeface="+mn-lt"/>
                <a:cs typeface="Noto Sans Light" panose="020B0402040504020204" pitchFamily="34" charset="0"/>
              </a:rPr>
              <a:t>Oxford Nanopore Technologies products are RUO. Products labelled/branded as Oxford Nanopore Diagnostics may be RUO or may be regulated as in‐vitro diagnostic devices in some jurisdictions.</a:t>
            </a:r>
          </a:p>
        </p:txBody>
      </p:sp>
      <p:pic>
        <p:nvPicPr>
          <p:cNvPr id="62" name="Graphic 61">
            <a:extLst>
              <a:ext uri="{FF2B5EF4-FFF2-40B4-BE49-F238E27FC236}">
                <a16:creationId xmlns:a16="http://schemas.microsoft.com/office/drawing/2014/main" id="{EB252765-A9A8-5619-4266-2E867B563C88}"/>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9719440" y="6334450"/>
            <a:ext cx="2075685" cy="312852"/>
          </a:xfrm>
          <a:prstGeom prst="rect">
            <a:avLst/>
          </a:prstGeom>
        </p:spPr>
      </p:pic>
      <p:cxnSp>
        <p:nvCxnSpPr>
          <p:cNvPr id="4" name="Straight Connector 3">
            <a:extLst>
              <a:ext uri="{FF2B5EF4-FFF2-40B4-BE49-F238E27FC236}">
                <a16:creationId xmlns:a16="http://schemas.microsoft.com/office/drawing/2014/main" id="{17DCD33B-F10F-8242-16B8-389BDAD17B00}"/>
              </a:ext>
            </a:extLst>
          </p:cNvPr>
          <p:cNvCxnSpPr>
            <a:cxnSpLocks/>
          </p:cNvCxnSpPr>
          <p:nvPr userDrawn="1"/>
        </p:nvCxnSpPr>
        <p:spPr>
          <a:xfrm>
            <a:off x="430213" y="820458"/>
            <a:ext cx="113760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89" name="Group 88">
            <a:extLst>
              <a:ext uri="{FF2B5EF4-FFF2-40B4-BE49-F238E27FC236}">
                <a16:creationId xmlns:a16="http://schemas.microsoft.com/office/drawing/2014/main" id="{7795A667-BF85-4E06-6724-ADBF01E3D431}"/>
              </a:ext>
            </a:extLst>
          </p:cNvPr>
          <p:cNvGrpSpPr>
            <a:grpSpLocks noChangeAspect="1"/>
          </p:cNvGrpSpPr>
          <p:nvPr userDrawn="1"/>
        </p:nvGrpSpPr>
        <p:grpSpPr>
          <a:xfrm>
            <a:off x="11246536" y="382753"/>
            <a:ext cx="515287" cy="360000"/>
            <a:chOff x="4756785" y="2495320"/>
            <a:chExt cx="2673667" cy="1867931"/>
          </a:xfrm>
        </p:grpSpPr>
        <p:sp>
          <p:nvSpPr>
            <p:cNvPr id="88" name="Free-form: Shape 87">
              <a:extLst>
                <a:ext uri="{FF2B5EF4-FFF2-40B4-BE49-F238E27FC236}">
                  <a16:creationId xmlns:a16="http://schemas.microsoft.com/office/drawing/2014/main" id="{75FCF687-73A3-710A-6FAF-EA5FD25CF1E2}"/>
                </a:ext>
              </a:extLst>
            </p:cNvPr>
            <p:cNvSpPr/>
            <p:nvPr/>
          </p:nvSpPr>
          <p:spPr>
            <a:xfrm>
              <a:off x="4756785" y="2495320"/>
              <a:ext cx="2673667" cy="1867931"/>
            </a:xfrm>
            <a:custGeom>
              <a:avLst/>
              <a:gdLst>
                <a:gd name="csX0" fmla="*/ 304323 w 2673667"/>
                <a:gd name="csY0" fmla="*/ 1546328 h 1867931"/>
                <a:gd name="csX1" fmla="*/ 907065 w 2673667"/>
                <a:gd name="csY1" fmla="*/ 1546328 h 1867931"/>
                <a:gd name="csX2" fmla="*/ 907065 w 2673667"/>
                <a:gd name="csY2" fmla="*/ 1850651 h 1867931"/>
                <a:gd name="csX3" fmla="*/ 304323 w 2673667"/>
                <a:gd name="csY3" fmla="*/ 1850651 h 1867931"/>
                <a:gd name="csX4" fmla="*/ 2124837 w 2673667"/>
                <a:gd name="csY4" fmla="*/ 1247910 h 1867931"/>
                <a:gd name="csX5" fmla="*/ 2124932 w 2673667"/>
                <a:gd name="csY5" fmla="*/ 1247910 h 1867931"/>
                <a:gd name="csX6" fmla="*/ 2124837 w 2673667"/>
                <a:gd name="csY6" fmla="*/ 1248005 h 1867931"/>
                <a:gd name="csX7" fmla="*/ 1822608 w 2673667"/>
                <a:gd name="csY7" fmla="*/ 1247910 h 1867931"/>
                <a:gd name="csX8" fmla="*/ 1822703 w 2673667"/>
                <a:gd name="csY8" fmla="*/ 1247910 h 1867931"/>
                <a:gd name="csX9" fmla="*/ 1822608 w 2673667"/>
                <a:gd name="csY9" fmla="*/ 1248005 h 1867931"/>
                <a:gd name="csX10" fmla="*/ 2218087 w 2673667"/>
                <a:gd name="csY10" fmla="*/ 1163803 h 1867931"/>
                <a:gd name="csX11" fmla="*/ 2196465 w 2673667"/>
                <a:gd name="csY11" fmla="*/ 1171994 h 1867931"/>
                <a:gd name="csX12" fmla="*/ 2188083 w 2673667"/>
                <a:gd name="csY12" fmla="*/ 1193235 h 1867931"/>
                <a:gd name="csX13" fmla="*/ 2196370 w 2673667"/>
                <a:gd name="csY13" fmla="*/ 1214667 h 1867931"/>
                <a:gd name="csX14" fmla="*/ 2218801 w 2673667"/>
                <a:gd name="csY14" fmla="*/ 1223506 h 1867931"/>
                <a:gd name="csX15" fmla="*/ 2218753 w 2673667"/>
                <a:gd name="csY15" fmla="*/ 1223525 h 1867931"/>
                <a:gd name="csX16" fmla="*/ 2218849 w 2673667"/>
                <a:gd name="csY16" fmla="*/ 1223525 h 1867931"/>
                <a:gd name="csX17" fmla="*/ 2218801 w 2673667"/>
                <a:gd name="csY17" fmla="*/ 1223506 h 1867931"/>
                <a:gd name="csX18" fmla="*/ 2240090 w 2673667"/>
                <a:gd name="csY18" fmla="*/ 1214952 h 1867931"/>
                <a:gd name="csX19" fmla="*/ 2248090 w 2673667"/>
                <a:gd name="csY19" fmla="*/ 1193616 h 1867931"/>
                <a:gd name="csX20" fmla="*/ 2239613 w 2673667"/>
                <a:gd name="csY20" fmla="*/ 1172090 h 1867931"/>
                <a:gd name="csX21" fmla="*/ 2218087 w 2673667"/>
                <a:gd name="csY21" fmla="*/ 1163803 h 1867931"/>
                <a:gd name="csX22" fmla="*/ 1913572 w 2673667"/>
                <a:gd name="csY22" fmla="*/ 1110464 h 1867931"/>
                <a:gd name="csX23" fmla="*/ 1881282 w 2673667"/>
                <a:gd name="csY23" fmla="*/ 1166566 h 1867931"/>
                <a:gd name="csX24" fmla="*/ 1913572 w 2673667"/>
                <a:gd name="csY24" fmla="*/ 1223145 h 1867931"/>
                <a:gd name="csX25" fmla="*/ 1945862 w 2673667"/>
                <a:gd name="csY25" fmla="*/ 1166566 h 1867931"/>
                <a:gd name="csX26" fmla="*/ 1913572 w 2673667"/>
                <a:gd name="csY26" fmla="*/ 1110464 h 1867931"/>
                <a:gd name="csX27" fmla="*/ 2064258 w 2673667"/>
                <a:gd name="csY27" fmla="*/ 1081984 h 1867931"/>
                <a:gd name="csX28" fmla="*/ 2107025 w 2673667"/>
                <a:gd name="csY28" fmla="*/ 1095890 h 1867931"/>
                <a:gd name="csX29" fmla="*/ 2123313 w 2673667"/>
                <a:gd name="csY29" fmla="*/ 1133038 h 1867931"/>
                <a:gd name="csX30" fmla="*/ 2090070 w 2673667"/>
                <a:gd name="csY30" fmla="*/ 1186664 h 1867931"/>
                <a:gd name="csX31" fmla="*/ 2062353 w 2673667"/>
                <a:gd name="csY31" fmla="*/ 1204952 h 1867931"/>
                <a:gd name="csX32" fmla="*/ 2051494 w 2673667"/>
                <a:gd name="csY32" fmla="*/ 1213239 h 1867931"/>
                <a:gd name="csX33" fmla="*/ 2048160 w 2673667"/>
                <a:gd name="csY33" fmla="*/ 1219715 h 1867931"/>
                <a:gd name="csX34" fmla="*/ 2124837 w 2673667"/>
                <a:gd name="csY34" fmla="*/ 1219715 h 1867931"/>
                <a:gd name="csX35" fmla="*/ 2124837 w 2673667"/>
                <a:gd name="csY35" fmla="*/ 1247910 h 1867931"/>
                <a:gd name="csX36" fmla="*/ 2004536 w 2673667"/>
                <a:gd name="csY36" fmla="*/ 1247910 h 1867931"/>
                <a:gd name="csX37" fmla="*/ 2012537 w 2673667"/>
                <a:gd name="csY37" fmla="*/ 1214286 h 1867931"/>
                <a:gd name="csX38" fmla="*/ 2038826 w 2673667"/>
                <a:gd name="csY38" fmla="*/ 1186569 h 1867931"/>
                <a:gd name="csX39" fmla="*/ 2069973 w 2673667"/>
                <a:gd name="csY39" fmla="*/ 1163804 h 1867931"/>
                <a:gd name="csX40" fmla="*/ 2083593 w 2673667"/>
                <a:gd name="csY40" fmla="*/ 1150088 h 1867931"/>
                <a:gd name="csX41" fmla="*/ 2087880 w 2673667"/>
                <a:gd name="csY41" fmla="*/ 1134562 h 1867931"/>
                <a:gd name="csX42" fmla="*/ 2081307 w 2673667"/>
                <a:gd name="csY42" fmla="*/ 1116465 h 1867931"/>
                <a:gd name="csX43" fmla="*/ 2063591 w 2673667"/>
                <a:gd name="csY43" fmla="*/ 1109988 h 1867931"/>
                <a:gd name="csX44" fmla="*/ 2045493 w 2673667"/>
                <a:gd name="csY44" fmla="*/ 1117131 h 1867931"/>
                <a:gd name="csX45" fmla="*/ 2039112 w 2673667"/>
                <a:gd name="csY45" fmla="*/ 1137991 h 1867931"/>
                <a:gd name="csX46" fmla="*/ 2039112 w 2673667"/>
                <a:gd name="csY46" fmla="*/ 1142563 h 1867931"/>
                <a:gd name="csX47" fmla="*/ 2006346 w 2673667"/>
                <a:gd name="csY47" fmla="*/ 1142563 h 1867931"/>
                <a:gd name="csX48" fmla="*/ 2006346 w 2673667"/>
                <a:gd name="csY48" fmla="*/ 1139610 h 1867931"/>
                <a:gd name="csX49" fmla="*/ 2021681 w 2673667"/>
                <a:gd name="csY49" fmla="*/ 1097224 h 1867931"/>
                <a:gd name="csX50" fmla="*/ 2064258 w 2673667"/>
                <a:gd name="csY50" fmla="*/ 1081984 h 1867931"/>
                <a:gd name="csX51" fmla="*/ 1913572 w 2673667"/>
                <a:gd name="csY51" fmla="*/ 1081984 h 1867931"/>
                <a:gd name="csX52" fmla="*/ 1962721 w 2673667"/>
                <a:gd name="csY52" fmla="*/ 1104082 h 1867931"/>
                <a:gd name="csX53" fmla="*/ 1980247 w 2673667"/>
                <a:gd name="csY53" fmla="*/ 1165899 h 1867931"/>
                <a:gd name="csX54" fmla="*/ 1962816 w 2673667"/>
                <a:gd name="csY54" fmla="*/ 1229050 h 1867931"/>
                <a:gd name="csX55" fmla="*/ 1913572 w 2673667"/>
                <a:gd name="csY55" fmla="*/ 1251624 h 1867931"/>
                <a:gd name="csX56" fmla="*/ 1864328 w 2673667"/>
                <a:gd name="csY56" fmla="*/ 1229050 h 1867931"/>
                <a:gd name="csX57" fmla="*/ 1846897 w 2673667"/>
                <a:gd name="csY57" fmla="*/ 1165899 h 1867931"/>
                <a:gd name="csX58" fmla="*/ 1864423 w 2673667"/>
                <a:gd name="csY58" fmla="*/ 1104082 h 1867931"/>
                <a:gd name="csX59" fmla="*/ 1913572 w 2673667"/>
                <a:gd name="csY59" fmla="*/ 1081984 h 1867931"/>
                <a:gd name="csX60" fmla="*/ 1762029 w 2673667"/>
                <a:gd name="csY60" fmla="*/ 1081984 h 1867931"/>
                <a:gd name="csX61" fmla="*/ 1804796 w 2673667"/>
                <a:gd name="csY61" fmla="*/ 1095890 h 1867931"/>
                <a:gd name="csX62" fmla="*/ 1821084 w 2673667"/>
                <a:gd name="csY62" fmla="*/ 1133038 h 1867931"/>
                <a:gd name="csX63" fmla="*/ 1787842 w 2673667"/>
                <a:gd name="csY63" fmla="*/ 1186664 h 1867931"/>
                <a:gd name="csX64" fmla="*/ 1760124 w 2673667"/>
                <a:gd name="csY64" fmla="*/ 1204952 h 1867931"/>
                <a:gd name="csX65" fmla="*/ 1749265 w 2673667"/>
                <a:gd name="csY65" fmla="*/ 1213239 h 1867931"/>
                <a:gd name="csX66" fmla="*/ 1745932 w 2673667"/>
                <a:gd name="csY66" fmla="*/ 1219715 h 1867931"/>
                <a:gd name="csX67" fmla="*/ 1822608 w 2673667"/>
                <a:gd name="csY67" fmla="*/ 1219715 h 1867931"/>
                <a:gd name="csX68" fmla="*/ 1822608 w 2673667"/>
                <a:gd name="csY68" fmla="*/ 1247910 h 1867931"/>
                <a:gd name="csX69" fmla="*/ 1702307 w 2673667"/>
                <a:gd name="csY69" fmla="*/ 1247910 h 1867931"/>
                <a:gd name="csX70" fmla="*/ 1710308 w 2673667"/>
                <a:gd name="csY70" fmla="*/ 1214286 h 1867931"/>
                <a:gd name="csX71" fmla="*/ 1736597 w 2673667"/>
                <a:gd name="csY71" fmla="*/ 1186569 h 1867931"/>
                <a:gd name="csX72" fmla="*/ 1767744 w 2673667"/>
                <a:gd name="csY72" fmla="*/ 1163804 h 1867931"/>
                <a:gd name="csX73" fmla="*/ 1781365 w 2673667"/>
                <a:gd name="csY73" fmla="*/ 1150088 h 1867931"/>
                <a:gd name="csX74" fmla="*/ 1785651 w 2673667"/>
                <a:gd name="csY74" fmla="*/ 1134562 h 1867931"/>
                <a:gd name="csX75" fmla="*/ 1779078 w 2673667"/>
                <a:gd name="csY75" fmla="*/ 1116465 h 1867931"/>
                <a:gd name="csX76" fmla="*/ 1761362 w 2673667"/>
                <a:gd name="csY76" fmla="*/ 1109988 h 1867931"/>
                <a:gd name="csX77" fmla="*/ 1743265 w 2673667"/>
                <a:gd name="csY77" fmla="*/ 1117131 h 1867931"/>
                <a:gd name="csX78" fmla="*/ 1736883 w 2673667"/>
                <a:gd name="csY78" fmla="*/ 1137991 h 1867931"/>
                <a:gd name="csX79" fmla="*/ 1736883 w 2673667"/>
                <a:gd name="csY79" fmla="*/ 1142563 h 1867931"/>
                <a:gd name="csX80" fmla="*/ 1704117 w 2673667"/>
                <a:gd name="csY80" fmla="*/ 1142563 h 1867931"/>
                <a:gd name="csX81" fmla="*/ 1704117 w 2673667"/>
                <a:gd name="csY81" fmla="*/ 1139610 h 1867931"/>
                <a:gd name="csX82" fmla="*/ 1719452 w 2673667"/>
                <a:gd name="csY82" fmla="*/ 1097224 h 1867931"/>
                <a:gd name="csX83" fmla="*/ 1762029 w 2673667"/>
                <a:gd name="csY83" fmla="*/ 1081984 h 1867931"/>
                <a:gd name="csX84" fmla="*/ 2216944 w 2673667"/>
                <a:gd name="csY84" fmla="*/ 1081888 h 1867931"/>
                <a:gd name="csX85" fmla="*/ 2257425 w 2673667"/>
                <a:gd name="csY85" fmla="*/ 1093985 h 1867931"/>
                <a:gd name="csX86" fmla="*/ 2275999 w 2673667"/>
                <a:gd name="csY86" fmla="*/ 1126846 h 1867931"/>
                <a:gd name="csX87" fmla="*/ 2243519 w 2673667"/>
                <a:gd name="csY87" fmla="*/ 1126846 h 1867931"/>
                <a:gd name="csX88" fmla="*/ 2234374 w 2673667"/>
                <a:gd name="csY88" fmla="*/ 1113892 h 1867931"/>
                <a:gd name="csX89" fmla="*/ 2216944 w 2673667"/>
                <a:gd name="csY89" fmla="*/ 1108844 h 1867931"/>
                <a:gd name="csX90" fmla="*/ 2182368 w 2673667"/>
                <a:gd name="csY90" fmla="*/ 1157421 h 1867931"/>
                <a:gd name="csX91" fmla="*/ 2224945 w 2673667"/>
                <a:gd name="csY91" fmla="*/ 1137133 h 1867931"/>
                <a:gd name="csX92" fmla="*/ 2266378 w 2673667"/>
                <a:gd name="csY92" fmla="*/ 1152849 h 1867931"/>
                <a:gd name="csX93" fmla="*/ 2281904 w 2673667"/>
                <a:gd name="csY93" fmla="*/ 1193712 h 1867931"/>
                <a:gd name="csX94" fmla="*/ 2264283 w 2673667"/>
                <a:gd name="csY94" fmla="*/ 1235622 h 1867931"/>
                <a:gd name="csX95" fmla="*/ 2218944 w 2673667"/>
                <a:gd name="csY95" fmla="*/ 1251814 h 1867931"/>
                <a:gd name="csX96" fmla="*/ 2168366 w 2673667"/>
                <a:gd name="csY96" fmla="*/ 1230859 h 1867931"/>
                <a:gd name="csX97" fmla="*/ 2149602 w 2673667"/>
                <a:gd name="csY97" fmla="*/ 1169042 h 1867931"/>
                <a:gd name="csX98" fmla="*/ 2167033 w 2673667"/>
                <a:gd name="csY98" fmla="*/ 1104272 h 1867931"/>
                <a:gd name="csX99" fmla="*/ 2216944 w 2673667"/>
                <a:gd name="csY99" fmla="*/ 1081888 h 1867931"/>
                <a:gd name="csX100" fmla="*/ 1699736 w 2673667"/>
                <a:gd name="csY100" fmla="*/ 935299 h 1867931"/>
                <a:gd name="csX101" fmla="*/ 1699744 w 2673667"/>
                <a:gd name="csY101" fmla="*/ 935346 h 1867931"/>
                <a:gd name="csX102" fmla="*/ 1699736 w 2673667"/>
                <a:gd name="csY102" fmla="*/ 935394 h 1867931"/>
                <a:gd name="csX103" fmla="*/ 1936908 w 2673667"/>
                <a:gd name="csY103" fmla="*/ 880911 h 1867931"/>
                <a:gd name="csX104" fmla="*/ 1916906 w 2673667"/>
                <a:gd name="csY104" fmla="*/ 936918 h 1867931"/>
                <a:gd name="csX105" fmla="*/ 1910715 w 2673667"/>
                <a:gd name="csY105" fmla="*/ 954539 h 1867931"/>
                <a:gd name="csX106" fmla="*/ 1963483 w 2673667"/>
                <a:gd name="csY106" fmla="*/ 954539 h 1867931"/>
                <a:gd name="csX107" fmla="*/ 1957101 w 2673667"/>
                <a:gd name="csY107" fmla="*/ 936918 h 1867931"/>
                <a:gd name="csX108" fmla="*/ 1936908 w 2673667"/>
                <a:gd name="csY108" fmla="*/ 880911 h 1867931"/>
                <a:gd name="csX109" fmla="*/ 2168366 w 2673667"/>
                <a:gd name="csY109" fmla="*/ 853765 h 1867931"/>
                <a:gd name="csX110" fmla="*/ 2199322 w 2673667"/>
                <a:gd name="csY110" fmla="*/ 853765 h 1867931"/>
                <a:gd name="csX111" fmla="*/ 2199322 w 2673667"/>
                <a:gd name="csY111" fmla="*/ 989496 h 1867931"/>
                <a:gd name="csX112" fmla="*/ 2268188 w 2673667"/>
                <a:gd name="csY112" fmla="*/ 989496 h 1867931"/>
                <a:gd name="csX113" fmla="*/ 2268283 w 2673667"/>
                <a:gd name="csY113" fmla="*/ 989401 h 1867931"/>
                <a:gd name="csX114" fmla="*/ 2268283 w 2673667"/>
                <a:gd name="csY114" fmla="*/ 1017214 h 1867931"/>
                <a:gd name="csX115" fmla="*/ 2168366 w 2673667"/>
                <a:gd name="csY115" fmla="*/ 1017214 h 1867931"/>
                <a:gd name="csX116" fmla="*/ 2041207 w 2673667"/>
                <a:gd name="csY116" fmla="*/ 853765 h 1867931"/>
                <a:gd name="csX117" fmla="*/ 2072163 w 2673667"/>
                <a:gd name="csY117" fmla="*/ 853765 h 1867931"/>
                <a:gd name="csX118" fmla="*/ 2072163 w 2673667"/>
                <a:gd name="csY118" fmla="*/ 989496 h 1867931"/>
                <a:gd name="csX119" fmla="*/ 2141601 w 2673667"/>
                <a:gd name="csY119" fmla="*/ 989496 h 1867931"/>
                <a:gd name="csX120" fmla="*/ 2141601 w 2673667"/>
                <a:gd name="csY120" fmla="*/ 1017214 h 1867931"/>
                <a:gd name="csX121" fmla="*/ 2041207 w 2673667"/>
                <a:gd name="csY121" fmla="*/ 1017214 h 1867931"/>
                <a:gd name="csX122" fmla="*/ 2355532 w 2673667"/>
                <a:gd name="csY122" fmla="*/ 853669 h 1867931"/>
                <a:gd name="csX123" fmla="*/ 2390013 w 2673667"/>
                <a:gd name="csY123" fmla="*/ 853669 h 1867931"/>
                <a:gd name="csX124" fmla="*/ 2463736 w 2673667"/>
                <a:gd name="csY124" fmla="*/ 971684 h 1867931"/>
                <a:gd name="csX125" fmla="*/ 2463736 w 2673667"/>
                <a:gd name="csY125" fmla="*/ 853669 h 1867931"/>
                <a:gd name="csX126" fmla="*/ 2493549 w 2673667"/>
                <a:gd name="csY126" fmla="*/ 853669 h 1867931"/>
                <a:gd name="csX127" fmla="*/ 2493549 w 2673667"/>
                <a:gd name="csY127" fmla="*/ 1017118 h 1867931"/>
                <a:gd name="csX128" fmla="*/ 2459069 w 2673667"/>
                <a:gd name="csY128" fmla="*/ 1017118 h 1867931"/>
                <a:gd name="csX129" fmla="*/ 2385345 w 2673667"/>
                <a:gd name="csY129" fmla="*/ 897579 h 1867931"/>
                <a:gd name="csX130" fmla="*/ 2385345 w 2673667"/>
                <a:gd name="csY130" fmla="*/ 1017118 h 1867931"/>
                <a:gd name="csX131" fmla="*/ 2355532 w 2673667"/>
                <a:gd name="csY131" fmla="*/ 1017118 h 1867931"/>
                <a:gd name="csX132" fmla="*/ 2295524 w 2673667"/>
                <a:gd name="csY132" fmla="*/ 853669 h 1867931"/>
                <a:gd name="csX133" fmla="*/ 2326480 w 2673667"/>
                <a:gd name="csY133" fmla="*/ 853669 h 1867931"/>
                <a:gd name="csX134" fmla="*/ 2326480 w 2673667"/>
                <a:gd name="csY134" fmla="*/ 1017118 h 1867931"/>
                <a:gd name="csX135" fmla="*/ 2295524 w 2673667"/>
                <a:gd name="csY135" fmla="*/ 1017118 h 1867931"/>
                <a:gd name="csX136" fmla="*/ 1918906 w 2673667"/>
                <a:gd name="csY136" fmla="*/ 853479 h 1867931"/>
                <a:gd name="csX137" fmla="*/ 1955196 w 2673667"/>
                <a:gd name="csY137" fmla="*/ 853479 h 1867931"/>
                <a:gd name="csX138" fmla="*/ 2018538 w 2673667"/>
                <a:gd name="csY138" fmla="*/ 1016928 h 1867931"/>
                <a:gd name="csX139" fmla="*/ 1985676 w 2673667"/>
                <a:gd name="csY139" fmla="*/ 1016928 h 1867931"/>
                <a:gd name="csX140" fmla="*/ 1972818 w 2673667"/>
                <a:gd name="csY140" fmla="*/ 980923 h 1867931"/>
                <a:gd name="csX141" fmla="*/ 1901285 w 2673667"/>
                <a:gd name="csY141" fmla="*/ 980923 h 1867931"/>
                <a:gd name="csX142" fmla="*/ 1888617 w 2673667"/>
                <a:gd name="csY142" fmla="*/ 1016928 h 1867931"/>
                <a:gd name="csX143" fmla="*/ 1856708 w 2673667"/>
                <a:gd name="csY143" fmla="*/ 1016928 h 1867931"/>
                <a:gd name="csX144" fmla="*/ 2596229 w 2673667"/>
                <a:gd name="csY144" fmla="*/ 850050 h 1867931"/>
                <a:gd name="csX145" fmla="*/ 2671762 w 2673667"/>
                <a:gd name="csY145" fmla="*/ 908152 h 1867931"/>
                <a:gd name="csX146" fmla="*/ 2639853 w 2673667"/>
                <a:gd name="csY146" fmla="*/ 908152 h 1867931"/>
                <a:gd name="csX147" fmla="*/ 2596420 w 2673667"/>
                <a:gd name="csY147" fmla="*/ 877101 h 1867931"/>
                <a:gd name="csX148" fmla="*/ 2547747 w 2673667"/>
                <a:gd name="csY148" fmla="*/ 935394 h 1867931"/>
                <a:gd name="csX149" fmla="*/ 2597562 w 2673667"/>
                <a:gd name="csY149" fmla="*/ 993687 h 1867931"/>
                <a:gd name="csX150" fmla="*/ 2643283 w 2673667"/>
                <a:gd name="csY150" fmla="*/ 953968 h 1867931"/>
                <a:gd name="csX151" fmla="*/ 2600611 w 2673667"/>
                <a:gd name="csY151" fmla="*/ 953968 h 1867931"/>
                <a:gd name="csX152" fmla="*/ 2600611 w 2673667"/>
                <a:gd name="csY152" fmla="*/ 928917 h 1867931"/>
                <a:gd name="csX153" fmla="*/ 2673667 w 2673667"/>
                <a:gd name="csY153" fmla="*/ 928917 h 1867931"/>
                <a:gd name="csX154" fmla="*/ 2673667 w 2673667"/>
                <a:gd name="csY154" fmla="*/ 929012 h 1867931"/>
                <a:gd name="csX155" fmla="*/ 2673667 w 2673667"/>
                <a:gd name="csY155" fmla="*/ 1017214 h 1867931"/>
                <a:gd name="csX156" fmla="*/ 2651188 w 2673667"/>
                <a:gd name="csY156" fmla="*/ 1017214 h 1867931"/>
                <a:gd name="csX157" fmla="*/ 2646807 w 2673667"/>
                <a:gd name="csY157" fmla="*/ 995687 h 1867931"/>
                <a:gd name="csX158" fmla="*/ 2593562 w 2673667"/>
                <a:gd name="csY158" fmla="*/ 1020929 h 1867931"/>
                <a:gd name="csX159" fmla="*/ 2515457 w 2673667"/>
                <a:gd name="csY159" fmla="*/ 935489 h 1867931"/>
                <a:gd name="csX160" fmla="*/ 2596229 w 2673667"/>
                <a:gd name="csY160" fmla="*/ 850050 h 1867931"/>
                <a:gd name="csX161" fmla="*/ 1778984 w 2673667"/>
                <a:gd name="csY161" fmla="*/ 849955 h 1867931"/>
                <a:gd name="csX162" fmla="*/ 1853088 w 2673667"/>
                <a:gd name="csY162" fmla="*/ 909867 h 1867931"/>
                <a:gd name="csX163" fmla="*/ 1821656 w 2673667"/>
                <a:gd name="csY163" fmla="*/ 909867 h 1867931"/>
                <a:gd name="csX164" fmla="*/ 1778984 w 2673667"/>
                <a:gd name="csY164" fmla="*/ 877006 h 1867931"/>
                <a:gd name="csX165" fmla="*/ 1732121 w 2673667"/>
                <a:gd name="csY165" fmla="*/ 935299 h 1867931"/>
                <a:gd name="csX166" fmla="*/ 1778984 w 2673667"/>
                <a:gd name="csY166" fmla="*/ 993592 h 1867931"/>
                <a:gd name="csX167" fmla="*/ 1822799 w 2673667"/>
                <a:gd name="csY167" fmla="*/ 955492 h 1867931"/>
                <a:gd name="csX168" fmla="*/ 1853850 w 2673667"/>
                <a:gd name="csY168" fmla="*/ 955492 h 1867931"/>
                <a:gd name="csX169" fmla="*/ 1778984 w 2673667"/>
                <a:gd name="csY169" fmla="*/ 1020738 h 1867931"/>
                <a:gd name="csX170" fmla="*/ 1705569 w 2673667"/>
                <a:gd name="csY170" fmla="*/ 970951 h 1867931"/>
                <a:gd name="csX171" fmla="*/ 1699744 w 2673667"/>
                <a:gd name="csY171" fmla="*/ 935346 h 1867931"/>
                <a:gd name="csX172" fmla="*/ 1705462 w 2673667"/>
                <a:gd name="csY172" fmla="*/ 899783 h 1867931"/>
                <a:gd name="csX173" fmla="*/ 1778984 w 2673667"/>
                <a:gd name="csY173" fmla="*/ 849955 h 1867931"/>
                <a:gd name="csX174" fmla="*/ 2208656 w 2673667"/>
                <a:gd name="csY174" fmla="*/ 645548 h 1867931"/>
                <a:gd name="csX175" fmla="*/ 2208656 w 2673667"/>
                <a:gd name="csY175" fmla="*/ 755752 h 1867931"/>
                <a:gd name="csX176" fmla="*/ 2239708 w 2673667"/>
                <a:gd name="csY176" fmla="*/ 755752 h 1867931"/>
                <a:gd name="csX177" fmla="*/ 2290000 w 2673667"/>
                <a:gd name="csY177" fmla="*/ 700698 h 1867931"/>
                <a:gd name="csX178" fmla="*/ 2290000 w 2673667"/>
                <a:gd name="csY178" fmla="*/ 700603 h 1867931"/>
                <a:gd name="csX179" fmla="*/ 2239708 w 2673667"/>
                <a:gd name="csY179" fmla="*/ 645548 h 1867931"/>
                <a:gd name="csX180" fmla="*/ 2426018 w 2673667"/>
                <a:gd name="csY180" fmla="*/ 642500 h 1867931"/>
                <a:gd name="csX181" fmla="*/ 2376678 w 2673667"/>
                <a:gd name="csY181" fmla="*/ 700602 h 1867931"/>
                <a:gd name="csX182" fmla="*/ 2426018 w 2673667"/>
                <a:gd name="csY182" fmla="*/ 758705 h 1867931"/>
                <a:gd name="csX183" fmla="*/ 2475357 w 2673667"/>
                <a:gd name="csY183" fmla="*/ 700602 h 1867931"/>
                <a:gd name="csX184" fmla="*/ 2426018 w 2673667"/>
                <a:gd name="csY184" fmla="*/ 642500 h 1867931"/>
                <a:gd name="csX185" fmla="*/ 1900999 w 2673667"/>
                <a:gd name="csY185" fmla="*/ 642500 h 1867931"/>
                <a:gd name="csX186" fmla="*/ 1851659 w 2673667"/>
                <a:gd name="csY186" fmla="*/ 700602 h 1867931"/>
                <a:gd name="csX187" fmla="*/ 1900999 w 2673667"/>
                <a:gd name="csY187" fmla="*/ 758705 h 1867931"/>
                <a:gd name="csX188" fmla="*/ 1950338 w 2673667"/>
                <a:gd name="csY188" fmla="*/ 700602 h 1867931"/>
                <a:gd name="csX189" fmla="*/ 1900999 w 2673667"/>
                <a:gd name="csY189" fmla="*/ 642500 h 1867931"/>
                <a:gd name="csX190" fmla="*/ 1706689 w 2673667"/>
                <a:gd name="csY190" fmla="*/ 618973 h 1867931"/>
                <a:gd name="csX191" fmla="*/ 1737645 w 2673667"/>
                <a:gd name="csY191" fmla="*/ 618973 h 1867931"/>
                <a:gd name="csX192" fmla="*/ 1737645 w 2673667"/>
                <a:gd name="csY192" fmla="*/ 754704 h 1867931"/>
                <a:gd name="csX193" fmla="*/ 1815464 w 2673667"/>
                <a:gd name="csY193" fmla="*/ 754704 h 1867931"/>
                <a:gd name="csX194" fmla="*/ 1815464 w 2673667"/>
                <a:gd name="csY194" fmla="*/ 782422 h 1867931"/>
                <a:gd name="csX195" fmla="*/ 1706689 w 2673667"/>
                <a:gd name="csY195" fmla="*/ 782422 h 1867931"/>
                <a:gd name="csX196" fmla="*/ 2534031 w 2673667"/>
                <a:gd name="csY196" fmla="*/ 618878 h 1867931"/>
                <a:gd name="csX197" fmla="*/ 2568511 w 2673667"/>
                <a:gd name="csY197" fmla="*/ 618878 h 1867931"/>
                <a:gd name="csX198" fmla="*/ 2642235 w 2673667"/>
                <a:gd name="csY198" fmla="*/ 734511 h 1867931"/>
                <a:gd name="csX199" fmla="*/ 2642235 w 2673667"/>
                <a:gd name="csY199" fmla="*/ 618878 h 1867931"/>
                <a:gd name="csX200" fmla="*/ 2672048 w 2673667"/>
                <a:gd name="csY200" fmla="*/ 618878 h 1867931"/>
                <a:gd name="csX201" fmla="*/ 2672048 w 2673667"/>
                <a:gd name="csY201" fmla="*/ 782327 h 1867931"/>
                <a:gd name="csX202" fmla="*/ 2637568 w 2673667"/>
                <a:gd name="csY202" fmla="*/ 782327 h 1867931"/>
                <a:gd name="csX203" fmla="*/ 2563844 w 2673667"/>
                <a:gd name="csY203" fmla="*/ 664884 h 1867931"/>
                <a:gd name="csX204" fmla="*/ 2563844 w 2673667"/>
                <a:gd name="csY204" fmla="*/ 782327 h 1867931"/>
                <a:gd name="csX205" fmla="*/ 2534031 w 2673667"/>
                <a:gd name="csY205" fmla="*/ 782327 h 1867931"/>
                <a:gd name="csX206" fmla="*/ 2177700 w 2673667"/>
                <a:gd name="csY206" fmla="*/ 618878 h 1867931"/>
                <a:gd name="csX207" fmla="*/ 2240184 w 2673667"/>
                <a:gd name="csY207" fmla="*/ 618878 h 1867931"/>
                <a:gd name="csX208" fmla="*/ 2322099 w 2673667"/>
                <a:gd name="csY208" fmla="*/ 700603 h 1867931"/>
                <a:gd name="csX209" fmla="*/ 2240184 w 2673667"/>
                <a:gd name="csY209" fmla="*/ 782327 h 1867931"/>
                <a:gd name="csX210" fmla="*/ 2177700 w 2673667"/>
                <a:gd name="csY210" fmla="*/ 782327 h 1867931"/>
                <a:gd name="csX211" fmla="*/ 2008822 w 2673667"/>
                <a:gd name="csY211" fmla="*/ 618878 h 1867931"/>
                <a:gd name="csX212" fmla="*/ 2043302 w 2673667"/>
                <a:gd name="csY212" fmla="*/ 618878 h 1867931"/>
                <a:gd name="csX213" fmla="*/ 2117026 w 2673667"/>
                <a:gd name="csY213" fmla="*/ 736893 h 1867931"/>
                <a:gd name="csX214" fmla="*/ 2117026 w 2673667"/>
                <a:gd name="csY214" fmla="*/ 618878 h 1867931"/>
                <a:gd name="csX215" fmla="*/ 2146839 w 2673667"/>
                <a:gd name="csY215" fmla="*/ 618878 h 1867931"/>
                <a:gd name="csX216" fmla="*/ 2146839 w 2673667"/>
                <a:gd name="csY216" fmla="*/ 782327 h 1867931"/>
                <a:gd name="csX217" fmla="*/ 2112359 w 2673667"/>
                <a:gd name="csY217" fmla="*/ 782327 h 1867931"/>
                <a:gd name="csX218" fmla="*/ 2038635 w 2673667"/>
                <a:gd name="csY218" fmla="*/ 662788 h 1867931"/>
                <a:gd name="csX219" fmla="*/ 2038635 w 2673667"/>
                <a:gd name="csY219" fmla="*/ 782327 h 1867931"/>
                <a:gd name="csX220" fmla="*/ 2008822 w 2673667"/>
                <a:gd name="csY220" fmla="*/ 782327 h 1867931"/>
                <a:gd name="csX221" fmla="*/ 2426018 w 2673667"/>
                <a:gd name="csY221" fmla="*/ 615163 h 1867931"/>
                <a:gd name="csX222" fmla="*/ 2507552 w 2673667"/>
                <a:gd name="csY222" fmla="*/ 700602 h 1867931"/>
                <a:gd name="csX223" fmla="*/ 2426018 w 2673667"/>
                <a:gd name="csY223" fmla="*/ 786042 h 1867931"/>
                <a:gd name="csX224" fmla="*/ 2344293 w 2673667"/>
                <a:gd name="csY224" fmla="*/ 700602 h 1867931"/>
                <a:gd name="csX225" fmla="*/ 2426018 w 2673667"/>
                <a:gd name="csY225" fmla="*/ 615163 h 1867931"/>
                <a:gd name="csX226" fmla="*/ 1900999 w 2673667"/>
                <a:gd name="csY226" fmla="*/ 615163 h 1867931"/>
                <a:gd name="csX227" fmla="*/ 1982533 w 2673667"/>
                <a:gd name="csY227" fmla="*/ 700602 h 1867931"/>
                <a:gd name="csX228" fmla="*/ 1900999 w 2673667"/>
                <a:gd name="csY228" fmla="*/ 786042 h 1867931"/>
                <a:gd name="csX229" fmla="*/ 1819274 w 2673667"/>
                <a:gd name="csY229" fmla="*/ 700602 h 1867931"/>
                <a:gd name="csX230" fmla="*/ 1900999 w 2673667"/>
                <a:gd name="csY230" fmla="*/ 615163 h 1867931"/>
                <a:gd name="csX231" fmla="*/ 0 w 2673667"/>
                <a:gd name="csY231" fmla="*/ 16708 h 1867931"/>
                <a:gd name="csX232" fmla="*/ 304323 w 2673667"/>
                <a:gd name="csY232" fmla="*/ 16708 h 1867931"/>
                <a:gd name="csX233" fmla="*/ 304323 w 2673667"/>
                <a:gd name="csY233" fmla="*/ 1546232 h 1867931"/>
                <a:gd name="csX234" fmla="*/ 0 w 2673667"/>
                <a:gd name="csY234" fmla="*/ 1546232 h 1867931"/>
                <a:gd name="csX235" fmla="*/ 1517237 w 2673667"/>
                <a:gd name="csY235" fmla="*/ 182 h 1867931"/>
                <a:gd name="csX236" fmla="*/ 1635156 w 2673667"/>
                <a:gd name="csY236" fmla="*/ 17184 h 1867931"/>
                <a:gd name="csX237" fmla="*/ 1746789 w 2673667"/>
                <a:gd name="csY237" fmla="*/ 60809 h 1867931"/>
                <a:gd name="csX238" fmla="*/ 1798129 w 2673667"/>
                <a:gd name="csY238" fmla="*/ 91956 h 1867931"/>
                <a:gd name="csX239" fmla="*/ 1842039 w 2673667"/>
                <a:gd name="csY239" fmla="*/ 128722 h 1867931"/>
                <a:gd name="csX240" fmla="*/ 1971865 w 2673667"/>
                <a:gd name="csY240" fmla="*/ 328271 h 1867931"/>
                <a:gd name="csX241" fmla="*/ 2001964 w 2673667"/>
                <a:gd name="csY241" fmla="*/ 506198 h 1867931"/>
                <a:gd name="csX242" fmla="*/ 1707546 w 2673667"/>
                <a:gd name="csY242" fmla="*/ 506198 h 1867931"/>
                <a:gd name="csX243" fmla="*/ 1597152 w 2673667"/>
                <a:gd name="csY243" fmla="*/ 325032 h 1867931"/>
                <a:gd name="csX244" fmla="*/ 1391031 w 2673667"/>
                <a:gd name="csY244" fmla="*/ 344273 h 1867931"/>
                <a:gd name="csX245" fmla="*/ 1320260 w 2673667"/>
                <a:gd name="csY245" fmla="*/ 595542 h 1867931"/>
                <a:gd name="csX246" fmla="*/ 1321974 w 2673667"/>
                <a:gd name="csY246" fmla="*/ 1296392 h 1867931"/>
                <a:gd name="csX247" fmla="*/ 1363408 w 2673667"/>
                <a:gd name="csY247" fmla="*/ 1493464 h 1867931"/>
                <a:gd name="csX248" fmla="*/ 1576006 w 2673667"/>
                <a:gd name="csY248" fmla="*/ 1552424 h 1867931"/>
                <a:gd name="csX249" fmla="*/ 1706403 w 2673667"/>
                <a:gd name="csY249" fmla="*/ 1368591 h 1867931"/>
                <a:gd name="csX250" fmla="*/ 2002059 w 2673667"/>
                <a:gd name="csY250" fmla="*/ 1368687 h 1867931"/>
                <a:gd name="csX251" fmla="*/ 2001773 w 2673667"/>
                <a:gd name="csY251" fmla="*/ 1368687 h 1867931"/>
                <a:gd name="csX252" fmla="*/ 1810893 w 2673667"/>
                <a:gd name="csY252" fmla="*/ 1761402 h 1867931"/>
                <a:gd name="csX253" fmla="*/ 1385030 w 2673667"/>
                <a:gd name="csY253" fmla="*/ 1853509 h 1867931"/>
                <a:gd name="csX254" fmla="*/ 1058417 w 2673667"/>
                <a:gd name="csY254" fmla="*/ 1566616 h 1867931"/>
                <a:gd name="csX255" fmla="*/ 1015174 w 2673667"/>
                <a:gd name="csY255" fmla="*/ 1220287 h 1867931"/>
                <a:gd name="csX256" fmla="*/ 1015364 w 2673667"/>
                <a:gd name="csY256" fmla="*/ 641167 h 1867931"/>
                <a:gd name="csX257" fmla="*/ 1058132 w 2673667"/>
                <a:gd name="csY257" fmla="*/ 300458 h 1867931"/>
                <a:gd name="csX258" fmla="*/ 1398746 w 2673667"/>
                <a:gd name="csY258" fmla="*/ 11469 h 1867931"/>
                <a:gd name="csX259" fmla="*/ 1517237 w 2673667"/>
                <a:gd name="csY259" fmla="*/ 182 h 1867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Lst>
              <a:rect l="l" t="t" r="r" b="b"/>
              <a:pathLst>
                <a:path w="2673667" h="1867931">
                  <a:moveTo>
                    <a:pt x="304323" y="1546328"/>
                  </a:moveTo>
                  <a:lnTo>
                    <a:pt x="907065" y="1546328"/>
                  </a:lnTo>
                  <a:lnTo>
                    <a:pt x="907065" y="1850651"/>
                  </a:lnTo>
                  <a:lnTo>
                    <a:pt x="304323" y="1850651"/>
                  </a:lnTo>
                  <a:close/>
                  <a:moveTo>
                    <a:pt x="2124837" y="1247910"/>
                  </a:moveTo>
                  <a:lnTo>
                    <a:pt x="2124932" y="1247910"/>
                  </a:lnTo>
                  <a:lnTo>
                    <a:pt x="2124837" y="1248005"/>
                  </a:lnTo>
                  <a:close/>
                  <a:moveTo>
                    <a:pt x="1822608" y="1247910"/>
                  </a:moveTo>
                  <a:lnTo>
                    <a:pt x="1822703" y="1247910"/>
                  </a:lnTo>
                  <a:lnTo>
                    <a:pt x="1822608" y="1248005"/>
                  </a:lnTo>
                  <a:close/>
                  <a:moveTo>
                    <a:pt x="2218087" y="1163803"/>
                  </a:moveTo>
                  <a:cubicBezTo>
                    <a:pt x="2209419" y="1163803"/>
                    <a:pt x="2201990" y="1166565"/>
                    <a:pt x="2196465" y="1171994"/>
                  </a:cubicBezTo>
                  <a:cubicBezTo>
                    <a:pt x="2190940" y="1177424"/>
                    <a:pt x="2188083" y="1184567"/>
                    <a:pt x="2188083" y="1193235"/>
                  </a:cubicBezTo>
                  <a:cubicBezTo>
                    <a:pt x="2188083" y="1201903"/>
                    <a:pt x="2190845" y="1209237"/>
                    <a:pt x="2196370" y="1214667"/>
                  </a:cubicBezTo>
                  <a:lnTo>
                    <a:pt x="2218801" y="1223506"/>
                  </a:lnTo>
                  <a:lnTo>
                    <a:pt x="2218753" y="1223525"/>
                  </a:lnTo>
                  <a:lnTo>
                    <a:pt x="2218849" y="1223525"/>
                  </a:lnTo>
                  <a:lnTo>
                    <a:pt x="2218801" y="1223506"/>
                  </a:lnTo>
                  <a:lnTo>
                    <a:pt x="2240090" y="1214952"/>
                  </a:lnTo>
                  <a:cubicBezTo>
                    <a:pt x="2245423" y="1209237"/>
                    <a:pt x="2248090" y="1202189"/>
                    <a:pt x="2248090" y="1193616"/>
                  </a:cubicBezTo>
                  <a:cubicBezTo>
                    <a:pt x="2248090" y="1185044"/>
                    <a:pt x="2245233" y="1177614"/>
                    <a:pt x="2239613" y="1172090"/>
                  </a:cubicBezTo>
                  <a:cubicBezTo>
                    <a:pt x="2233994" y="1166565"/>
                    <a:pt x="2226754" y="1163803"/>
                    <a:pt x="2218087" y="1163803"/>
                  </a:cubicBezTo>
                  <a:close/>
                  <a:moveTo>
                    <a:pt x="1913572" y="1110464"/>
                  </a:moveTo>
                  <a:cubicBezTo>
                    <a:pt x="1892045" y="1110464"/>
                    <a:pt x="1881282" y="1129133"/>
                    <a:pt x="1881282" y="1166566"/>
                  </a:cubicBezTo>
                  <a:cubicBezTo>
                    <a:pt x="1881282" y="1204285"/>
                    <a:pt x="1892045" y="1223145"/>
                    <a:pt x="1913572" y="1223145"/>
                  </a:cubicBezTo>
                  <a:cubicBezTo>
                    <a:pt x="1935098" y="1223145"/>
                    <a:pt x="1945862" y="1204285"/>
                    <a:pt x="1945862" y="1166566"/>
                  </a:cubicBezTo>
                  <a:cubicBezTo>
                    <a:pt x="1945862" y="1128847"/>
                    <a:pt x="1935098" y="1110464"/>
                    <a:pt x="1913572" y="1110464"/>
                  </a:cubicBezTo>
                  <a:close/>
                  <a:moveTo>
                    <a:pt x="2064258" y="1081984"/>
                  </a:moveTo>
                  <a:cubicBezTo>
                    <a:pt x="2082450" y="1081984"/>
                    <a:pt x="2096357" y="1086651"/>
                    <a:pt x="2107025" y="1095890"/>
                  </a:cubicBezTo>
                  <a:cubicBezTo>
                    <a:pt x="2117883" y="1105320"/>
                    <a:pt x="2123313" y="1117703"/>
                    <a:pt x="2123313" y="1133038"/>
                  </a:cubicBezTo>
                  <a:cubicBezTo>
                    <a:pt x="2123313" y="1154184"/>
                    <a:pt x="2112264" y="1171995"/>
                    <a:pt x="2090070" y="1186664"/>
                  </a:cubicBezTo>
                  <a:lnTo>
                    <a:pt x="2062353" y="1204952"/>
                  </a:lnTo>
                  <a:cubicBezTo>
                    <a:pt x="2057019" y="1208476"/>
                    <a:pt x="2053399" y="1211238"/>
                    <a:pt x="2051494" y="1213239"/>
                  </a:cubicBezTo>
                  <a:cubicBezTo>
                    <a:pt x="2049589" y="1215334"/>
                    <a:pt x="2048446" y="1217429"/>
                    <a:pt x="2048160" y="1219715"/>
                  </a:cubicBezTo>
                  <a:lnTo>
                    <a:pt x="2124837" y="1219715"/>
                  </a:lnTo>
                  <a:lnTo>
                    <a:pt x="2124837" y="1247910"/>
                  </a:lnTo>
                  <a:lnTo>
                    <a:pt x="2004536" y="1247910"/>
                  </a:lnTo>
                  <a:cubicBezTo>
                    <a:pt x="2004536" y="1234956"/>
                    <a:pt x="2007203" y="1223811"/>
                    <a:pt x="2012537" y="1214286"/>
                  </a:cubicBezTo>
                  <a:cubicBezTo>
                    <a:pt x="2017871" y="1204761"/>
                    <a:pt x="2026634" y="1195522"/>
                    <a:pt x="2038826" y="1186569"/>
                  </a:cubicBezTo>
                  <a:lnTo>
                    <a:pt x="2069973" y="1163804"/>
                  </a:lnTo>
                  <a:cubicBezTo>
                    <a:pt x="2076259" y="1159136"/>
                    <a:pt x="2080736" y="1154565"/>
                    <a:pt x="2083593" y="1150088"/>
                  </a:cubicBezTo>
                  <a:cubicBezTo>
                    <a:pt x="2086451" y="1145706"/>
                    <a:pt x="2087880" y="1140467"/>
                    <a:pt x="2087880" y="1134562"/>
                  </a:cubicBezTo>
                  <a:cubicBezTo>
                    <a:pt x="2087880" y="1126847"/>
                    <a:pt x="2085689" y="1120751"/>
                    <a:pt x="2081307" y="1116465"/>
                  </a:cubicBezTo>
                  <a:cubicBezTo>
                    <a:pt x="2076926" y="1112083"/>
                    <a:pt x="2071020" y="1109988"/>
                    <a:pt x="2063591" y="1109988"/>
                  </a:cubicBezTo>
                  <a:cubicBezTo>
                    <a:pt x="2056161" y="1109988"/>
                    <a:pt x="2049780" y="1112369"/>
                    <a:pt x="2045493" y="1117131"/>
                  </a:cubicBezTo>
                  <a:cubicBezTo>
                    <a:pt x="2041207" y="1121894"/>
                    <a:pt x="2039112" y="1128847"/>
                    <a:pt x="2039112" y="1137991"/>
                  </a:cubicBezTo>
                  <a:lnTo>
                    <a:pt x="2039112" y="1142563"/>
                  </a:lnTo>
                  <a:lnTo>
                    <a:pt x="2006346" y="1142563"/>
                  </a:lnTo>
                  <a:lnTo>
                    <a:pt x="2006346" y="1139610"/>
                  </a:lnTo>
                  <a:cubicBezTo>
                    <a:pt x="2006346" y="1121513"/>
                    <a:pt x="2011489" y="1107416"/>
                    <a:pt x="2021681" y="1097224"/>
                  </a:cubicBezTo>
                  <a:cubicBezTo>
                    <a:pt x="2031873" y="1087032"/>
                    <a:pt x="2046065" y="1081984"/>
                    <a:pt x="2064258" y="1081984"/>
                  </a:cubicBezTo>
                  <a:close/>
                  <a:moveTo>
                    <a:pt x="1913572" y="1081984"/>
                  </a:moveTo>
                  <a:cubicBezTo>
                    <a:pt x="1934718" y="1081984"/>
                    <a:pt x="1951005" y="1089318"/>
                    <a:pt x="1962721" y="1104082"/>
                  </a:cubicBezTo>
                  <a:cubicBezTo>
                    <a:pt x="1974437" y="1118846"/>
                    <a:pt x="1980247" y="1139420"/>
                    <a:pt x="1980247" y="1165899"/>
                  </a:cubicBezTo>
                  <a:cubicBezTo>
                    <a:pt x="1980247" y="1192379"/>
                    <a:pt x="1974437" y="1214191"/>
                    <a:pt x="1962816" y="1229050"/>
                  </a:cubicBezTo>
                  <a:cubicBezTo>
                    <a:pt x="1951196" y="1244099"/>
                    <a:pt x="1934813" y="1251624"/>
                    <a:pt x="1913572" y="1251624"/>
                  </a:cubicBezTo>
                  <a:cubicBezTo>
                    <a:pt x="1892331" y="1251624"/>
                    <a:pt x="1876139" y="1244099"/>
                    <a:pt x="1864328" y="1229050"/>
                  </a:cubicBezTo>
                  <a:cubicBezTo>
                    <a:pt x="1852707" y="1214191"/>
                    <a:pt x="1846897" y="1193141"/>
                    <a:pt x="1846897" y="1165899"/>
                  </a:cubicBezTo>
                  <a:cubicBezTo>
                    <a:pt x="1846897" y="1138658"/>
                    <a:pt x="1852707" y="1118846"/>
                    <a:pt x="1864423" y="1104082"/>
                  </a:cubicBezTo>
                  <a:cubicBezTo>
                    <a:pt x="1876139" y="1089318"/>
                    <a:pt x="1892426" y="1081984"/>
                    <a:pt x="1913572" y="1081984"/>
                  </a:cubicBezTo>
                  <a:close/>
                  <a:moveTo>
                    <a:pt x="1762029" y="1081984"/>
                  </a:moveTo>
                  <a:cubicBezTo>
                    <a:pt x="1780222" y="1081984"/>
                    <a:pt x="1794128" y="1086651"/>
                    <a:pt x="1804796" y="1095890"/>
                  </a:cubicBezTo>
                  <a:cubicBezTo>
                    <a:pt x="1815655" y="1105320"/>
                    <a:pt x="1821084" y="1117703"/>
                    <a:pt x="1821084" y="1133038"/>
                  </a:cubicBezTo>
                  <a:cubicBezTo>
                    <a:pt x="1821084" y="1154184"/>
                    <a:pt x="1810035" y="1171995"/>
                    <a:pt x="1787842" y="1186664"/>
                  </a:cubicBezTo>
                  <a:lnTo>
                    <a:pt x="1760124" y="1204952"/>
                  </a:lnTo>
                  <a:cubicBezTo>
                    <a:pt x="1754790" y="1208476"/>
                    <a:pt x="1751170" y="1211238"/>
                    <a:pt x="1749265" y="1213239"/>
                  </a:cubicBezTo>
                  <a:cubicBezTo>
                    <a:pt x="1747360" y="1215334"/>
                    <a:pt x="1746217" y="1217429"/>
                    <a:pt x="1745932" y="1219715"/>
                  </a:cubicBezTo>
                  <a:lnTo>
                    <a:pt x="1822608" y="1219715"/>
                  </a:lnTo>
                  <a:lnTo>
                    <a:pt x="1822608" y="1247910"/>
                  </a:lnTo>
                  <a:lnTo>
                    <a:pt x="1702307" y="1247910"/>
                  </a:lnTo>
                  <a:cubicBezTo>
                    <a:pt x="1702307" y="1234956"/>
                    <a:pt x="1704974" y="1223811"/>
                    <a:pt x="1710308" y="1214286"/>
                  </a:cubicBezTo>
                  <a:cubicBezTo>
                    <a:pt x="1715642" y="1204761"/>
                    <a:pt x="1724405" y="1195522"/>
                    <a:pt x="1736597" y="1186569"/>
                  </a:cubicBezTo>
                  <a:lnTo>
                    <a:pt x="1767744" y="1163804"/>
                  </a:lnTo>
                  <a:cubicBezTo>
                    <a:pt x="1774030" y="1159136"/>
                    <a:pt x="1778507" y="1154565"/>
                    <a:pt x="1781365" y="1150088"/>
                  </a:cubicBezTo>
                  <a:cubicBezTo>
                    <a:pt x="1784222" y="1145706"/>
                    <a:pt x="1785651" y="1140467"/>
                    <a:pt x="1785651" y="1134562"/>
                  </a:cubicBezTo>
                  <a:cubicBezTo>
                    <a:pt x="1785651" y="1126847"/>
                    <a:pt x="1783460" y="1120751"/>
                    <a:pt x="1779078" y="1116465"/>
                  </a:cubicBezTo>
                  <a:cubicBezTo>
                    <a:pt x="1774697" y="1112083"/>
                    <a:pt x="1768792" y="1109988"/>
                    <a:pt x="1761362" y="1109988"/>
                  </a:cubicBezTo>
                  <a:cubicBezTo>
                    <a:pt x="1753932" y="1109988"/>
                    <a:pt x="1747551" y="1112369"/>
                    <a:pt x="1743265" y="1117131"/>
                  </a:cubicBezTo>
                  <a:cubicBezTo>
                    <a:pt x="1738978" y="1121894"/>
                    <a:pt x="1736883" y="1128847"/>
                    <a:pt x="1736883" y="1137991"/>
                  </a:cubicBezTo>
                  <a:lnTo>
                    <a:pt x="1736883" y="1142563"/>
                  </a:lnTo>
                  <a:lnTo>
                    <a:pt x="1704117" y="1142563"/>
                  </a:lnTo>
                  <a:lnTo>
                    <a:pt x="1704117" y="1139610"/>
                  </a:lnTo>
                  <a:cubicBezTo>
                    <a:pt x="1704117" y="1121513"/>
                    <a:pt x="1709260" y="1107416"/>
                    <a:pt x="1719452" y="1097224"/>
                  </a:cubicBezTo>
                  <a:cubicBezTo>
                    <a:pt x="1729644" y="1087032"/>
                    <a:pt x="1743836" y="1081984"/>
                    <a:pt x="1762029" y="1081984"/>
                  </a:cubicBezTo>
                  <a:close/>
                  <a:moveTo>
                    <a:pt x="2216944" y="1081888"/>
                  </a:moveTo>
                  <a:cubicBezTo>
                    <a:pt x="2233422" y="1081888"/>
                    <a:pt x="2246948" y="1085889"/>
                    <a:pt x="2257425" y="1093985"/>
                  </a:cubicBezTo>
                  <a:cubicBezTo>
                    <a:pt x="2267998" y="1102081"/>
                    <a:pt x="2274094" y="1113035"/>
                    <a:pt x="2275999" y="1126846"/>
                  </a:cubicBezTo>
                  <a:lnTo>
                    <a:pt x="2243519" y="1126846"/>
                  </a:lnTo>
                  <a:cubicBezTo>
                    <a:pt x="2242280" y="1121512"/>
                    <a:pt x="2239232" y="1117226"/>
                    <a:pt x="2234374" y="1113892"/>
                  </a:cubicBezTo>
                  <a:cubicBezTo>
                    <a:pt x="2229517" y="1110558"/>
                    <a:pt x="2223706" y="1108844"/>
                    <a:pt x="2216944" y="1108844"/>
                  </a:cubicBezTo>
                  <a:cubicBezTo>
                    <a:pt x="2195131" y="1108844"/>
                    <a:pt x="2183606" y="1125036"/>
                    <a:pt x="2182368" y="1157421"/>
                  </a:cubicBezTo>
                  <a:cubicBezTo>
                    <a:pt x="2192750" y="1143896"/>
                    <a:pt x="2206943" y="1137133"/>
                    <a:pt x="2224945" y="1137133"/>
                  </a:cubicBezTo>
                  <a:cubicBezTo>
                    <a:pt x="2241994" y="1137133"/>
                    <a:pt x="2255901" y="1142372"/>
                    <a:pt x="2266378" y="1152849"/>
                  </a:cubicBezTo>
                  <a:cubicBezTo>
                    <a:pt x="2276761" y="1163517"/>
                    <a:pt x="2281904" y="1177138"/>
                    <a:pt x="2281904" y="1193712"/>
                  </a:cubicBezTo>
                  <a:cubicBezTo>
                    <a:pt x="2281904" y="1210285"/>
                    <a:pt x="2275999" y="1224858"/>
                    <a:pt x="2264283" y="1235622"/>
                  </a:cubicBezTo>
                  <a:cubicBezTo>
                    <a:pt x="2252567" y="1246385"/>
                    <a:pt x="2237423" y="1251814"/>
                    <a:pt x="2218944" y="1251814"/>
                  </a:cubicBezTo>
                  <a:cubicBezTo>
                    <a:pt x="2197418" y="1251814"/>
                    <a:pt x="2180558" y="1244861"/>
                    <a:pt x="2168366" y="1230859"/>
                  </a:cubicBezTo>
                  <a:cubicBezTo>
                    <a:pt x="2155889" y="1216381"/>
                    <a:pt x="2149602" y="1195807"/>
                    <a:pt x="2149602" y="1169042"/>
                  </a:cubicBezTo>
                  <a:cubicBezTo>
                    <a:pt x="2149602" y="1140753"/>
                    <a:pt x="2155412" y="1119226"/>
                    <a:pt x="2167033" y="1104272"/>
                  </a:cubicBezTo>
                  <a:cubicBezTo>
                    <a:pt x="2178653" y="1089413"/>
                    <a:pt x="2195227" y="1081888"/>
                    <a:pt x="2216944" y="1081888"/>
                  </a:cubicBezTo>
                  <a:close/>
                  <a:moveTo>
                    <a:pt x="1699736" y="935299"/>
                  </a:moveTo>
                  <a:lnTo>
                    <a:pt x="1699744" y="935346"/>
                  </a:lnTo>
                  <a:lnTo>
                    <a:pt x="1699736" y="935394"/>
                  </a:lnTo>
                  <a:close/>
                  <a:moveTo>
                    <a:pt x="1936908" y="880911"/>
                  </a:moveTo>
                  <a:cubicBezTo>
                    <a:pt x="1930241" y="900152"/>
                    <a:pt x="1922430" y="922059"/>
                    <a:pt x="1916906" y="936918"/>
                  </a:cubicBezTo>
                  <a:lnTo>
                    <a:pt x="1910715" y="954539"/>
                  </a:lnTo>
                  <a:lnTo>
                    <a:pt x="1963483" y="954539"/>
                  </a:lnTo>
                  <a:lnTo>
                    <a:pt x="1957101" y="936918"/>
                  </a:lnTo>
                  <a:cubicBezTo>
                    <a:pt x="1951387" y="921964"/>
                    <a:pt x="1943576" y="900152"/>
                    <a:pt x="1936908" y="880911"/>
                  </a:cubicBezTo>
                  <a:close/>
                  <a:moveTo>
                    <a:pt x="2168366" y="853765"/>
                  </a:moveTo>
                  <a:lnTo>
                    <a:pt x="2199322" y="853765"/>
                  </a:lnTo>
                  <a:lnTo>
                    <a:pt x="2199322" y="989496"/>
                  </a:lnTo>
                  <a:lnTo>
                    <a:pt x="2268188" y="989496"/>
                  </a:lnTo>
                  <a:lnTo>
                    <a:pt x="2268283" y="989401"/>
                  </a:lnTo>
                  <a:lnTo>
                    <a:pt x="2268283" y="1017214"/>
                  </a:lnTo>
                  <a:lnTo>
                    <a:pt x="2168366" y="1017214"/>
                  </a:lnTo>
                  <a:close/>
                  <a:moveTo>
                    <a:pt x="2041207" y="853765"/>
                  </a:moveTo>
                  <a:lnTo>
                    <a:pt x="2072163" y="853765"/>
                  </a:lnTo>
                  <a:lnTo>
                    <a:pt x="2072163" y="989496"/>
                  </a:lnTo>
                  <a:lnTo>
                    <a:pt x="2141601" y="989496"/>
                  </a:lnTo>
                  <a:lnTo>
                    <a:pt x="2141601" y="1017214"/>
                  </a:lnTo>
                  <a:lnTo>
                    <a:pt x="2041207" y="1017214"/>
                  </a:lnTo>
                  <a:close/>
                  <a:moveTo>
                    <a:pt x="2355532" y="853669"/>
                  </a:moveTo>
                  <a:lnTo>
                    <a:pt x="2390013" y="853669"/>
                  </a:lnTo>
                  <a:lnTo>
                    <a:pt x="2463736" y="971684"/>
                  </a:lnTo>
                  <a:lnTo>
                    <a:pt x="2463736" y="853669"/>
                  </a:lnTo>
                  <a:lnTo>
                    <a:pt x="2493549" y="853669"/>
                  </a:lnTo>
                  <a:lnTo>
                    <a:pt x="2493549" y="1017118"/>
                  </a:lnTo>
                  <a:lnTo>
                    <a:pt x="2459069" y="1017118"/>
                  </a:lnTo>
                  <a:lnTo>
                    <a:pt x="2385345" y="897579"/>
                  </a:lnTo>
                  <a:lnTo>
                    <a:pt x="2385345" y="1017118"/>
                  </a:lnTo>
                  <a:lnTo>
                    <a:pt x="2355532" y="1017118"/>
                  </a:lnTo>
                  <a:close/>
                  <a:moveTo>
                    <a:pt x="2295524" y="853669"/>
                  </a:moveTo>
                  <a:lnTo>
                    <a:pt x="2326480" y="853669"/>
                  </a:lnTo>
                  <a:lnTo>
                    <a:pt x="2326480" y="1017118"/>
                  </a:lnTo>
                  <a:lnTo>
                    <a:pt x="2295524" y="1017118"/>
                  </a:lnTo>
                  <a:close/>
                  <a:moveTo>
                    <a:pt x="1918906" y="853479"/>
                  </a:moveTo>
                  <a:lnTo>
                    <a:pt x="1955196" y="853479"/>
                  </a:lnTo>
                  <a:lnTo>
                    <a:pt x="2018538" y="1016928"/>
                  </a:lnTo>
                  <a:lnTo>
                    <a:pt x="1985676" y="1016928"/>
                  </a:lnTo>
                  <a:lnTo>
                    <a:pt x="1972818" y="980923"/>
                  </a:lnTo>
                  <a:lnTo>
                    <a:pt x="1901285" y="980923"/>
                  </a:lnTo>
                  <a:lnTo>
                    <a:pt x="1888617" y="1016928"/>
                  </a:lnTo>
                  <a:lnTo>
                    <a:pt x="1856708" y="1016928"/>
                  </a:lnTo>
                  <a:close/>
                  <a:moveTo>
                    <a:pt x="2596229" y="850050"/>
                  </a:moveTo>
                  <a:cubicBezTo>
                    <a:pt x="2637568" y="850050"/>
                    <a:pt x="2666238" y="872815"/>
                    <a:pt x="2671762" y="908152"/>
                  </a:cubicBezTo>
                  <a:lnTo>
                    <a:pt x="2639853" y="908152"/>
                  </a:lnTo>
                  <a:cubicBezTo>
                    <a:pt x="2635282" y="889102"/>
                    <a:pt x="2618994" y="877101"/>
                    <a:pt x="2596420" y="877101"/>
                  </a:cubicBezTo>
                  <a:cubicBezTo>
                    <a:pt x="2566320" y="877101"/>
                    <a:pt x="2547747" y="899390"/>
                    <a:pt x="2547747" y="935394"/>
                  </a:cubicBezTo>
                  <a:cubicBezTo>
                    <a:pt x="2547747" y="971398"/>
                    <a:pt x="2566797" y="993687"/>
                    <a:pt x="2597562" y="993687"/>
                  </a:cubicBezTo>
                  <a:cubicBezTo>
                    <a:pt x="2621661" y="993687"/>
                    <a:pt x="2641663" y="977780"/>
                    <a:pt x="2643283" y="953968"/>
                  </a:cubicBezTo>
                  <a:lnTo>
                    <a:pt x="2600611" y="953968"/>
                  </a:lnTo>
                  <a:lnTo>
                    <a:pt x="2600611" y="928917"/>
                  </a:lnTo>
                  <a:lnTo>
                    <a:pt x="2673667" y="928917"/>
                  </a:lnTo>
                  <a:lnTo>
                    <a:pt x="2673667" y="929012"/>
                  </a:lnTo>
                  <a:lnTo>
                    <a:pt x="2673667" y="1017214"/>
                  </a:lnTo>
                  <a:lnTo>
                    <a:pt x="2651188" y="1017214"/>
                  </a:lnTo>
                  <a:lnTo>
                    <a:pt x="2646807" y="995687"/>
                  </a:lnTo>
                  <a:cubicBezTo>
                    <a:pt x="2635282" y="1011975"/>
                    <a:pt x="2616517" y="1020929"/>
                    <a:pt x="2593562" y="1020929"/>
                  </a:cubicBezTo>
                  <a:cubicBezTo>
                    <a:pt x="2546509" y="1020929"/>
                    <a:pt x="2515457" y="986924"/>
                    <a:pt x="2515457" y="935489"/>
                  </a:cubicBezTo>
                  <a:cubicBezTo>
                    <a:pt x="2515457" y="884054"/>
                    <a:pt x="2546509" y="850050"/>
                    <a:pt x="2596229" y="850050"/>
                  </a:cubicBezTo>
                  <a:close/>
                  <a:moveTo>
                    <a:pt x="1778984" y="849955"/>
                  </a:moveTo>
                  <a:cubicBezTo>
                    <a:pt x="1815274" y="849955"/>
                    <a:pt x="1846040" y="869481"/>
                    <a:pt x="1853088" y="909867"/>
                  </a:cubicBezTo>
                  <a:lnTo>
                    <a:pt x="1821656" y="909867"/>
                  </a:lnTo>
                  <a:cubicBezTo>
                    <a:pt x="1815941" y="886912"/>
                    <a:pt x="1798986" y="877006"/>
                    <a:pt x="1778984" y="877006"/>
                  </a:cubicBezTo>
                  <a:cubicBezTo>
                    <a:pt x="1749837" y="877006"/>
                    <a:pt x="1732121" y="898818"/>
                    <a:pt x="1732121" y="935299"/>
                  </a:cubicBezTo>
                  <a:cubicBezTo>
                    <a:pt x="1732121" y="971780"/>
                    <a:pt x="1749837" y="993592"/>
                    <a:pt x="1778984" y="993592"/>
                  </a:cubicBezTo>
                  <a:cubicBezTo>
                    <a:pt x="1799844" y="993592"/>
                    <a:pt x="1819179" y="981209"/>
                    <a:pt x="1822799" y="955492"/>
                  </a:cubicBezTo>
                  <a:lnTo>
                    <a:pt x="1853850" y="955492"/>
                  </a:lnTo>
                  <a:cubicBezTo>
                    <a:pt x="1849278" y="998640"/>
                    <a:pt x="1816417" y="1020738"/>
                    <a:pt x="1778984" y="1020738"/>
                  </a:cubicBezTo>
                  <a:cubicBezTo>
                    <a:pt x="1744051" y="1020738"/>
                    <a:pt x="1716941" y="1002415"/>
                    <a:pt x="1705569" y="970951"/>
                  </a:cubicBezTo>
                  <a:lnTo>
                    <a:pt x="1699744" y="935346"/>
                  </a:lnTo>
                  <a:lnTo>
                    <a:pt x="1705462" y="899783"/>
                  </a:lnTo>
                  <a:cubicBezTo>
                    <a:pt x="1716655" y="868333"/>
                    <a:pt x="1743480" y="849955"/>
                    <a:pt x="1778984" y="849955"/>
                  </a:cubicBezTo>
                  <a:close/>
                  <a:moveTo>
                    <a:pt x="2208656" y="645548"/>
                  </a:moveTo>
                  <a:lnTo>
                    <a:pt x="2208656" y="755752"/>
                  </a:lnTo>
                  <a:lnTo>
                    <a:pt x="2239708" y="755752"/>
                  </a:lnTo>
                  <a:cubicBezTo>
                    <a:pt x="2271426" y="755752"/>
                    <a:pt x="2290000" y="736893"/>
                    <a:pt x="2290000" y="700698"/>
                  </a:cubicBezTo>
                  <a:lnTo>
                    <a:pt x="2290000" y="700603"/>
                  </a:lnTo>
                  <a:cubicBezTo>
                    <a:pt x="2290000" y="664312"/>
                    <a:pt x="2271426" y="645548"/>
                    <a:pt x="2239708" y="645548"/>
                  </a:cubicBezTo>
                  <a:close/>
                  <a:moveTo>
                    <a:pt x="2426018" y="642500"/>
                  </a:moveTo>
                  <a:cubicBezTo>
                    <a:pt x="2396204" y="642500"/>
                    <a:pt x="2376678" y="664598"/>
                    <a:pt x="2376678" y="700602"/>
                  </a:cubicBezTo>
                  <a:cubicBezTo>
                    <a:pt x="2376678" y="736607"/>
                    <a:pt x="2396204" y="758705"/>
                    <a:pt x="2426018" y="758705"/>
                  </a:cubicBezTo>
                  <a:cubicBezTo>
                    <a:pt x="2455831" y="758705"/>
                    <a:pt x="2475357" y="736607"/>
                    <a:pt x="2475357" y="700602"/>
                  </a:cubicBezTo>
                  <a:cubicBezTo>
                    <a:pt x="2475357" y="664598"/>
                    <a:pt x="2455831" y="642500"/>
                    <a:pt x="2426018" y="642500"/>
                  </a:cubicBezTo>
                  <a:close/>
                  <a:moveTo>
                    <a:pt x="1900999" y="642500"/>
                  </a:moveTo>
                  <a:cubicBezTo>
                    <a:pt x="1871185" y="642500"/>
                    <a:pt x="1851659" y="664598"/>
                    <a:pt x="1851659" y="700602"/>
                  </a:cubicBezTo>
                  <a:cubicBezTo>
                    <a:pt x="1851659" y="736607"/>
                    <a:pt x="1871185" y="758705"/>
                    <a:pt x="1900999" y="758705"/>
                  </a:cubicBezTo>
                  <a:cubicBezTo>
                    <a:pt x="1930812" y="758705"/>
                    <a:pt x="1950338" y="736607"/>
                    <a:pt x="1950338" y="700602"/>
                  </a:cubicBezTo>
                  <a:cubicBezTo>
                    <a:pt x="1950338" y="664598"/>
                    <a:pt x="1930812" y="642500"/>
                    <a:pt x="1900999" y="642500"/>
                  </a:cubicBezTo>
                  <a:close/>
                  <a:moveTo>
                    <a:pt x="1706689" y="618973"/>
                  </a:moveTo>
                  <a:lnTo>
                    <a:pt x="1737645" y="618973"/>
                  </a:lnTo>
                  <a:lnTo>
                    <a:pt x="1737645" y="754704"/>
                  </a:lnTo>
                  <a:lnTo>
                    <a:pt x="1815464" y="754704"/>
                  </a:lnTo>
                  <a:lnTo>
                    <a:pt x="1815464" y="782422"/>
                  </a:lnTo>
                  <a:lnTo>
                    <a:pt x="1706689" y="782422"/>
                  </a:lnTo>
                  <a:close/>
                  <a:moveTo>
                    <a:pt x="2534031" y="618878"/>
                  </a:moveTo>
                  <a:lnTo>
                    <a:pt x="2568511" y="618878"/>
                  </a:lnTo>
                  <a:lnTo>
                    <a:pt x="2642235" y="734511"/>
                  </a:lnTo>
                  <a:lnTo>
                    <a:pt x="2642235" y="618878"/>
                  </a:lnTo>
                  <a:lnTo>
                    <a:pt x="2672048" y="618878"/>
                  </a:lnTo>
                  <a:lnTo>
                    <a:pt x="2672048" y="782327"/>
                  </a:lnTo>
                  <a:lnTo>
                    <a:pt x="2637568" y="782327"/>
                  </a:lnTo>
                  <a:lnTo>
                    <a:pt x="2563844" y="664884"/>
                  </a:lnTo>
                  <a:lnTo>
                    <a:pt x="2563844" y="782327"/>
                  </a:lnTo>
                  <a:lnTo>
                    <a:pt x="2534031" y="782327"/>
                  </a:lnTo>
                  <a:close/>
                  <a:moveTo>
                    <a:pt x="2177700" y="618878"/>
                  </a:moveTo>
                  <a:lnTo>
                    <a:pt x="2240184" y="618878"/>
                  </a:lnTo>
                  <a:cubicBezTo>
                    <a:pt x="2293429" y="618878"/>
                    <a:pt x="2322099" y="650787"/>
                    <a:pt x="2322099" y="700603"/>
                  </a:cubicBezTo>
                  <a:cubicBezTo>
                    <a:pt x="2322099" y="750418"/>
                    <a:pt x="2293429" y="782327"/>
                    <a:pt x="2240184" y="782327"/>
                  </a:cubicBezTo>
                  <a:lnTo>
                    <a:pt x="2177700" y="782327"/>
                  </a:lnTo>
                  <a:close/>
                  <a:moveTo>
                    <a:pt x="2008822" y="618878"/>
                  </a:moveTo>
                  <a:lnTo>
                    <a:pt x="2043302" y="618878"/>
                  </a:lnTo>
                  <a:lnTo>
                    <a:pt x="2117026" y="736893"/>
                  </a:lnTo>
                  <a:lnTo>
                    <a:pt x="2117026" y="618878"/>
                  </a:lnTo>
                  <a:lnTo>
                    <a:pt x="2146839" y="618878"/>
                  </a:lnTo>
                  <a:lnTo>
                    <a:pt x="2146839" y="782327"/>
                  </a:lnTo>
                  <a:lnTo>
                    <a:pt x="2112359" y="782327"/>
                  </a:lnTo>
                  <a:lnTo>
                    <a:pt x="2038635" y="662788"/>
                  </a:lnTo>
                  <a:lnTo>
                    <a:pt x="2038635" y="782327"/>
                  </a:lnTo>
                  <a:lnTo>
                    <a:pt x="2008822" y="782327"/>
                  </a:lnTo>
                  <a:close/>
                  <a:moveTo>
                    <a:pt x="2426018" y="615163"/>
                  </a:moveTo>
                  <a:cubicBezTo>
                    <a:pt x="2475167" y="615163"/>
                    <a:pt x="2507552" y="649167"/>
                    <a:pt x="2507552" y="700602"/>
                  </a:cubicBezTo>
                  <a:cubicBezTo>
                    <a:pt x="2507552" y="752037"/>
                    <a:pt x="2474976" y="786042"/>
                    <a:pt x="2426018" y="786042"/>
                  </a:cubicBezTo>
                  <a:cubicBezTo>
                    <a:pt x="2377059" y="786042"/>
                    <a:pt x="2344293" y="752037"/>
                    <a:pt x="2344293" y="700602"/>
                  </a:cubicBezTo>
                  <a:cubicBezTo>
                    <a:pt x="2344293" y="649167"/>
                    <a:pt x="2376868" y="615163"/>
                    <a:pt x="2426018" y="615163"/>
                  </a:cubicBezTo>
                  <a:close/>
                  <a:moveTo>
                    <a:pt x="1900999" y="615163"/>
                  </a:moveTo>
                  <a:cubicBezTo>
                    <a:pt x="1950148" y="615163"/>
                    <a:pt x="1982533" y="649167"/>
                    <a:pt x="1982533" y="700602"/>
                  </a:cubicBezTo>
                  <a:cubicBezTo>
                    <a:pt x="1982533" y="752037"/>
                    <a:pt x="1949957" y="786042"/>
                    <a:pt x="1900999" y="786042"/>
                  </a:cubicBezTo>
                  <a:cubicBezTo>
                    <a:pt x="1852040" y="786042"/>
                    <a:pt x="1819274" y="752037"/>
                    <a:pt x="1819274" y="700602"/>
                  </a:cubicBezTo>
                  <a:cubicBezTo>
                    <a:pt x="1819274" y="649167"/>
                    <a:pt x="1851850" y="615163"/>
                    <a:pt x="1900999" y="615163"/>
                  </a:cubicBezTo>
                  <a:close/>
                  <a:moveTo>
                    <a:pt x="0" y="16708"/>
                  </a:moveTo>
                  <a:lnTo>
                    <a:pt x="304323" y="16708"/>
                  </a:lnTo>
                  <a:lnTo>
                    <a:pt x="304323" y="1546232"/>
                  </a:lnTo>
                  <a:lnTo>
                    <a:pt x="0" y="1546232"/>
                  </a:lnTo>
                  <a:close/>
                  <a:moveTo>
                    <a:pt x="1517237" y="182"/>
                  </a:moveTo>
                  <a:cubicBezTo>
                    <a:pt x="1557004" y="1254"/>
                    <a:pt x="1596675" y="7040"/>
                    <a:pt x="1635156" y="17184"/>
                  </a:cubicBezTo>
                  <a:cubicBezTo>
                    <a:pt x="1673923" y="27376"/>
                    <a:pt x="1711452" y="42045"/>
                    <a:pt x="1746789" y="60809"/>
                  </a:cubicBezTo>
                  <a:cubicBezTo>
                    <a:pt x="1764506" y="70143"/>
                    <a:pt x="1781651" y="80621"/>
                    <a:pt x="1798129" y="91956"/>
                  </a:cubicBezTo>
                  <a:cubicBezTo>
                    <a:pt x="1814322" y="103195"/>
                    <a:pt x="1827942" y="115387"/>
                    <a:pt x="1842039" y="128722"/>
                  </a:cubicBezTo>
                  <a:cubicBezTo>
                    <a:pt x="1900332" y="183681"/>
                    <a:pt x="1944814" y="252928"/>
                    <a:pt x="1971865" y="328271"/>
                  </a:cubicBezTo>
                  <a:cubicBezTo>
                    <a:pt x="1992344" y="385135"/>
                    <a:pt x="2002821" y="445714"/>
                    <a:pt x="2001964" y="506198"/>
                  </a:cubicBezTo>
                  <a:cubicBezTo>
                    <a:pt x="1903856" y="506198"/>
                    <a:pt x="1805654" y="506198"/>
                    <a:pt x="1707546" y="506198"/>
                  </a:cubicBezTo>
                  <a:cubicBezTo>
                    <a:pt x="1702022" y="432760"/>
                    <a:pt x="1661540" y="360846"/>
                    <a:pt x="1597152" y="325032"/>
                  </a:cubicBezTo>
                  <a:cubicBezTo>
                    <a:pt x="1532763" y="289218"/>
                    <a:pt x="1445514" y="294743"/>
                    <a:pt x="1391031" y="344273"/>
                  </a:cubicBezTo>
                  <a:cubicBezTo>
                    <a:pt x="1324546" y="404566"/>
                    <a:pt x="1320069" y="505722"/>
                    <a:pt x="1320260" y="595542"/>
                  </a:cubicBezTo>
                  <a:cubicBezTo>
                    <a:pt x="1320831" y="829191"/>
                    <a:pt x="1321403" y="1062839"/>
                    <a:pt x="1321974" y="1296392"/>
                  </a:cubicBezTo>
                  <a:cubicBezTo>
                    <a:pt x="1322165" y="1364686"/>
                    <a:pt x="1323784" y="1437838"/>
                    <a:pt x="1363408" y="1493464"/>
                  </a:cubicBezTo>
                  <a:cubicBezTo>
                    <a:pt x="1409318" y="1558044"/>
                    <a:pt x="1503140" y="1583571"/>
                    <a:pt x="1576006" y="1552424"/>
                  </a:cubicBezTo>
                  <a:cubicBezTo>
                    <a:pt x="1650587" y="1520515"/>
                    <a:pt x="1691259" y="1446315"/>
                    <a:pt x="1706403" y="1368591"/>
                  </a:cubicBezTo>
                  <a:cubicBezTo>
                    <a:pt x="1804987" y="1368591"/>
                    <a:pt x="1903476" y="1368591"/>
                    <a:pt x="2002059" y="1368687"/>
                  </a:cubicBezTo>
                  <a:lnTo>
                    <a:pt x="2001773" y="1368687"/>
                  </a:lnTo>
                  <a:cubicBezTo>
                    <a:pt x="2000345" y="1519182"/>
                    <a:pt x="1928812" y="1667867"/>
                    <a:pt x="1810893" y="1761402"/>
                  </a:cubicBezTo>
                  <a:cubicBezTo>
                    <a:pt x="1692973" y="1854938"/>
                    <a:pt x="1530857" y="1890561"/>
                    <a:pt x="1385030" y="1853509"/>
                  </a:cubicBezTo>
                  <a:cubicBezTo>
                    <a:pt x="1239202" y="1816362"/>
                    <a:pt x="1113281" y="1706729"/>
                    <a:pt x="1058417" y="1566616"/>
                  </a:cubicBezTo>
                  <a:cubicBezTo>
                    <a:pt x="1015650" y="1457650"/>
                    <a:pt x="1015174" y="1337349"/>
                    <a:pt x="1015174" y="1220287"/>
                  </a:cubicBezTo>
                  <a:cubicBezTo>
                    <a:pt x="1015174" y="1027215"/>
                    <a:pt x="1015269" y="834239"/>
                    <a:pt x="1015364" y="641167"/>
                  </a:cubicBezTo>
                  <a:cubicBezTo>
                    <a:pt x="1015364" y="526010"/>
                    <a:pt x="1016031" y="407614"/>
                    <a:pt x="1058132" y="300458"/>
                  </a:cubicBezTo>
                  <a:cubicBezTo>
                    <a:pt x="1114710" y="156249"/>
                    <a:pt x="1247489" y="45378"/>
                    <a:pt x="1398746" y="11469"/>
                  </a:cubicBezTo>
                  <a:cubicBezTo>
                    <a:pt x="1437608" y="2754"/>
                    <a:pt x="1477470" y="-889"/>
                    <a:pt x="1517237" y="182"/>
                  </a:cubicBezTo>
                  <a:close/>
                </a:path>
              </a:pathLst>
            </a:custGeom>
            <a:solidFill>
              <a:schemeClr val="accent1"/>
            </a:solidFill>
            <a:ln w="0" cap="flat">
              <a:noFill/>
              <a:prstDash val="solid"/>
              <a:miter/>
            </a:ln>
          </p:spPr>
          <p:txBody>
            <a:bodyPr wrap="square">
              <a:noAutofit/>
            </a:bodyPr>
            <a:lstStyle/>
            <a:p>
              <a:endParaRPr lang="en-GB" dirty="0"/>
            </a:p>
          </p:txBody>
        </p:sp>
        <p:sp>
          <p:nvSpPr>
            <p:cNvPr id="69" name="Rectangle 68">
              <a:extLst>
                <a:ext uri="{FF2B5EF4-FFF2-40B4-BE49-F238E27FC236}">
                  <a16:creationId xmlns:a16="http://schemas.microsoft.com/office/drawing/2014/main" id="{44F101F6-F9C9-0B0D-AF19-E7855B103D4D}"/>
                </a:ext>
              </a:extLst>
            </p:cNvPr>
            <p:cNvSpPr/>
            <p:nvPr/>
          </p:nvSpPr>
          <p:spPr>
            <a:xfrm>
              <a:off x="4756785" y="4041648"/>
              <a:ext cx="304323" cy="304323"/>
            </a:xfrm>
            <a:prstGeom prst="rect">
              <a:avLst/>
            </a:prstGeom>
            <a:solidFill>
              <a:srgbClr val="9E9ED4"/>
            </a:solidFill>
            <a:ln w="0" cap="flat">
              <a:noFill/>
              <a:prstDash val="solid"/>
              <a:miter/>
            </a:ln>
          </p:spPr>
          <p:txBody>
            <a:bodyPr/>
            <a:lstStyle/>
            <a:p>
              <a:endParaRPr lang="en-GB" dirty="0"/>
            </a:p>
          </p:txBody>
        </p:sp>
      </p:grpSp>
      <p:sp>
        <p:nvSpPr>
          <p:cNvPr id="90" name="Slide Number Placeholder 89">
            <a:extLst>
              <a:ext uri="{FF2B5EF4-FFF2-40B4-BE49-F238E27FC236}">
                <a16:creationId xmlns:a16="http://schemas.microsoft.com/office/drawing/2014/main" id="{63EB2E52-2D73-CE05-3F87-8FB0E5DE101A}"/>
              </a:ext>
            </a:extLst>
          </p:cNvPr>
          <p:cNvSpPr>
            <a:spLocks noGrp="1"/>
          </p:cNvSpPr>
          <p:nvPr>
            <p:ph type="sldNum" sz="quarter" idx="4"/>
          </p:nvPr>
        </p:nvSpPr>
        <p:spPr>
          <a:xfrm>
            <a:off x="430272" y="6424804"/>
            <a:ext cx="144000" cy="107722"/>
          </a:xfrm>
          <a:prstGeom prst="rect">
            <a:avLst/>
          </a:prstGeom>
        </p:spPr>
        <p:txBody>
          <a:bodyPr vert="horz" wrap="square" lIns="0" tIns="0" rIns="0" bIns="0" rtlCol="0" anchor="t" anchorCtr="0">
            <a:spAutoFit/>
          </a:bodyPr>
          <a:lstStyle>
            <a:lvl1pPr algn="r">
              <a:defRPr sz="700">
                <a:solidFill>
                  <a:schemeClr val="bg2">
                    <a:lumMod val="50000"/>
                  </a:schemeClr>
                </a:solidFill>
              </a:defRPr>
            </a:lvl1pPr>
          </a:lstStyle>
          <a:p>
            <a:fld id="{B70ABF48-9EEA-4187-85C1-AD7A92F0F57C}" type="slidenum">
              <a:rPr lang="en-GB" smtClean="0"/>
              <a:pPr/>
              <a:t>‹#›</a:t>
            </a:fld>
            <a:endParaRPr lang="en-GB" dirty="0"/>
          </a:p>
        </p:txBody>
      </p:sp>
      <p:cxnSp>
        <p:nvCxnSpPr>
          <p:cNvPr id="92" name="Straight Connector 91">
            <a:extLst>
              <a:ext uri="{FF2B5EF4-FFF2-40B4-BE49-F238E27FC236}">
                <a16:creationId xmlns:a16="http://schemas.microsoft.com/office/drawing/2014/main" id="{F8D2E57B-7838-683F-4A9E-C582942E43DE}"/>
              </a:ext>
            </a:extLst>
          </p:cNvPr>
          <p:cNvCxnSpPr>
            <a:cxnSpLocks/>
          </p:cNvCxnSpPr>
          <p:nvPr userDrawn="1"/>
        </p:nvCxnSpPr>
        <p:spPr>
          <a:xfrm>
            <a:off x="644726" y="6322206"/>
            <a:ext cx="0" cy="31291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4303455"/>
      </p:ext>
    </p:extLst>
  </p:cSld>
  <p:clrMap bg1="lt1" tx1="dk1" bg2="lt2" tx2="dk2" accent1="accent1" accent2="accent2" accent3="accent3" accent4="accent4" accent5="accent5" accent6="accent6" hlink="hlink" folHlink="folHlink"/>
  <p:sldLayoutIdLst>
    <p:sldLayoutId id="2147483787" r:id="rId1"/>
    <p:sldLayoutId id="2147483820"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823" r:id="rId13"/>
    <p:sldLayoutId id="2147483800" r:id="rId14"/>
    <p:sldLayoutId id="2147483801" r:id="rId15"/>
    <p:sldLayoutId id="2147483802" r:id="rId16"/>
    <p:sldLayoutId id="2147483803" r:id="rId17"/>
    <p:sldLayoutId id="2147483804" r:id="rId18"/>
    <p:sldLayoutId id="2147483805" r:id="rId19"/>
    <p:sldLayoutId id="2147483806" r:id="rId20"/>
    <p:sldLayoutId id="2147483807" r:id="rId21"/>
    <p:sldLayoutId id="2147483808" r:id="rId22"/>
    <p:sldLayoutId id="2147483809" r:id="rId23"/>
    <p:sldLayoutId id="2147483810" r:id="rId24"/>
    <p:sldLayoutId id="2147483811" r:id="rId25"/>
    <p:sldLayoutId id="2147483816" r:id="rId26"/>
    <p:sldLayoutId id="2147483817" r:id="rId27"/>
    <p:sldLayoutId id="2147483818" r:id="rId28"/>
    <p:sldLayoutId id="2147483819" r:id="rId29"/>
    <p:sldLayoutId id="2147483812" r:id="rId30"/>
    <p:sldLayoutId id="2147483813" r:id="rId31"/>
    <p:sldLayoutId id="2147483814" r:id="rId32"/>
    <p:sldLayoutId id="2147483824" r:id="rId3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309" rtl="0" eaLnBrk="1" latinLnBrk="0" hangingPunct="1">
        <a:lnSpc>
          <a:spcPct val="90000"/>
        </a:lnSpc>
        <a:spcBef>
          <a:spcPct val="0"/>
        </a:spcBef>
        <a:buNone/>
        <a:defRPr sz="2400" b="0" kern="1200">
          <a:solidFill>
            <a:schemeClr val="tx1"/>
          </a:solidFill>
          <a:latin typeface="+mj-lt"/>
          <a:ea typeface="Noto Sans Light" panose="020B0402040504020204" pitchFamily="34" charset="0"/>
          <a:cs typeface="+mj-cs"/>
        </a:defRPr>
      </a:lvl1pPr>
    </p:titleStyle>
    <p:bodyStyle>
      <a:lvl1pPr marL="0" indent="0" algn="l" defTabSz="914309" rtl="0" eaLnBrk="1" latinLnBrk="0" hangingPunct="1">
        <a:lnSpc>
          <a:spcPct val="90000"/>
        </a:lnSpc>
        <a:spcBef>
          <a:spcPts val="1000"/>
        </a:spcBef>
        <a:buClr>
          <a:schemeClr val="accent1"/>
        </a:buClr>
        <a:buFont typeface="Arial" panose="020B0604020202020204" pitchFamily="34" charset="0"/>
        <a:buNone/>
        <a:defRPr sz="1600" kern="1200">
          <a:solidFill>
            <a:schemeClr val="tx1"/>
          </a:solidFill>
          <a:latin typeface="+mn-lt"/>
          <a:ea typeface="Noto Sans Light" panose="020B0402040504020204" pitchFamily="34" charset="0"/>
          <a:cs typeface="+mn-cs"/>
        </a:defRPr>
      </a:lvl1pPr>
      <a:lvl2pPr marL="180000" indent="-180000" algn="l" defTabSz="914309" rtl="0" eaLnBrk="1" latinLnBrk="0" hangingPunct="1">
        <a:lnSpc>
          <a:spcPct val="90000"/>
        </a:lnSpc>
        <a:spcBef>
          <a:spcPts val="600"/>
        </a:spcBef>
        <a:buClr>
          <a:schemeClr val="accent1"/>
        </a:buClr>
        <a:buFont typeface="Arial" panose="020B0604020202020204" pitchFamily="34" charset="0"/>
        <a:buChar char="•"/>
        <a:defRPr sz="1600" kern="1200">
          <a:solidFill>
            <a:schemeClr val="tx1"/>
          </a:solidFill>
          <a:latin typeface="+mn-lt"/>
          <a:ea typeface="Noto Sans Light" panose="020B0402040504020204" pitchFamily="34" charset="0"/>
          <a:cs typeface="+mn-cs"/>
        </a:defRPr>
      </a:lvl2pPr>
      <a:lvl3pPr marL="360000" indent="-180000" algn="l" defTabSz="914309" rtl="0" eaLnBrk="1" latinLnBrk="0" hangingPunct="1">
        <a:lnSpc>
          <a:spcPct val="90000"/>
        </a:lnSpc>
        <a:spcBef>
          <a:spcPts val="600"/>
        </a:spcBef>
        <a:buClr>
          <a:schemeClr val="accent1"/>
        </a:buClr>
        <a:buFont typeface="Arial" panose="020B0604020202020204" pitchFamily="34" charset="0"/>
        <a:buChar char="•"/>
        <a:defRPr sz="1600" kern="1200">
          <a:solidFill>
            <a:schemeClr val="tx1"/>
          </a:solidFill>
          <a:latin typeface="+mn-lt"/>
          <a:ea typeface="Noto Sans Light" panose="020B0402040504020204" pitchFamily="34" charset="0"/>
          <a:cs typeface="+mn-cs"/>
        </a:defRPr>
      </a:lvl3pPr>
      <a:lvl4pPr marL="540000" indent="-180000" algn="l" defTabSz="914309" rtl="0" eaLnBrk="1" latinLnBrk="0" hangingPunct="1">
        <a:lnSpc>
          <a:spcPct val="90000"/>
        </a:lnSpc>
        <a:spcBef>
          <a:spcPts val="600"/>
        </a:spcBef>
        <a:buClr>
          <a:schemeClr val="accent1"/>
        </a:buClr>
        <a:buFont typeface="Arial" panose="020B0604020202020204" pitchFamily="34" charset="0"/>
        <a:buChar char="•"/>
        <a:defRPr sz="1600" kern="1200">
          <a:solidFill>
            <a:schemeClr val="tx1"/>
          </a:solidFill>
          <a:latin typeface="+mn-lt"/>
          <a:ea typeface="Noto Sans Light" panose="020B0402040504020204" pitchFamily="34" charset="0"/>
          <a:cs typeface="+mn-cs"/>
        </a:defRPr>
      </a:lvl4pPr>
      <a:lvl5pPr marL="720000" indent="-180000" algn="l" defTabSz="914309" rtl="0" eaLnBrk="1" latinLnBrk="0" hangingPunct="1">
        <a:lnSpc>
          <a:spcPct val="90000"/>
        </a:lnSpc>
        <a:spcBef>
          <a:spcPts val="600"/>
        </a:spcBef>
        <a:buClr>
          <a:schemeClr val="accent1"/>
        </a:buClr>
        <a:buFont typeface="Arial" panose="020B0604020202020204" pitchFamily="34" charset="0"/>
        <a:buChar char="•"/>
        <a:defRPr sz="1600" kern="1200">
          <a:solidFill>
            <a:schemeClr val="tx1"/>
          </a:solidFill>
          <a:latin typeface="+mn-lt"/>
          <a:ea typeface="Noto Sans Light" panose="020B0402040504020204" pitchFamily="34" charset="0"/>
          <a:cs typeface="+mn-cs"/>
        </a:defRPr>
      </a:lvl5pPr>
      <a:lvl6pPr marL="2514349"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8"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9" rtl="0" eaLnBrk="1" latinLnBrk="0" hangingPunct="1">
        <a:defRPr sz="1800" kern="1200">
          <a:solidFill>
            <a:schemeClr val="tx1"/>
          </a:solidFill>
          <a:latin typeface="+mn-lt"/>
          <a:ea typeface="+mn-ea"/>
          <a:cs typeface="+mn-cs"/>
        </a:defRPr>
      </a:lvl1pPr>
      <a:lvl2pPr marL="457155"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4" algn="l" defTabSz="914309" rtl="0" eaLnBrk="1" latinLnBrk="0" hangingPunct="1">
        <a:defRPr sz="1800" kern="1200">
          <a:solidFill>
            <a:schemeClr val="tx1"/>
          </a:solidFill>
          <a:latin typeface="+mn-lt"/>
          <a:ea typeface="+mn-ea"/>
          <a:cs typeface="+mn-cs"/>
        </a:defRPr>
      </a:lvl4pPr>
      <a:lvl5pPr marL="1828618" algn="l" defTabSz="914309" rtl="0" eaLnBrk="1" latinLnBrk="0" hangingPunct="1">
        <a:defRPr sz="1800" kern="1200">
          <a:solidFill>
            <a:schemeClr val="tx1"/>
          </a:solidFill>
          <a:latin typeface="+mn-lt"/>
          <a:ea typeface="+mn-ea"/>
          <a:cs typeface="+mn-cs"/>
        </a:defRPr>
      </a:lvl5pPr>
      <a:lvl6pPr marL="2285774"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5" algn="l" defTabSz="91430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1" pos="272">
          <p15:clr>
            <a:srgbClr val="F26B43"/>
          </p15:clr>
        </p15:guide>
        <p15:guide id="36" pos="7430">
          <p15:clr>
            <a:srgbClr val="F26B43"/>
          </p15:clr>
        </p15:guide>
        <p15:guide id="39" orient="horz" pos="226">
          <p15:clr>
            <a:srgbClr val="F26B43"/>
          </p15:clr>
        </p15:guide>
        <p15:guide id="42" orient="horz" pos="397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6.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8.xml"/><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15.sv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2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30.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30.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gif"/><Relationship Id="rId7" Type="http://schemas.openxmlformats.org/officeDocument/2006/relationships/image" Target="../media/image46.svg"/><Relationship Id="rId2" Type="http://schemas.openxmlformats.org/officeDocument/2006/relationships/notesSlide" Target="../notesSlides/notesSlide37.xml"/><Relationship Id="rId1" Type="http://schemas.openxmlformats.org/officeDocument/2006/relationships/slideLayout" Target="../slideLayouts/slideLayout21.xml"/><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svg"/></Relationships>
</file>

<file path=ppt/slides/_rels/slide3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svg"/><Relationship Id="rId3" Type="http://schemas.openxmlformats.org/officeDocument/2006/relationships/image" Target="../media/image42.gif"/><Relationship Id="rId7" Type="http://schemas.openxmlformats.org/officeDocument/2006/relationships/image" Target="../media/image54.svg"/><Relationship Id="rId12" Type="http://schemas.openxmlformats.org/officeDocument/2006/relationships/image" Target="../media/image59.png"/><Relationship Id="rId2" Type="http://schemas.openxmlformats.org/officeDocument/2006/relationships/notesSlide" Target="../notesSlides/notesSlide38.xml"/><Relationship Id="rId1" Type="http://schemas.openxmlformats.org/officeDocument/2006/relationships/slideLayout" Target="../slideLayouts/slideLayout21.xml"/><Relationship Id="rId6" Type="http://schemas.openxmlformats.org/officeDocument/2006/relationships/image" Target="../media/image53.png"/><Relationship Id="rId11" Type="http://schemas.openxmlformats.org/officeDocument/2006/relationships/image" Target="../media/image58.svg"/><Relationship Id="rId5" Type="http://schemas.openxmlformats.org/officeDocument/2006/relationships/image" Target="../media/image52.sv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svg"/></Relationships>
</file>

<file path=ppt/slides/_rels/slide39.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42.gif"/><Relationship Id="rId7" Type="http://schemas.openxmlformats.org/officeDocument/2006/relationships/image" Target="../media/image64.svg"/><Relationship Id="rId2" Type="http://schemas.openxmlformats.org/officeDocument/2006/relationships/notesSlide" Target="../notesSlides/notesSlide39.xml"/><Relationship Id="rId1" Type="http://schemas.openxmlformats.org/officeDocument/2006/relationships/slideLayout" Target="../slideLayouts/slideLayout23.xml"/><Relationship Id="rId6" Type="http://schemas.openxmlformats.org/officeDocument/2006/relationships/image" Target="../media/image63.png"/><Relationship Id="rId11" Type="http://schemas.openxmlformats.org/officeDocument/2006/relationships/image" Target="../media/image68.svg"/><Relationship Id="rId5" Type="http://schemas.openxmlformats.org/officeDocument/2006/relationships/image" Target="../media/image62.sv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svg"/></Relationships>
</file>

<file path=ppt/slides/_rels/slide4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svg"/><Relationship Id="rId3" Type="http://schemas.openxmlformats.org/officeDocument/2006/relationships/image" Target="../media/image42.gif"/><Relationship Id="rId7" Type="http://schemas.openxmlformats.org/officeDocument/2006/relationships/image" Target="../media/image71.svg"/><Relationship Id="rId12" Type="http://schemas.openxmlformats.org/officeDocument/2006/relationships/image" Target="../media/image76.png"/><Relationship Id="rId2" Type="http://schemas.openxmlformats.org/officeDocument/2006/relationships/notesSlide" Target="../notesSlides/notesSlide40.xml"/><Relationship Id="rId1" Type="http://schemas.openxmlformats.org/officeDocument/2006/relationships/slideLayout" Target="../slideLayouts/slideLayout23.xml"/><Relationship Id="rId6" Type="http://schemas.openxmlformats.org/officeDocument/2006/relationships/image" Target="../media/image14.png"/><Relationship Id="rId11" Type="http://schemas.openxmlformats.org/officeDocument/2006/relationships/image" Target="../media/image75.svg"/><Relationship Id="rId5" Type="http://schemas.openxmlformats.org/officeDocument/2006/relationships/image" Target="../media/image70.svg"/><Relationship Id="rId10" Type="http://schemas.openxmlformats.org/officeDocument/2006/relationships/image" Target="../media/image74.png"/><Relationship Id="rId4" Type="http://schemas.openxmlformats.org/officeDocument/2006/relationships/image" Target="../media/image69.png"/><Relationship Id="rId9" Type="http://schemas.openxmlformats.org/officeDocument/2006/relationships/image" Target="../media/image73.sv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D5C6177-8B4F-E67E-1CAD-012DC98CAA0B}"/>
              </a:ext>
            </a:extLst>
          </p:cNvPr>
          <p:cNvSpPr>
            <a:spLocks noGrp="1"/>
          </p:cNvSpPr>
          <p:nvPr>
            <p:ph type="title"/>
          </p:nvPr>
        </p:nvSpPr>
        <p:spPr>
          <a:xfrm>
            <a:off x="430211" y="365125"/>
            <a:ext cx="10692000" cy="377628"/>
          </a:xfrm>
        </p:spPr>
        <p:txBody>
          <a:bodyPr/>
          <a:lstStyle/>
          <a:p>
            <a:r>
              <a:rPr lang="en-GB" noProof="0" dirty="0"/>
              <a:t>Introduction</a:t>
            </a:r>
          </a:p>
        </p:txBody>
      </p:sp>
      <p:sp>
        <p:nvSpPr>
          <p:cNvPr id="6" name="Text Placeholder 5">
            <a:extLst>
              <a:ext uri="{FF2B5EF4-FFF2-40B4-BE49-F238E27FC236}">
                <a16:creationId xmlns:a16="http://schemas.microsoft.com/office/drawing/2014/main" id="{D13426B9-A4C1-2DEE-1158-040956A9C5FD}"/>
              </a:ext>
            </a:extLst>
          </p:cNvPr>
          <p:cNvSpPr>
            <a:spLocks noGrp="1"/>
          </p:cNvSpPr>
          <p:nvPr>
            <p:ph type="body" sz="quarter" idx="10"/>
          </p:nvPr>
        </p:nvSpPr>
        <p:spPr>
          <a:xfrm>
            <a:off x="430213" y="900113"/>
            <a:ext cx="11364912" cy="276225"/>
          </a:xfrm>
        </p:spPr>
        <p:txBody>
          <a:bodyPr/>
          <a:lstStyle/>
          <a:p>
            <a:r>
              <a:rPr lang="en-GB" noProof="0" dirty="0"/>
              <a:t>Welcome to the London Calling Presentation Template</a:t>
            </a:r>
          </a:p>
        </p:txBody>
      </p:sp>
      <p:sp>
        <p:nvSpPr>
          <p:cNvPr id="2" name="Slide Number Placeholder 1">
            <a:extLst>
              <a:ext uri="{FF2B5EF4-FFF2-40B4-BE49-F238E27FC236}">
                <a16:creationId xmlns:a16="http://schemas.microsoft.com/office/drawing/2014/main" id="{FF3F66C9-7C18-D76D-9B29-A972B564D3FC}"/>
              </a:ext>
            </a:extLst>
          </p:cNvPr>
          <p:cNvSpPr>
            <a:spLocks noGrp="1"/>
          </p:cNvSpPr>
          <p:nvPr>
            <p:ph type="sldNum" sz="quarter" idx="11"/>
          </p:nvPr>
        </p:nvSpPr>
        <p:spPr>
          <a:xfrm>
            <a:off x="430272" y="6424804"/>
            <a:ext cx="144000" cy="107722"/>
          </a:xfrm>
        </p:spPr>
        <p:txBody>
          <a:bodyPr/>
          <a:lstStyle/>
          <a:p>
            <a:r>
              <a:rPr lang="en-GB" noProof="0" dirty="0"/>
              <a:t>1</a:t>
            </a:r>
          </a:p>
        </p:txBody>
      </p:sp>
      <p:sp>
        <p:nvSpPr>
          <p:cNvPr id="7" name="Content Placeholder 6">
            <a:extLst>
              <a:ext uri="{FF2B5EF4-FFF2-40B4-BE49-F238E27FC236}">
                <a16:creationId xmlns:a16="http://schemas.microsoft.com/office/drawing/2014/main" id="{02D83E2D-CDB4-9D41-97B5-A91F3778591B}"/>
              </a:ext>
            </a:extLst>
          </p:cNvPr>
          <p:cNvSpPr>
            <a:spLocks noGrp="1"/>
          </p:cNvSpPr>
          <p:nvPr>
            <p:ph idx="4294967295"/>
          </p:nvPr>
        </p:nvSpPr>
        <p:spPr>
          <a:xfrm>
            <a:off x="430213" y="1508125"/>
            <a:ext cx="5665788" cy="4314825"/>
          </a:xfrm>
          <a:ln>
            <a:noFill/>
          </a:ln>
        </p:spPr>
        <p:txBody>
          <a:bodyPr>
            <a:noAutofit/>
          </a:bodyPr>
          <a:lstStyle/>
          <a:p>
            <a:pPr>
              <a:spcBef>
                <a:spcPts val="1800"/>
              </a:spcBef>
            </a:pPr>
            <a:r>
              <a:rPr lang="en-GB" noProof="0" dirty="0">
                <a:solidFill>
                  <a:schemeClr val="accent1"/>
                </a:solidFill>
              </a:rPr>
              <a:t>You can access all the slide designs and layouts from the New Slide or Layout dropdown (see image).</a:t>
            </a:r>
          </a:p>
          <a:p>
            <a:pPr marL="180975" indent="-180975">
              <a:spcBef>
                <a:spcPts val="1200"/>
              </a:spcBef>
              <a:buFont typeface="Arial" panose="020B0604020202020204" pitchFamily="34" charset="0"/>
              <a:buChar char="•"/>
            </a:pPr>
            <a:r>
              <a:rPr lang="en-GB" noProof="0" dirty="0"/>
              <a:t>The following example slides show a selection of the slide templates available.</a:t>
            </a:r>
          </a:p>
          <a:p>
            <a:pPr marL="180975" indent="-180975">
              <a:spcBef>
                <a:spcPts val="1200"/>
              </a:spcBef>
              <a:buFont typeface="Arial" panose="020B0604020202020204" pitchFamily="34" charset="0"/>
              <a:buChar char="•"/>
            </a:pPr>
            <a:r>
              <a:rPr lang="en-GB" noProof="0" dirty="0"/>
              <a:t>Please adapt and delete slides to suit your requirements. We suggest that you utilise the fonts and colours used </a:t>
            </a:r>
            <a:br>
              <a:rPr lang="en-GB" noProof="0" dirty="0"/>
            </a:br>
            <a:r>
              <a:rPr lang="en-GB" noProof="0" dirty="0"/>
              <a:t>in these template slides (we are using the font Noto </a:t>
            </a:r>
            <a:br>
              <a:rPr lang="en-GB" noProof="0" dirty="0"/>
            </a:br>
            <a:r>
              <a:rPr lang="en-GB" noProof="0" dirty="0"/>
              <a:t>Sans Light for all layouts with Noto Sans Mono on </a:t>
            </a:r>
            <a:br>
              <a:rPr lang="en-GB" noProof="0" dirty="0"/>
            </a:br>
            <a:r>
              <a:rPr lang="en-GB" noProof="0" dirty="0"/>
              <a:t>number data layouts).</a:t>
            </a:r>
          </a:p>
          <a:p>
            <a:pPr marL="180975" indent="-180975">
              <a:spcBef>
                <a:spcPts val="1200"/>
              </a:spcBef>
              <a:buFont typeface="Arial" panose="020B0604020202020204" pitchFamily="34" charset="0"/>
              <a:buChar char="•"/>
            </a:pPr>
            <a:r>
              <a:rPr lang="en-GB" noProof="0" dirty="0"/>
              <a:t>In the ‘Assets’ section you will find a selection of logos, images, icons, shapes, and more that you may find useful.</a:t>
            </a:r>
          </a:p>
          <a:p>
            <a:pPr marL="180975" indent="-180975">
              <a:spcBef>
                <a:spcPts val="1200"/>
              </a:spcBef>
              <a:buFont typeface="Arial" panose="020B0604020202020204" pitchFamily="34" charset="0"/>
              <a:buChar char="•"/>
            </a:pPr>
            <a:r>
              <a:rPr lang="en-GB" noProof="0" dirty="0"/>
              <a:t>Use the minimal amount of text you can to get your message across on a slide to avoid slides looking </a:t>
            </a:r>
            <a:br>
              <a:rPr lang="en-GB" noProof="0" dirty="0"/>
            </a:br>
            <a:r>
              <a:rPr lang="en-GB" noProof="0" dirty="0"/>
              <a:t>very busy.</a:t>
            </a:r>
          </a:p>
          <a:p>
            <a:pPr marL="180975" indent="-180975">
              <a:spcBef>
                <a:spcPts val="1200"/>
              </a:spcBef>
              <a:buFont typeface="Arial" panose="020B0604020202020204" pitchFamily="34" charset="0"/>
              <a:buChar char="•"/>
            </a:pPr>
            <a:r>
              <a:rPr lang="en-GB" noProof="0" dirty="0"/>
              <a:t>Once you have created your presentation, please don't forget to delete all the example and tools slides.</a:t>
            </a:r>
          </a:p>
        </p:txBody>
      </p:sp>
      <p:pic>
        <p:nvPicPr>
          <p:cNvPr id="8" name="Picture 7">
            <a:extLst>
              <a:ext uri="{FF2B5EF4-FFF2-40B4-BE49-F238E27FC236}">
                <a16:creationId xmlns:a16="http://schemas.microsoft.com/office/drawing/2014/main" id="{017C927F-C7CC-3C64-084B-865DE1275653}"/>
              </a:ext>
            </a:extLst>
          </p:cNvPr>
          <p:cNvPicPr>
            <a:picLocks noChangeAspect="1"/>
          </p:cNvPicPr>
          <p:nvPr/>
        </p:nvPicPr>
        <p:blipFill>
          <a:blip r:embed="rId3"/>
          <a:srcRect l="504" r="1"/>
          <a:stretch>
            <a:fillRect/>
          </a:stretch>
        </p:blipFill>
        <p:spPr>
          <a:xfrm>
            <a:off x="6254749" y="2104630"/>
            <a:ext cx="5540375" cy="3853257"/>
          </a:xfrm>
          <a:prstGeom prst="rect">
            <a:avLst/>
          </a:prstGeom>
        </p:spPr>
      </p:pic>
    </p:spTree>
    <p:extLst>
      <p:ext uri="{BB962C8B-B14F-4D97-AF65-F5344CB8AC3E}">
        <p14:creationId xmlns:p14="http://schemas.microsoft.com/office/powerpoint/2010/main" val="1874784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DBF1-8B99-C746-3FFE-FA382E2B8DE6}"/>
              </a:ext>
            </a:extLst>
          </p:cNvPr>
          <p:cNvSpPr>
            <a:spLocks noGrp="1"/>
          </p:cNvSpPr>
          <p:nvPr>
            <p:ph type="title"/>
          </p:nvPr>
        </p:nvSpPr>
        <p:spPr>
          <a:xfrm>
            <a:off x="594966" y="1582426"/>
            <a:ext cx="6120000" cy="2046489"/>
          </a:xfrm>
        </p:spPr>
        <p:txBody>
          <a:bodyPr>
            <a:noAutofit/>
          </a:bodyPr>
          <a:lstStyle/>
          <a:p>
            <a:r>
              <a:rPr lang="en-GB" noProof="0" dirty="0"/>
              <a:t>Talk title: </a:t>
            </a:r>
            <a:br>
              <a:rPr lang="en-GB" noProof="0" dirty="0"/>
            </a:br>
            <a:r>
              <a:rPr lang="en-GB" noProof="0" dirty="0"/>
              <a:t>Lorem ipsum dolor </a:t>
            </a:r>
            <a:br>
              <a:rPr lang="en-GB" noProof="0" dirty="0"/>
            </a:br>
            <a:r>
              <a:rPr lang="en-GB" noProof="0" dirty="0"/>
              <a:t>sit amet, consectetur adipiscing elit</a:t>
            </a:r>
          </a:p>
        </p:txBody>
      </p:sp>
      <p:sp>
        <p:nvSpPr>
          <p:cNvPr id="3" name="Text Placeholder 2">
            <a:extLst>
              <a:ext uri="{FF2B5EF4-FFF2-40B4-BE49-F238E27FC236}">
                <a16:creationId xmlns:a16="http://schemas.microsoft.com/office/drawing/2014/main" id="{074C08FC-32FA-F6C7-0A92-68BD62D54251}"/>
              </a:ext>
            </a:extLst>
          </p:cNvPr>
          <p:cNvSpPr>
            <a:spLocks noGrp="1"/>
          </p:cNvSpPr>
          <p:nvPr>
            <p:ph type="body" sz="quarter" idx="10"/>
          </p:nvPr>
        </p:nvSpPr>
        <p:spPr>
          <a:xfrm>
            <a:off x="594964" y="3993378"/>
            <a:ext cx="6120000" cy="630942"/>
          </a:xfrm>
        </p:spPr>
        <p:txBody>
          <a:bodyPr vert="horz" lIns="0" tIns="0" rIns="0" bIns="0" rtlCol="0" anchor="t">
            <a:noAutofit/>
          </a:bodyPr>
          <a:lstStyle/>
          <a:p>
            <a:r>
              <a:rPr lang="en-GB" noProof="0" dirty="0"/>
              <a:t>Name</a:t>
            </a:r>
          </a:p>
          <a:p>
            <a:r>
              <a:rPr lang="en-GB" noProof="0" dirty="0"/>
              <a:t>Job title </a:t>
            </a:r>
          </a:p>
        </p:txBody>
      </p:sp>
      <p:sp>
        <p:nvSpPr>
          <p:cNvPr id="4" name="Text Placeholder 3">
            <a:extLst>
              <a:ext uri="{FF2B5EF4-FFF2-40B4-BE49-F238E27FC236}">
                <a16:creationId xmlns:a16="http://schemas.microsoft.com/office/drawing/2014/main" id="{796EF844-9F90-6B4B-FBD2-ED75E0FDF67E}"/>
              </a:ext>
            </a:extLst>
          </p:cNvPr>
          <p:cNvSpPr>
            <a:spLocks noGrp="1"/>
          </p:cNvSpPr>
          <p:nvPr>
            <p:ph type="body" sz="quarter" idx="11"/>
          </p:nvPr>
        </p:nvSpPr>
        <p:spPr>
          <a:xfrm>
            <a:off x="594964" y="4864502"/>
            <a:ext cx="6120000" cy="268157"/>
          </a:xfrm>
        </p:spPr>
        <p:txBody>
          <a:bodyPr vert="horz" lIns="0" tIns="0" rIns="0" bIns="0" rtlCol="0" anchor="t">
            <a:noAutofit/>
          </a:bodyPr>
          <a:lstStyle/>
          <a:p>
            <a:r>
              <a:rPr lang="en-GB" noProof="0" dirty="0"/>
              <a:t>Institute/Organisation</a:t>
            </a:r>
          </a:p>
        </p:txBody>
      </p:sp>
    </p:spTree>
    <p:extLst>
      <p:ext uri="{BB962C8B-B14F-4D97-AF65-F5344CB8AC3E}">
        <p14:creationId xmlns:p14="http://schemas.microsoft.com/office/powerpoint/2010/main" val="1916813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5CD61-C8A8-F2DE-A010-5C3EB0B9C7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E87AD7-30FD-2D8B-C01E-FBACD7C94E81}"/>
              </a:ext>
            </a:extLst>
          </p:cNvPr>
          <p:cNvSpPr>
            <a:spLocks noGrp="1"/>
          </p:cNvSpPr>
          <p:nvPr>
            <p:ph type="title"/>
          </p:nvPr>
        </p:nvSpPr>
        <p:spPr>
          <a:xfrm>
            <a:off x="594966" y="1582426"/>
            <a:ext cx="6120000" cy="2046489"/>
          </a:xfrm>
        </p:spPr>
        <p:txBody>
          <a:bodyPr>
            <a:noAutofit/>
          </a:bodyPr>
          <a:lstStyle/>
          <a:p>
            <a:r>
              <a:rPr lang="en-GB" noProof="0" dirty="0"/>
              <a:t>Talk title: </a:t>
            </a:r>
            <a:br>
              <a:rPr lang="en-GB" noProof="0" dirty="0"/>
            </a:br>
            <a:r>
              <a:rPr lang="en-GB" noProof="0" dirty="0"/>
              <a:t>Lorem ipsum dolor </a:t>
            </a:r>
            <a:br>
              <a:rPr lang="en-GB" noProof="0" dirty="0"/>
            </a:br>
            <a:r>
              <a:rPr lang="en-GB" noProof="0" dirty="0"/>
              <a:t>sit amet, consectetur adipiscing elit</a:t>
            </a:r>
          </a:p>
        </p:txBody>
      </p:sp>
      <p:sp>
        <p:nvSpPr>
          <p:cNvPr id="3" name="Text Placeholder 2">
            <a:extLst>
              <a:ext uri="{FF2B5EF4-FFF2-40B4-BE49-F238E27FC236}">
                <a16:creationId xmlns:a16="http://schemas.microsoft.com/office/drawing/2014/main" id="{FA71E232-1157-45E1-CDB8-7232A68A79E3}"/>
              </a:ext>
            </a:extLst>
          </p:cNvPr>
          <p:cNvSpPr>
            <a:spLocks noGrp="1"/>
          </p:cNvSpPr>
          <p:nvPr>
            <p:ph type="body" sz="quarter" idx="10"/>
          </p:nvPr>
        </p:nvSpPr>
        <p:spPr>
          <a:xfrm>
            <a:off x="594964" y="3993378"/>
            <a:ext cx="6120000" cy="630942"/>
          </a:xfrm>
        </p:spPr>
        <p:txBody>
          <a:bodyPr vert="horz" lIns="0" tIns="0" rIns="0" bIns="0" rtlCol="0" anchor="t">
            <a:noAutofit/>
          </a:bodyPr>
          <a:lstStyle/>
          <a:p>
            <a:r>
              <a:rPr lang="en-GB" noProof="0" dirty="0"/>
              <a:t>Name</a:t>
            </a:r>
          </a:p>
          <a:p>
            <a:r>
              <a:rPr lang="en-GB" noProof="0" dirty="0"/>
              <a:t>Job title </a:t>
            </a:r>
          </a:p>
        </p:txBody>
      </p:sp>
      <p:sp>
        <p:nvSpPr>
          <p:cNvPr id="4" name="Text Placeholder 3">
            <a:extLst>
              <a:ext uri="{FF2B5EF4-FFF2-40B4-BE49-F238E27FC236}">
                <a16:creationId xmlns:a16="http://schemas.microsoft.com/office/drawing/2014/main" id="{B7E2246C-6150-575A-EF83-E74EF4522517}"/>
              </a:ext>
            </a:extLst>
          </p:cNvPr>
          <p:cNvSpPr>
            <a:spLocks noGrp="1"/>
          </p:cNvSpPr>
          <p:nvPr>
            <p:ph type="body" sz="quarter" idx="11"/>
          </p:nvPr>
        </p:nvSpPr>
        <p:spPr>
          <a:xfrm>
            <a:off x="594964" y="4864502"/>
            <a:ext cx="6120000" cy="268157"/>
          </a:xfrm>
        </p:spPr>
        <p:txBody>
          <a:bodyPr vert="horz" lIns="0" tIns="0" rIns="0" bIns="0" rtlCol="0" anchor="t">
            <a:noAutofit/>
          </a:bodyPr>
          <a:lstStyle/>
          <a:p>
            <a:r>
              <a:rPr lang="en-GB" noProof="0" dirty="0"/>
              <a:t>Institute/Organisation</a:t>
            </a:r>
          </a:p>
        </p:txBody>
      </p:sp>
    </p:spTree>
    <p:extLst>
      <p:ext uri="{BB962C8B-B14F-4D97-AF65-F5344CB8AC3E}">
        <p14:creationId xmlns:p14="http://schemas.microsoft.com/office/powerpoint/2010/main" val="3674740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854066FD-A356-E22F-F538-5D15FE7F176A}"/>
              </a:ext>
            </a:extLst>
          </p:cNvPr>
          <p:cNvSpPr>
            <a:spLocks noGrp="1"/>
          </p:cNvSpPr>
          <p:nvPr>
            <p:ph type="body" sz="quarter" idx="13"/>
          </p:nvPr>
        </p:nvSpPr>
        <p:spPr/>
        <p:txBody>
          <a:bodyPr/>
          <a:lstStyle/>
          <a:p>
            <a:endParaRPr lang="en-GB" dirty="0"/>
          </a:p>
        </p:txBody>
      </p:sp>
      <p:sp>
        <p:nvSpPr>
          <p:cNvPr id="31" name="Title 30">
            <a:extLst>
              <a:ext uri="{FF2B5EF4-FFF2-40B4-BE49-F238E27FC236}">
                <a16:creationId xmlns:a16="http://schemas.microsoft.com/office/drawing/2014/main" id="{7E72B1E8-305E-06C5-359B-2F433F28FA5A}"/>
              </a:ext>
            </a:extLst>
          </p:cNvPr>
          <p:cNvSpPr>
            <a:spLocks noGrp="1"/>
          </p:cNvSpPr>
          <p:nvPr>
            <p:ph type="title"/>
          </p:nvPr>
        </p:nvSpPr>
        <p:spPr>
          <a:xfrm>
            <a:off x="3283200" y="916565"/>
            <a:ext cx="3704053" cy="575581"/>
          </a:xfrm>
        </p:spPr>
        <p:txBody>
          <a:bodyPr/>
          <a:lstStyle/>
          <a:p>
            <a:r>
              <a:rPr lang="en-GB" noProof="0" dirty="0"/>
              <a:t>Contents</a:t>
            </a:r>
          </a:p>
        </p:txBody>
      </p:sp>
      <p:sp>
        <p:nvSpPr>
          <p:cNvPr id="32" name="Text Placeholder 31">
            <a:extLst>
              <a:ext uri="{FF2B5EF4-FFF2-40B4-BE49-F238E27FC236}">
                <a16:creationId xmlns:a16="http://schemas.microsoft.com/office/drawing/2014/main" id="{70689A79-9CEE-BD44-2018-F5619483606F}"/>
              </a:ext>
            </a:extLst>
          </p:cNvPr>
          <p:cNvSpPr>
            <a:spLocks noGrp="1"/>
          </p:cNvSpPr>
          <p:nvPr>
            <p:ph type="body" sz="quarter" idx="10"/>
          </p:nvPr>
        </p:nvSpPr>
        <p:spPr>
          <a:xfrm>
            <a:off x="3323896" y="2220316"/>
            <a:ext cx="3608473" cy="262626"/>
          </a:xfrm>
        </p:spPr>
        <p:txBody>
          <a:bodyPr>
            <a:noAutofit/>
          </a:bodyPr>
          <a:lstStyle/>
          <a:p>
            <a:r>
              <a:rPr lang="en-GB" noProof="0" dirty="0"/>
              <a:t>Section title 1</a:t>
            </a:r>
          </a:p>
        </p:txBody>
      </p:sp>
      <p:sp>
        <p:nvSpPr>
          <p:cNvPr id="33" name="Text Placeholder 32">
            <a:extLst>
              <a:ext uri="{FF2B5EF4-FFF2-40B4-BE49-F238E27FC236}">
                <a16:creationId xmlns:a16="http://schemas.microsoft.com/office/drawing/2014/main" id="{827A280E-BA17-5852-1A1A-4DC85E9720E6}"/>
              </a:ext>
            </a:extLst>
          </p:cNvPr>
          <p:cNvSpPr>
            <a:spLocks noGrp="1"/>
          </p:cNvSpPr>
          <p:nvPr>
            <p:ph type="body" sz="quarter" idx="11"/>
          </p:nvPr>
        </p:nvSpPr>
        <p:spPr>
          <a:xfrm>
            <a:off x="3790791" y="2839170"/>
            <a:ext cx="3140305" cy="262626"/>
          </a:xfrm>
        </p:spPr>
        <p:txBody>
          <a:bodyPr/>
          <a:lstStyle/>
          <a:p>
            <a:r>
              <a:rPr lang="en-GB" noProof="0" dirty="0"/>
              <a:t>Slide title</a:t>
            </a:r>
          </a:p>
        </p:txBody>
      </p:sp>
      <p:sp>
        <p:nvSpPr>
          <p:cNvPr id="16" name="Text Placeholder 15">
            <a:extLst>
              <a:ext uri="{FF2B5EF4-FFF2-40B4-BE49-F238E27FC236}">
                <a16:creationId xmlns:a16="http://schemas.microsoft.com/office/drawing/2014/main" id="{7AB43EF7-400A-C566-7B59-2066EF73D342}"/>
              </a:ext>
            </a:extLst>
          </p:cNvPr>
          <p:cNvSpPr>
            <a:spLocks noGrp="1"/>
          </p:cNvSpPr>
          <p:nvPr>
            <p:ph type="body" sz="quarter" idx="14"/>
          </p:nvPr>
        </p:nvSpPr>
        <p:spPr/>
        <p:txBody>
          <a:bodyPr/>
          <a:lstStyle/>
          <a:p>
            <a:endParaRPr lang="en-GB" dirty="0"/>
          </a:p>
        </p:txBody>
      </p:sp>
      <p:sp>
        <p:nvSpPr>
          <p:cNvPr id="37" name="Text Placeholder 36">
            <a:extLst>
              <a:ext uri="{FF2B5EF4-FFF2-40B4-BE49-F238E27FC236}">
                <a16:creationId xmlns:a16="http://schemas.microsoft.com/office/drawing/2014/main" id="{A3C7D998-5973-81E2-F6DB-5C20C4E9AF21}"/>
              </a:ext>
            </a:extLst>
          </p:cNvPr>
          <p:cNvSpPr>
            <a:spLocks noGrp="1"/>
          </p:cNvSpPr>
          <p:nvPr>
            <p:ph type="body" sz="quarter" idx="15"/>
          </p:nvPr>
        </p:nvSpPr>
        <p:spPr>
          <a:xfrm>
            <a:off x="3790791" y="3447934"/>
            <a:ext cx="3140305" cy="262626"/>
          </a:xfrm>
        </p:spPr>
        <p:txBody>
          <a:bodyPr/>
          <a:lstStyle/>
          <a:p>
            <a:r>
              <a:rPr lang="en-GB" noProof="0" dirty="0"/>
              <a:t>Slide title</a:t>
            </a:r>
          </a:p>
        </p:txBody>
      </p:sp>
      <p:sp>
        <p:nvSpPr>
          <p:cNvPr id="17" name="Text Placeholder 16">
            <a:extLst>
              <a:ext uri="{FF2B5EF4-FFF2-40B4-BE49-F238E27FC236}">
                <a16:creationId xmlns:a16="http://schemas.microsoft.com/office/drawing/2014/main" id="{C0A38B31-65A1-F4EE-61AF-D88E6E6249D6}"/>
              </a:ext>
            </a:extLst>
          </p:cNvPr>
          <p:cNvSpPr>
            <a:spLocks noGrp="1"/>
          </p:cNvSpPr>
          <p:nvPr>
            <p:ph type="body" sz="quarter" idx="17"/>
          </p:nvPr>
        </p:nvSpPr>
        <p:spPr/>
        <p:txBody>
          <a:bodyPr/>
          <a:lstStyle/>
          <a:p>
            <a:endParaRPr lang="en-GB" dirty="0"/>
          </a:p>
        </p:txBody>
      </p:sp>
      <p:sp>
        <p:nvSpPr>
          <p:cNvPr id="40" name="Text Placeholder 39">
            <a:extLst>
              <a:ext uri="{FF2B5EF4-FFF2-40B4-BE49-F238E27FC236}">
                <a16:creationId xmlns:a16="http://schemas.microsoft.com/office/drawing/2014/main" id="{EDCCAD81-E5A4-0D81-DA64-7D5AD99844B0}"/>
              </a:ext>
            </a:extLst>
          </p:cNvPr>
          <p:cNvSpPr>
            <a:spLocks noGrp="1"/>
          </p:cNvSpPr>
          <p:nvPr>
            <p:ph type="body" sz="quarter" idx="18"/>
          </p:nvPr>
        </p:nvSpPr>
        <p:spPr>
          <a:xfrm>
            <a:off x="3790791" y="4056698"/>
            <a:ext cx="3140305" cy="262626"/>
          </a:xfrm>
        </p:spPr>
        <p:txBody>
          <a:bodyPr/>
          <a:lstStyle/>
          <a:p>
            <a:r>
              <a:rPr lang="en-GB" noProof="0" dirty="0"/>
              <a:t>Slide title</a:t>
            </a:r>
          </a:p>
        </p:txBody>
      </p:sp>
      <p:sp>
        <p:nvSpPr>
          <p:cNvPr id="18" name="Text Placeholder 17">
            <a:extLst>
              <a:ext uri="{FF2B5EF4-FFF2-40B4-BE49-F238E27FC236}">
                <a16:creationId xmlns:a16="http://schemas.microsoft.com/office/drawing/2014/main" id="{697D8E9F-75D8-BA04-AD32-94D8D8A58F32}"/>
              </a:ext>
            </a:extLst>
          </p:cNvPr>
          <p:cNvSpPr>
            <a:spLocks noGrp="1"/>
          </p:cNvSpPr>
          <p:nvPr>
            <p:ph type="body" sz="quarter" idx="20"/>
          </p:nvPr>
        </p:nvSpPr>
        <p:spPr/>
        <p:txBody>
          <a:bodyPr/>
          <a:lstStyle/>
          <a:p>
            <a:endParaRPr lang="en-GB" dirty="0"/>
          </a:p>
        </p:txBody>
      </p:sp>
      <p:sp>
        <p:nvSpPr>
          <p:cNvPr id="43" name="Text Placeholder 42">
            <a:extLst>
              <a:ext uri="{FF2B5EF4-FFF2-40B4-BE49-F238E27FC236}">
                <a16:creationId xmlns:a16="http://schemas.microsoft.com/office/drawing/2014/main" id="{1C71F836-6330-1302-AC7B-ED75885A1198}"/>
              </a:ext>
            </a:extLst>
          </p:cNvPr>
          <p:cNvSpPr>
            <a:spLocks noGrp="1"/>
          </p:cNvSpPr>
          <p:nvPr>
            <p:ph type="body" sz="quarter" idx="21"/>
          </p:nvPr>
        </p:nvSpPr>
        <p:spPr>
          <a:xfrm>
            <a:off x="3790791" y="4665462"/>
            <a:ext cx="3140305" cy="262626"/>
          </a:xfrm>
        </p:spPr>
        <p:txBody>
          <a:bodyPr/>
          <a:lstStyle/>
          <a:p>
            <a:r>
              <a:rPr lang="en-GB" noProof="0" dirty="0"/>
              <a:t>Slide title</a:t>
            </a:r>
          </a:p>
        </p:txBody>
      </p:sp>
      <p:sp>
        <p:nvSpPr>
          <p:cNvPr id="19" name="Text Placeholder 18">
            <a:extLst>
              <a:ext uri="{FF2B5EF4-FFF2-40B4-BE49-F238E27FC236}">
                <a16:creationId xmlns:a16="http://schemas.microsoft.com/office/drawing/2014/main" id="{AE585D52-DFEA-CEB2-29AC-C4E9A479C694}"/>
              </a:ext>
            </a:extLst>
          </p:cNvPr>
          <p:cNvSpPr>
            <a:spLocks noGrp="1"/>
          </p:cNvSpPr>
          <p:nvPr>
            <p:ph type="body" sz="quarter" idx="23"/>
          </p:nvPr>
        </p:nvSpPr>
        <p:spPr/>
        <p:txBody>
          <a:bodyPr/>
          <a:lstStyle/>
          <a:p>
            <a:endParaRPr lang="en-GB" dirty="0"/>
          </a:p>
        </p:txBody>
      </p:sp>
      <p:sp>
        <p:nvSpPr>
          <p:cNvPr id="20" name="Text Placeholder 19">
            <a:extLst>
              <a:ext uri="{FF2B5EF4-FFF2-40B4-BE49-F238E27FC236}">
                <a16:creationId xmlns:a16="http://schemas.microsoft.com/office/drawing/2014/main" id="{4256E11F-5E21-9FD0-F570-D58FDD7FFB25}"/>
              </a:ext>
            </a:extLst>
          </p:cNvPr>
          <p:cNvSpPr>
            <a:spLocks noGrp="1"/>
          </p:cNvSpPr>
          <p:nvPr>
            <p:ph type="body" sz="quarter" idx="24"/>
          </p:nvPr>
        </p:nvSpPr>
        <p:spPr/>
        <p:txBody>
          <a:bodyPr/>
          <a:lstStyle/>
          <a:p>
            <a:endParaRPr lang="en-GB" dirty="0"/>
          </a:p>
        </p:txBody>
      </p:sp>
      <p:sp>
        <p:nvSpPr>
          <p:cNvPr id="47" name="Text Placeholder 46">
            <a:extLst>
              <a:ext uri="{FF2B5EF4-FFF2-40B4-BE49-F238E27FC236}">
                <a16:creationId xmlns:a16="http://schemas.microsoft.com/office/drawing/2014/main" id="{9EED2948-B721-136E-DB6A-ED0E40AD5788}"/>
              </a:ext>
            </a:extLst>
          </p:cNvPr>
          <p:cNvSpPr>
            <a:spLocks noGrp="1"/>
          </p:cNvSpPr>
          <p:nvPr>
            <p:ph type="body" sz="quarter" idx="25"/>
          </p:nvPr>
        </p:nvSpPr>
        <p:spPr>
          <a:xfrm>
            <a:off x="8182817" y="2220316"/>
            <a:ext cx="3608473" cy="262626"/>
          </a:xfrm>
        </p:spPr>
        <p:txBody>
          <a:bodyPr>
            <a:noAutofit/>
          </a:bodyPr>
          <a:lstStyle/>
          <a:p>
            <a:r>
              <a:rPr lang="en-GB" noProof="0" dirty="0"/>
              <a:t>Section title 2</a:t>
            </a:r>
          </a:p>
        </p:txBody>
      </p:sp>
      <p:sp>
        <p:nvSpPr>
          <p:cNvPr id="48" name="Text Placeholder 47">
            <a:extLst>
              <a:ext uri="{FF2B5EF4-FFF2-40B4-BE49-F238E27FC236}">
                <a16:creationId xmlns:a16="http://schemas.microsoft.com/office/drawing/2014/main" id="{2E498805-08A1-CF9A-E108-6D2815DE8E51}"/>
              </a:ext>
            </a:extLst>
          </p:cNvPr>
          <p:cNvSpPr>
            <a:spLocks noGrp="1"/>
          </p:cNvSpPr>
          <p:nvPr>
            <p:ph type="body" sz="quarter" idx="26"/>
          </p:nvPr>
        </p:nvSpPr>
        <p:spPr>
          <a:xfrm>
            <a:off x="8649712" y="2839170"/>
            <a:ext cx="3140305" cy="262626"/>
          </a:xfrm>
        </p:spPr>
        <p:txBody>
          <a:bodyPr/>
          <a:lstStyle/>
          <a:p>
            <a:r>
              <a:rPr lang="en-GB" noProof="0" dirty="0"/>
              <a:t>Slide title </a:t>
            </a:r>
          </a:p>
        </p:txBody>
      </p:sp>
      <p:sp>
        <p:nvSpPr>
          <p:cNvPr id="21" name="Text Placeholder 20">
            <a:extLst>
              <a:ext uri="{FF2B5EF4-FFF2-40B4-BE49-F238E27FC236}">
                <a16:creationId xmlns:a16="http://schemas.microsoft.com/office/drawing/2014/main" id="{46837C86-B3A8-B135-F2FC-1B31F91F280F}"/>
              </a:ext>
            </a:extLst>
          </p:cNvPr>
          <p:cNvSpPr>
            <a:spLocks noGrp="1"/>
          </p:cNvSpPr>
          <p:nvPr>
            <p:ph type="body" sz="quarter" idx="28"/>
          </p:nvPr>
        </p:nvSpPr>
        <p:spPr/>
        <p:txBody>
          <a:bodyPr/>
          <a:lstStyle/>
          <a:p>
            <a:endParaRPr lang="en-GB" dirty="0"/>
          </a:p>
        </p:txBody>
      </p:sp>
      <p:sp>
        <p:nvSpPr>
          <p:cNvPr id="51" name="Text Placeholder 50">
            <a:extLst>
              <a:ext uri="{FF2B5EF4-FFF2-40B4-BE49-F238E27FC236}">
                <a16:creationId xmlns:a16="http://schemas.microsoft.com/office/drawing/2014/main" id="{A5545B37-E414-BC75-A970-69C5C18144DB}"/>
              </a:ext>
            </a:extLst>
          </p:cNvPr>
          <p:cNvSpPr>
            <a:spLocks noGrp="1"/>
          </p:cNvSpPr>
          <p:nvPr>
            <p:ph type="body" sz="quarter" idx="29"/>
          </p:nvPr>
        </p:nvSpPr>
        <p:spPr>
          <a:xfrm>
            <a:off x="8649712" y="3447934"/>
            <a:ext cx="3140305" cy="262626"/>
          </a:xfrm>
        </p:spPr>
        <p:txBody>
          <a:bodyPr/>
          <a:lstStyle/>
          <a:p>
            <a:r>
              <a:rPr lang="en-GB" noProof="0" dirty="0"/>
              <a:t>Slide title</a:t>
            </a:r>
          </a:p>
        </p:txBody>
      </p:sp>
      <p:sp>
        <p:nvSpPr>
          <p:cNvPr id="22" name="Text Placeholder 21">
            <a:extLst>
              <a:ext uri="{FF2B5EF4-FFF2-40B4-BE49-F238E27FC236}">
                <a16:creationId xmlns:a16="http://schemas.microsoft.com/office/drawing/2014/main" id="{ED2FF3C5-B4EA-C57F-84BA-8D8C9AD5A146}"/>
              </a:ext>
            </a:extLst>
          </p:cNvPr>
          <p:cNvSpPr>
            <a:spLocks noGrp="1"/>
          </p:cNvSpPr>
          <p:nvPr>
            <p:ph type="body" sz="quarter" idx="31"/>
          </p:nvPr>
        </p:nvSpPr>
        <p:spPr/>
        <p:txBody>
          <a:bodyPr/>
          <a:lstStyle/>
          <a:p>
            <a:endParaRPr lang="en-GB" dirty="0"/>
          </a:p>
        </p:txBody>
      </p:sp>
      <p:sp>
        <p:nvSpPr>
          <p:cNvPr id="54" name="Text Placeholder 53">
            <a:extLst>
              <a:ext uri="{FF2B5EF4-FFF2-40B4-BE49-F238E27FC236}">
                <a16:creationId xmlns:a16="http://schemas.microsoft.com/office/drawing/2014/main" id="{B59A2C56-C27E-80C8-96BE-D1E1B688EC80}"/>
              </a:ext>
            </a:extLst>
          </p:cNvPr>
          <p:cNvSpPr>
            <a:spLocks noGrp="1"/>
          </p:cNvSpPr>
          <p:nvPr>
            <p:ph type="body" sz="quarter" idx="32"/>
          </p:nvPr>
        </p:nvSpPr>
        <p:spPr>
          <a:xfrm>
            <a:off x="8649712" y="4056698"/>
            <a:ext cx="3140305" cy="262626"/>
          </a:xfrm>
        </p:spPr>
        <p:txBody>
          <a:bodyPr/>
          <a:lstStyle/>
          <a:p>
            <a:r>
              <a:rPr lang="en-GB" noProof="0" dirty="0"/>
              <a:t>Slide title</a:t>
            </a:r>
          </a:p>
        </p:txBody>
      </p:sp>
      <p:sp>
        <p:nvSpPr>
          <p:cNvPr id="23" name="Text Placeholder 22">
            <a:extLst>
              <a:ext uri="{FF2B5EF4-FFF2-40B4-BE49-F238E27FC236}">
                <a16:creationId xmlns:a16="http://schemas.microsoft.com/office/drawing/2014/main" id="{256D2689-60E8-8A02-FF2B-7ACEEB7A2A5E}"/>
              </a:ext>
            </a:extLst>
          </p:cNvPr>
          <p:cNvSpPr>
            <a:spLocks noGrp="1"/>
          </p:cNvSpPr>
          <p:nvPr>
            <p:ph type="body" sz="quarter" idx="34"/>
          </p:nvPr>
        </p:nvSpPr>
        <p:spPr/>
        <p:txBody>
          <a:bodyPr/>
          <a:lstStyle/>
          <a:p>
            <a:endParaRPr lang="en-GB" dirty="0"/>
          </a:p>
        </p:txBody>
      </p:sp>
      <p:sp>
        <p:nvSpPr>
          <p:cNvPr id="57" name="Text Placeholder 56">
            <a:extLst>
              <a:ext uri="{FF2B5EF4-FFF2-40B4-BE49-F238E27FC236}">
                <a16:creationId xmlns:a16="http://schemas.microsoft.com/office/drawing/2014/main" id="{56A2838F-C8E4-5FBB-5D3C-A5BC4B403768}"/>
              </a:ext>
            </a:extLst>
          </p:cNvPr>
          <p:cNvSpPr>
            <a:spLocks noGrp="1"/>
          </p:cNvSpPr>
          <p:nvPr>
            <p:ph type="body" sz="quarter" idx="35"/>
          </p:nvPr>
        </p:nvSpPr>
        <p:spPr>
          <a:xfrm>
            <a:off x="8649712" y="4665462"/>
            <a:ext cx="3140305" cy="262626"/>
          </a:xfrm>
        </p:spPr>
        <p:txBody>
          <a:bodyPr/>
          <a:lstStyle/>
          <a:p>
            <a:r>
              <a:rPr lang="en-GB" noProof="0" dirty="0"/>
              <a:t>Slide title</a:t>
            </a:r>
          </a:p>
        </p:txBody>
      </p:sp>
      <p:sp>
        <p:nvSpPr>
          <p:cNvPr id="24" name="Text Placeholder 23">
            <a:extLst>
              <a:ext uri="{FF2B5EF4-FFF2-40B4-BE49-F238E27FC236}">
                <a16:creationId xmlns:a16="http://schemas.microsoft.com/office/drawing/2014/main" id="{919AB6BE-1F82-EA63-9D3E-96471AF03544}"/>
              </a:ext>
            </a:extLst>
          </p:cNvPr>
          <p:cNvSpPr>
            <a:spLocks noGrp="1"/>
          </p:cNvSpPr>
          <p:nvPr>
            <p:ph type="body" sz="quarter" idx="37"/>
          </p:nvPr>
        </p:nvSpPr>
        <p:spPr/>
        <p:txBody>
          <a:bodyPr/>
          <a:lstStyle/>
          <a:p>
            <a:endParaRPr lang="en-GB" dirty="0"/>
          </a:p>
        </p:txBody>
      </p:sp>
      <p:sp>
        <p:nvSpPr>
          <p:cNvPr id="2" name="Slide Number Placeholder 1">
            <a:extLst>
              <a:ext uri="{FF2B5EF4-FFF2-40B4-BE49-F238E27FC236}">
                <a16:creationId xmlns:a16="http://schemas.microsoft.com/office/drawing/2014/main" id="{2E56AF3C-C8E0-129D-93EC-12A960E940B3}"/>
              </a:ext>
            </a:extLst>
          </p:cNvPr>
          <p:cNvSpPr>
            <a:spLocks noGrp="1"/>
          </p:cNvSpPr>
          <p:nvPr>
            <p:ph type="sldNum" sz="quarter" idx="38"/>
          </p:nvPr>
        </p:nvSpPr>
        <p:spPr>
          <a:xfrm>
            <a:off x="430272" y="6424804"/>
            <a:ext cx="144000" cy="107722"/>
          </a:xfrm>
        </p:spPr>
        <p:txBody>
          <a:bodyPr/>
          <a:lstStyle/>
          <a:p>
            <a:fld id="{B70ABF48-9EEA-4187-85C1-AD7A92F0F57C}" type="slidenum">
              <a:rPr lang="en-GB" noProof="0" smtClean="0"/>
              <a:pPr/>
              <a:t>4</a:t>
            </a:fld>
            <a:endParaRPr lang="en-GB" noProof="0" dirty="0"/>
          </a:p>
        </p:txBody>
      </p:sp>
    </p:spTree>
    <p:extLst>
      <p:ext uri="{BB962C8B-B14F-4D97-AF65-F5344CB8AC3E}">
        <p14:creationId xmlns:p14="http://schemas.microsoft.com/office/powerpoint/2010/main" val="3815787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8855A83-8DB6-489E-DF48-B63C8E17D443}"/>
              </a:ext>
            </a:extLst>
          </p:cNvPr>
          <p:cNvSpPr>
            <a:spLocks noGrp="1"/>
          </p:cNvSpPr>
          <p:nvPr>
            <p:ph type="body" sz="quarter" idx="10"/>
          </p:nvPr>
        </p:nvSpPr>
        <p:spPr>
          <a:xfrm>
            <a:off x="1956252" y="2296415"/>
            <a:ext cx="1920617" cy="947365"/>
          </a:xfrm>
        </p:spPr>
        <p:txBody>
          <a:bodyPr/>
          <a:lstStyle/>
          <a:p>
            <a:r>
              <a:rPr lang="en-GB" noProof="0" dirty="0"/>
              <a:t>01</a:t>
            </a:r>
          </a:p>
        </p:txBody>
      </p:sp>
      <p:sp>
        <p:nvSpPr>
          <p:cNvPr id="3" name="Text Placeholder 2">
            <a:extLst>
              <a:ext uri="{FF2B5EF4-FFF2-40B4-BE49-F238E27FC236}">
                <a16:creationId xmlns:a16="http://schemas.microsoft.com/office/drawing/2014/main" id="{D8A1F623-C4E2-13D4-DCD7-1A9BC23C0E70}"/>
              </a:ext>
            </a:extLst>
          </p:cNvPr>
          <p:cNvSpPr>
            <a:spLocks noGrp="1"/>
          </p:cNvSpPr>
          <p:nvPr>
            <p:ph type="body" sz="quarter" idx="11"/>
          </p:nvPr>
        </p:nvSpPr>
        <p:spPr>
          <a:xfrm>
            <a:off x="1956160" y="3618051"/>
            <a:ext cx="7842058" cy="2371393"/>
          </a:xfrm>
        </p:spPr>
        <p:txBody>
          <a:bodyPr/>
          <a:lstStyle/>
          <a:p>
            <a:r>
              <a:rPr lang="en-GB" noProof="0" dirty="0"/>
              <a:t>Section slide: </a:t>
            </a:r>
            <a:br>
              <a:rPr lang="en-GB" noProof="0" dirty="0"/>
            </a:br>
            <a:r>
              <a:rPr lang="en-GB" noProof="0" dirty="0"/>
              <a:t>Lorem ipsum dolor</a:t>
            </a:r>
          </a:p>
        </p:txBody>
      </p:sp>
    </p:spTree>
    <p:extLst>
      <p:ext uri="{BB962C8B-B14F-4D97-AF65-F5344CB8AC3E}">
        <p14:creationId xmlns:p14="http://schemas.microsoft.com/office/powerpoint/2010/main" val="2915413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DE05F-18A4-5845-5F44-F21CFD279685}"/>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551D66F7-A230-05BD-D625-9092BCAE751C}"/>
              </a:ext>
            </a:extLst>
          </p:cNvPr>
          <p:cNvSpPr>
            <a:spLocks noGrp="1"/>
          </p:cNvSpPr>
          <p:nvPr>
            <p:ph type="body" sz="quarter" idx="10"/>
          </p:nvPr>
        </p:nvSpPr>
        <p:spPr>
          <a:xfrm>
            <a:off x="1956160" y="2296415"/>
            <a:ext cx="1920617" cy="947365"/>
          </a:xfrm>
        </p:spPr>
        <p:txBody>
          <a:bodyPr/>
          <a:lstStyle/>
          <a:p>
            <a:r>
              <a:rPr lang="en-GB" noProof="0" dirty="0"/>
              <a:t>01</a:t>
            </a:r>
          </a:p>
        </p:txBody>
      </p:sp>
      <p:sp>
        <p:nvSpPr>
          <p:cNvPr id="5" name="Text Placeholder 4">
            <a:extLst>
              <a:ext uri="{FF2B5EF4-FFF2-40B4-BE49-F238E27FC236}">
                <a16:creationId xmlns:a16="http://schemas.microsoft.com/office/drawing/2014/main" id="{3D472926-ECE2-AB9B-CB21-8C3A91CB1340}"/>
              </a:ext>
            </a:extLst>
          </p:cNvPr>
          <p:cNvSpPr>
            <a:spLocks noGrp="1"/>
          </p:cNvSpPr>
          <p:nvPr>
            <p:ph type="body" sz="quarter" idx="11"/>
          </p:nvPr>
        </p:nvSpPr>
        <p:spPr>
          <a:xfrm>
            <a:off x="1956160" y="3618051"/>
            <a:ext cx="7842058" cy="2371393"/>
          </a:xfrm>
        </p:spPr>
        <p:txBody>
          <a:bodyPr>
            <a:noAutofit/>
          </a:bodyPr>
          <a:lstStyle/>
          <a:p>
            <a:r>
              <a:rPr lang="en-GB" noProof="0" dirty="0"/>
              <a:t>Section slide: </a:t>
            </a:r>
            <a:br>
              <a:rPr lang="en-GB" noProof="0" dirty="0"/>
            </a:br>
            <a:r>
              <a:rPr lang="en-GB" noProof="0" dirty="0"/>
              <a:t>Lorem ipsum dolor</a:t>
            </a:r>
          </a:p>
        </p:txBody>
      </p:sp>
    </p:spTree>
    <p:extLst>
      <p:ext uri="{BB962C8B-B14F-4D97-AF65-F5344CB8AC3E}">
        <p14:creationId xmlns:p14="http://schemas.microsoft.com/office/powerpoint/2010/main" val="329172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23113-D79F-B990-683C-2521642062C9}"/>
              </a:ext>
            </a:extLst>
          </p:cNvPr>
          <p:cNvSpPr>
            <a:spLocks noGrp="1"/>
          </p:cNvSpPr>
          <p:nvPr>
            <p:ph type="title"/>
          </p:nvPr>
        </p:nvSpPr>
        <p:spPr>
          <a:xfrm>
            <a:off x="430211" y="365125"/>
            <a:ext cx="10692000" cy="377628"/>
          </a:xfrm>
        </p:spPr>
        <p:txBody>
          <a:bodyPr/>
          <a:lstStyle/>
          <a:p>
            <a:r>
              <a:rPr lang="en-GB" noProof="0" dirty="0"/>
              <a:t>One column — text and multiple headings</a:t>
            </a:r>
          </a:p>
        </p:txBody>
      </p:sp>
      <p:sp>
        <p:nvSpPr>
          <p:cNvPr id="4" name="Text Placeholder 3">
            <a:extLst>
              <a:ext uri="{FF2B5EF4-FFF2-40B4-BE49-F238E27FC236}">
                <a16:creationId xmlns:a16="http://schemas.microsoft.com/office/drawing/2014/main" id="{D1087E67-86C8-6C9E-46D4-B75515B85324}"/>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50704E85-521A-7AFE-9DC9-10B047BD1305}"/>
              </a:ext>
            </a:extLst>
          </p:cNvPr>
          <p:cNvSpPr>
            <a:spLocks noGrp="1"/>
          </p:cNvSpPr>
          <p:nvPr>
            <p:ph idx="1"/>
          </p:nvPr>
        </p:nvSpPr>
        <p:spPr>
          <a:xfrm>
            <a:off x="430213" y="2248210"/>
            <a:ext cx="11364912" cy="3847791"/>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dolore magna aliqua. Ut enim ad minim veniam, quis nostrud exercitation ullamco laboris nisi ut aliquip.</a:t>
            </a:r>
          </a:p>
          <a:p>
            <a:pPr lvl="2"/>
            <a:r>
              <a:rPr lang="en-GB" noProof="0" dirty="0"/>
              <a:t>Lorem ipsum dolor sit amet, consectetur adipiscing elit, sed do eiusmod.</a:t>
            </a:r>
          </a:p>
          <a:p>
            <a:pPr lvl="3"/>
            <a:r>
              <a:rPr lang="en-GB" noProof="0" dirty="0"/>
              <a:t>Excepteur sint occaecat cupidatat non proident, sunt in culpa qui officia.</a:t>
            </a:r>
          </a:p>
          <a:p>
            <a:pPr lvl="3"/>
            <a:endParaRPr lang="en-GB" noProof="0" dirty="0"/>
          </a:p>
        </p:txBody>
      </p:sp>
      <p:sp>
        <p:nvSpPr>
          <p:cNvPr id="5" name="Content Placeholder 4">
            <a:extLst>
              <a:ext uri="{FF2B5EF4-FFF2-40B4-BE49-F238E27FC236}">
                <a16:creationId xmlns:a16="http://schemas.microsoft.com/office/drawing/2014/main" id="{86D2FC3E-C57A-84A5-1391-0C26B94991C8}"/>
              </a:ext>
            </a:extLst>
          </p:cNvPr>
          <p:cNvSpPr>
            <a:spLocks noGrp="1"/>
          </p:cNvSpPr>
          <p:nvPr>
            <p:ph idx="15"/>
          </p:nvPr>
        </p:nvSpPr>
        <p:spPr>
          <a:xfrm>
            <a:off x="430213" y="1505733"/>
            <a:ext cx="11364912" cy="325293"/>
          </a:xfrm>
        </p:spPr>
        <p:txBody>
          <a:bodyPr/>
          <a:lstStyle/>
          <a:p>
            <a:r>
              <a:rPr lang="en-GB" noProof="0" dirty="0"/>
              <a:t>Header</a:t>
            </a:r>
          </a:p>
        </p:txBody>
      </p:sp>
      <p:sp>
        <p:nvSpPr>
          <p:cNvPr id="6" name="Content Placeholder 5">
            <a:extLst>
              <a:ext uri="{FF2B5EF4-FFF2-40B4-BE49-F238E27FC236}">
                <a16:creationId xmlns:a16="http://schemas.microsoft.com/office/drawing/2014/main" id="{AE92BC60-9864-5C68-B8A2-CF881F054945}"/>
              </a:ext>
            </a:extLst>
          </p:cNvPr>
          <p:cNvSpPr>
            <a:spLocks noGrp="1"/>
          </p:cNvSpPr>
          <p:nvPr>
            <p:ph idx="17"/>
          </p:nvPr>
        </p:nvSpPr>
        <p:spPr>
          <a:xfrm>
            <a:off x="430213" y="1854308"/>
            <a:ext cx="11364912" cy="325293"/>
          </a:xfrm>
        </p:spPr>
        <p:txBody>
          <a:bodyPr/>
          <a:lstStyle/>
          <a:p>
            <a:r>
              <a:rPr lang="en-GB" noProof="0" dirty="0"/>
              <a:t>Sub header</a:t>
            </a:r>
          </a:p>
        </p:txBody>
      </p:sp>
      <p:sp>
        <p:nvSpPr>
          <p:cNvPr id="7" name="Slide Number Placeholder 6">
            <a:extLst>
              <a:ext uri="{FF2B5EF4-FFF2-40B4-BE49-F238E27FC236}">
                <a16:creationId xmlns:a16="http://schemas.microsoft.com/office/drawing/2014/main" id="{CAD6A5C2-20D7-6485-AA6C-B9A133208585}"/>
              </a:ext>
            </a:extLst>
          </p:cNvPr>
          <p:cNvSpPr>
            <a:spLocks noGrp="1"/>
          </p:cNvSpPr>
          <p:nvPr>
            <p:ph type="sldNum" sz="quarter" idx="18"/>
          </p:nvPr>
        </p:nvSpPr>
        <p:spPr>
          <a:xfrm>
            <a:off x="430272" y="6424804"/>
            <a:ext cx="144000" cy="107722"/>
          </a:xfrm>
        </p:spPr>
        <p:txBody>
          <a:bodyPr/>
          <a:lstStyle/>
          <a:p>
            <a:fld id="{B70ABF48-9EEA-4187-85C1-AD7A92F0F57C}" type="slidenum">
              <a:rPr lang="en-GB" noProof="0" smtClean="0"/>
              <a:pPr/>
              <a:t>7</a:t>
            </a:fld>
            <a:endParaRPr lang="en-GB" noProof="0" dirty="0"/>
          </a:p>
        </p:txBody>
      </p:sp>
    </p:spTree>
    <p:extLst>
      <p:ext uri="{BB962C8B-B14F-4D97-AF65-F5344CB8AC3E}">
        <p14:creationId xmlns:p14="http://schemas.microsoft.com/office/powerpoint/2010/main" val="2836592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BD160-FCF8-2AA0-EFC9-FFAE1B4DFF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7F42D7-B65F-F85A-4142-60A553EA8BFC}"/>
              </a:ext>
            </a:extLst>
          </p:cNvPr>
          <p:cNvSpPr>
            <a:spLocks noGrp="1"/>
          </p:cNvSpPr>
          <p:nvPr>
            <p:ph type="title"/>
          </p:nvPr>
        </p:nvSpPr>
        <p:spPr>
          <a:xfrm>
            <a:off x="430211" y="365125"/>
            <a:ext cx="10692000" cy="377628"/>
          </a:xfrm>
        </p:spPr>
        <p:txBody>
          <a:bodyPr/>
          <a:lstStyle/>
          <a:p>
            <a:r>
              <a:rPr lang="en-GB" noProof="0" dirty="0"/>
              <a:t>One column and text</a:t>
            </a:r>
          </a:p>
        </p:txBody>
      </p:sp>
      <p:sp>
        <p:nvSpPr>
          <p:cNvPr id="4" name="Text Placeholder 3">
            <a:extLst>
              <a:ext uri="{FF2B5EF4-FFF2-40B4-BE49-F238E27FC236}">
                <a16:creationId xmlns:a16="http://schemas.microsoft.com/office/drawing/2014/main" id="{B722D3DC-AA77-9277-589A-0CA9ECA01BAF}"/>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76FC112F-2450-1F24-ED51-AC1ACC10D9A8}"/>
              </a:ext>
            </a:extLst>
          </p:cNvPr>
          <p:cNvSpPr>
            <a:spLocks noGrp="1"/>
          </p:cNvSpPr>
          <p:nvPr>
            <p:ph sz="quarter" idx="12"/>
          </p:nvPr>
        </p:nvSpPr>
        <p:spPr>
          <a:xfrm>
            <a:off x="430213" y="1504950"/>
            <a:ext cx="11364912" cy="4392613"/>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dolore magna aliqua. Ut enim ad minim veniam, quis nostrud exercitation ullamco laboris nisi ut aliquip.</a:t>
            </a:r>
          </a:p>
          <a:p>
            <a:pPr lvl="2"/>
            <a:r>
              <a:rPr lang="en-GB" noProof="0" dirty="0"/>
              <a:t>Lorem ipsum dolor sit amet, consectetur adipiscing elit, sed do eiusmod.</a:t>
            </a:r>
          </a:p>
          <a:p>
            <a:pPr lvl="3"/>
            <a:r>
              <a:rPr lang="en-GB" noProof="0" dirty="0"/>
              <a:t>Excepteur sint occaecat cupidatat non proident, sunt in culpa qui officia.</a:t>
            </a:r>
          </a:p>
        </p:txBody>
      </p:sp>
      <p:sp>
        <p:nvSpPr>
          <p:cNvPr id="5" name="Slide Number Placeholder 4">
            <a:extLst>
              <a:ext uri="{FF2B5EF4-FFF2-40B4-BE49-F238E27FC236}">
                <a16:creationId xmlns:a16="http://schemas.microsoft.com/office/drawing/2014/main" id="{9FF727EC-02B9-6C5B-4467-CB766FEFE4C7}"/>
              </a:ext>
            </a:extLst>
          </p:cNvPr>
          <p:cNvSpPr>
            <a:spLocks noGrp="1"/>
          </p:cNvSpPr>
          <p:nvPr>
            <p:ph type="sldNum" sz="quarter" idx="13"/>
          </p:nvPr>
        </p:nvSpPr>
        <p:spPr>
          <a:xfrm>
            <a:off x="430272" y="6424804"/>
            <a:ext cx="144000" cy="107722"/>
          </a:xfrm>
        </p:spPr>
        <p:txBody>
          <a:bodyPr/>
          <a:lstStyle/>
          <a:p>
            <a:fld id="{B70ABF48-9EEA-4187-85C1-AD7A92F0F57C}" type="slidenum">
              <a:rPr lang="en-GB" noProof="0" smtClean="0"/>
              <a:pPr/>
              <a:t>8</a:t>
            </a:fld>
            <a:endParaRPr lang="en-GB" noProof="0" dirty="0"/>
          </a:p>
        </p:txBody>
      </p:sp>
    </p:spTree>
    <p:extLst>
      <p:ext uri="{BB962C8B-B14F-4D97-AF65-F5344CB8AC3E}">
        <p14:creationId xmlns:p14="http://schemas.microsoft.com/office/powerpoint/2010/main" val="38560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CA64-0EF1-74AF-2FFF-A791426FF7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7ABBE3-A394-46EC-3D78-1F77C15377D2}"/>
              </a:ext>
            </a:extLst>
          </p:cNvPr>
          <p:cNvSpPr>
            <a:spLocks noGrp="1"/>
          </p:cNvSpPr>
          <p:nvPr>
            <p:ph type="title"/>
          </p:nvPr>
        </p:nvSpPr>
        <p:spPr>
          <a:xfrm>
            <a:off x="430211" y="365125"/>
            <a:ext cx="10692000" cy="377628"/>
          </a:xfrm>
        </p:spPr>
        <p:txBody>
          <a:bodyPr/>
          <a:lstStyle/>
          <a:p>
            <a:r>
              <a:rPr lang="en-GB" noProof="0" dirty="0"/>
              <a:t>Two columns — text and multiple headings</a:t>
            </a:r>
          </a:p>
        </p:txBody>
      </p:sp>
      <p:sp>
        <p:nvSpPr>
          <p:cNvPr id="4" name="Text Placeholder 3">
            <a:extLst>
              <a:ext uri="{FF2B5EF4-FFF2-40B4-BE49-F238E27FC236}">
                <a16:creationId xmlns:a16="http://schemas.microsoft.com/office/drawing/2014/main" id="{5F497C43-90BC-C146-0479-E1223853BB33}"/>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533F25D4-4240-58C2-2BFC-6A4D5230CF85}"/>
              </a:ext>
            </a:extLst>
          </p:cNvPr>
          <p:cNvSpPr>
            <a:spLocks noGrp="1"/>
          </p:cNvSpPr>
          <p:nvPr>
            <p:ph idx="1"/>
          </p:nvPr>
        </p:nvSpPr>
        <p:spPr>
          <a:xfrm>
            <a:off x="430213" y="2248210"/>
            <a:ext cx="5390295" cy="3709877"/>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a:p>
            <a:pPr lvl="2"/>
            <a:r>
              <a:rPr lang="en-GB" noProof="0" dirty="0"/>
              <a:t>Excepteur sint occaecat cupidatat non proident, sunt in culpa qui officia.</a:t>
            </a:r>
          </a:p>
        </p:txBody>
      </p:sp>
      <p:sp>
        <p:nvSpPr>
          <p:cNvPr id="5" name="Content Placeholder 4">
            <a:extLst>
              <a:ext uri="{FF2B5EF4-FFF2-40B4-BE49-F238E27FC236}">
                <a16:creationId xmlns:a16="http://schemas.microsoft.com/office/drawing/2014/main" id="{05A74D41-9BFD-3743-D202-DBE794F353BA}"/>
              </a:ext>
            </a:extLst>
          </p:cNvPr>
          <p:cNvSpPr>
            <a:spLocks noGrp="1"/>
          </p:cNvSpPr>
          <p:nvPr>
            <p:ph idx="15"/>
          </p:nvPr>
        </p:nvSpPr>
        <p:spPr>
          <a:xfrm>
            <a:off x="430213" y="1505733"/>
            <a:ext cx="5390295" cy="325293"/>
          </a:xfrm>
        </p:spPr>
        <p:txBody>
          <a:bodyPr/>
          <a:lstStyle/>
          <a:p>
            <a:r>
              <a:rPr lang="en-GB" noProof="0" dirty="0"/>
              <a:t>Header</a:t>
            </a:r>
          </a:p>
        </p:txBody>
      </p:sp>
      <p:sp>
        <p:nvSpPr>
          <p:cNvPr id="6" name="Content Placeholder 5">
            <a:extLst>
              <a:ext uri="{FF2B5EF4-FFF2-40B4-BE49-F238E27FC236}">
                <a16:creationId xmlns:a16="http://schemas.microsoft.com/office/drawing/2014/main" id="{5CA5E074-605C-00C0-0DAE-59F9109A20DA}"/>
              </a:ext>
            </a:extLst>
          </p:cNvPr>
          <p:cNvSpPr>
            <a:spLocks noGrp="1"/>
          </p:cNvSpPr>
          <p:nvPr>
            <p:ph idx="17"/>
          </p:nvPr>
        </p:nvSpPr>
        <p:spPr>
          <a:xfrm>
            <a:off x="430213" y="1854308"/>
            <a:ext cx="5390295" cy="325293"/>
          </a:xfrm>
        </p:spPr>
        <p:txBody>
          <a:bodyPr/>
          <a:lstStyle/>
          <a:p>
            <a:r>
              <a:rPr lang="en-GB" noProof="0" dirty="0"/>
              <a:t>Sub header</a:t>
            </a:r>
          </a:p>
        </p:txBody>
      </p:sp>
      <p:sp>
        <p:nvSpPr>
          <p:cNvPr id="7" name="Content Placeholder 6">
            <a:extLst>
              <a:ext uri="{FF2B5EF4-FFF2-40B4-BE49-F238E27FC236}">
                <a16:creationId xmlns:a16="http://schemas.microsoft.com/office/drawing/2014/main" id="{C359E645-6C3D-1F37-ED4D-C7FE8BE6E7E0}"/>
              </a:ext>
            </a:extLst>
          </p:cNvPr>
          <p:cNvSpPr>
            <a:spLocks noGrp="1"/>
          </p:cNvSpPr>
          <p:nvPr>
            <p:ph idx="18"/>
          </p:nvPr>
        </p:nvSpPr>
        <p:spPr>
          <a:xfrm>
            <a:off x="6405119" y="2248210"/>
            <a:ext cx="5390295" cy="3709877"/>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a:p>
            <a:pPr lvl="2"/>
            <a:r>
              <a:rPr lang="en-GB" noProof="0" dirty="0"/>
              <a:t>Excepteur sint occaecat cupidatat non proident, sunt in culpa qui officia.</a:t>
            </a:r>
          </a:p>
          <a:p>
            <a:endParaRPr lang="en-GB" noProof="0" dirty="0"/>
          </a:p>
        </p:txBody>
      </p:sp>
      <p:sp>
        <p:nvSpPr>
          <p:cNvPr id="8" name="Content Placeholder 7">
            <a:extLst>
              <a:ext uri="{FF2B5EF4-FFF2-40B4-BE49-F238E27FC236}">
                <a16:creationId xmlns:a16="http://schemas.microsoft.com/office/drawing/2014/main" id="{ADB1DB02-9021-08E2-8562-1E31A7CD7CB4}"/>
              </a:ext>
            </a:extLst>
          </p:cNvPr>
          <p:cNvSpPr>
            <a:spLocks noGrp="1"/>
          </p:cNvSpPr>
          <p:nvPr>
            <p:ph idx="19"/>
          </p:nvPr>
        </p:nvSpPr>
        <p:spPr>
          <a:xfrm>
            <a:off x="6405119" y="1505733"/>
            <a:ext cx="5390295" cy="325293"/>
          </a:xfrm>
        </p:spPr>
        <p:txBody>
          <a:bodyPr/>
          <a:lstStyle/>
          <a:p>
            <a:r>
              <a:rPr lang="en-GB" noProof="0" dirty="0"/>
              <a:t>Header</a:t>
            </a:r>
          </a:p>
        </p:txBody>
      </p:sp>
      <p:sp>
        <p:nvSpPr>
          <p:cNvPr id="9" name="Content Placeholder 8">
            <a:extLst>
              <a:ext uri="{FF2B5EF4-FFF2-40B4-BE49-F238E27FC236}">
                <a16:creationId xmlns:a16="http://schemas.microsoft.com/office/drawing/2014/main" id="{B22C6F91-A02D-F1F8-3512-D17837A65F1E}"/>
              </a:ext>
            </a:extLst>
          </p:cNvPr>
          <p:cNvSpPr>
            <a:spLocks noGrp="1"/>
          </p:cNvSpPr>
          <p:nvPr>
            <p:ph idx="20"/>
          </p:nvPr>
        </p:nvSpPr>
        <p:spPr>
          <a:xfrm>
            <a:off x="6405119" y="1854308"/>
            <a:ext cx="5390295" cy="325293"/>
          </a:xfrm>
        </p:spPr>
        <p:txBody>
          <a:bodyPr/>
          <a:lstStyle/>
          <a:p>
            <a:r>
              <a:rPr lang="en-GB" noProof="0" dirty="0"/>
              <a:t>Sub header</a:t>
            </a:r>
          </a:p>
        </p:txBody>
      </p:sp>
      <p:sp>
        <p:nvSpPr>
          <p:cNvPr id="10" name="Slide Number Placeholder 9">
            <a:extLst>
              <a:ext uri="{FF2B5EF4-FFF2-40B4-BE49-F238E27FC236}">
                <a16:creationId xmlns:a16="http://schemas.microsoft.com/office/drawing/2014/main" id="{3CF6B728-4019-9EFC-4A24-7DD256BD87C0}"/>
              </a:ext>
            </a:extLst>
          </p:cNvPr>
          <p:cNvSpPr>
            <a:spLocks noGrp="1"/>
          </p:cNvSpPr>
          <p:nvPr>
            <p:ph type="sldNum" sz="quarter" idx="21"/>
          </p:nvPr>
        </p:nvSpPr>
        <p:spPr>
          <a:xfrm>
            <a:off x="430272" y="6424804"/>
            <a:ext cx="144000" cy="107722"/>
          </a:xfrm>
        </p:spPr>
        <p:txBody>
          <a:bodyPr/>
          <a:lstStyle/>
          <a:p>
            <a:fld id="{B70ABF48-9EEA-4187-85C1-AD7A92F0F57C}" type="slidenum">
              <a:rPr lang="en-GB" noProof="0" smtClean="0"/>
              <a:pPr/>
              <a:t>9</a:t>
            </a:fld>
            <a:endParaRPr lang="en-GB" noProof="0" dirty="0"/>
          </a:p>
        </p:txBody>
      </p:sp>
    </p:spTree>
    <p:extLst>
      <p:ext uri="{BB962C8B-B14F-4D97-AF65-F5344CB8AC3E}">
        <p14:creationId xmlns:p14="http://schemas.microsoft.com/office/powerpoint/2010/main" val="54155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0D3B6-DCE6-F1C1-3B11-E9C732D460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72B42F-2DC1-6A16-2927-417820060A4B}"/>
              </a:ext>
            </a:extLst>
          </p:cNvPr>
          <p:cNvSpPr>
            <a:spLocks noGrp="1"/>
          </p:cNvSpPr>
          <p:nvPr>
            <p:ph type="title"/>
          </p:nvPr>
        </p:nvSpPr>
        <p:spPr>
          <a:xfrm>
            <a:off x="430211" y="365125"/>
            <a:ext cx="5390295" cy="377628"/>
          </a:xfrm>
        </p:spPr>
        <p:txBody>
          <a:bodyPr/>
          <a:lstStyle/>
          <a:p>
            <a:r>
              <a:rPr lang="en-GB" noProof="0" dirty="0"/>
              <a:t>One column and image — text, header</a:t>
            </a:r>
          </a:p>
        </p:txBody>
      </p:sp>
      <p:sp>
        <p:nvSpPr>
          <p:cNvPr id="36" name="Text Placeholder 35">
            <a:extLst>
              <a:ext uri="{FF2B5EF4-FFF2-40B4-BE49-F238E27FC236}">
                <a16:creationId xmlns:a16="http://schemas.microsoft.com/office/drawing/2014/main" id="{02F21B01-EEEC-8F21-A248-33F6CDD2236F}"/>
              </a:ext>
            </a:extLst>
          </p:cNvPr>
          <p:cNvSpPr>
            <a:spLocks noGrp="1"/>
          </p:cNvSpPr>
          <p:nvPr>
            <p:ph type="body" sz="quarter" idx="10"/>
          </p:nvPr>
        </p:nvSpPr>
        <p:spPr>
          <a:xfrm>
            <a:off x="430213" y="899913"/>
            <a:ext cx="5390295" cy="276991"/>
          </a:xfrm>
        </p:spPr>
        <p:txBody>
          <a:bodyPr/>
          <a:lstStyle/>
          <a:p>
            <a:r>
              <a:rPr lang="en-GB" noProof="0" dirty="0"/>
              <a:t>No fill on image</a:t>
            </a:r>
          </a:p>
        </p:txBody>
      </p:sp>
      <p:sp>
        <p:nvSpPr>
          <p:cNvPr id="3" name="Content Placeholder 2">
            <a:extLst>
              <a:ext uri="{FF2B5EF4-FFF2-40B4-BE49-F238E27FC236}">
                <a16:creationId xmlns:a16="http://schemas.microsoft.com/office/drawing/2014/main" id="{BD5AB23E-1843-F6BE-7020-F0D2B550ABA2}"/>
              </a:ext>
            </a:extLst>
          </p:cNvPr>
          <p:cNvSpPr>
            <a:spLocks noGrp="1"/>
          </p:cNvSpPr>
          <p:nvPr>
            <p:ph idx="1"/>
          </p:nvPr>
        </p:nvSpPr>
        <p:spPr>
          <a:xfrm>
            <a:off x="430213" y="2248210"/>
            <a:ext cx="5390295" cy="3709877"/>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a:p>
            <a:pPr lvl="2"/>
            <a:r>
              <a:rPr lang="en-GB" noProof="0" dirty="0"/>
              <a:t>Excepteur sint occaecat cupidatat non proident, sunt in culpa qui officia.</a:t>
            </a:r>
          </a:p>
        </p:txBody>
      </p:sp>
      <p:sp>
        <p:nvSpPr>
          <p:cNvPr id="5" name="Content Placeholder 4">
            <a:extLst>
              <a:ext uri="{FF2B5EF4-FFF2-40B4-BE49-F238E27FC236}">
                <a16:creationId xmlns:a16="http://schemas.microsoft.com/office/drawing/2014/main" id="{0DBD7BF9-1A42-5C29-A53F-5068BF8A24AD}"/>
              </a:ext>
            </a:extLst>
          </p:cNvPr>
          <p:cNvSpPr>
            <a:spLocks noGrp="1"/>
          </p:cNvSpPr>
          <p:nvPr>
            <p:ph idx="15"/>
          </p:nvPr>
        </p:nvSpPr>
        <p:spPr>
          <a:xfrm>
            <a:off x="430213" y="1505733"/>
            <a:ext cx="5390295" cy="325293"/>
          </a:xfrm>
        </p:spPr>
        <p:txBody>
          <a:bodyPr/>
          <a:lstStyle/>
          <a:p>
            <a:r>
              <a:rPr lang="en-GB" noProof="0" dirty="0"/>
              <a:t>Header</a:t>
            </a:r>
          </a:p>
        </p:txBody>
      </p:sp>
      <p:sp>
        <p:nvSpPr>
          <p:cNvPr id="6" name="Content Placeholder 5">
            <a:extLst>
              <a:ext uri="{FF2B5EF4-FFF2-40B4-BE49-F238E27FC236}">
                <a16:creationId xmlns:a16="http://schemas.microsoft.com/office/drawing/2014/main" id="{CD65B020-F9B2-2DE4-EA5C-A83EDD52C0BF}"/>
              </a:ext>
            </a:extLst>
          </p:cNvPr>
          <p:cNvSpPr>
            <a:spLocks noGrp="1"/>
          </p:cNvSpPr>
          <p:nvPr>
            <p:ph idx="17"/>
          </p:nvPr>
        </p:nvSpPr>
        <p:spPr>
          <a:xfrm>
            <a:off x="430213" y="1854308"/>
            <a:ext cx="5390295" cy="325293"/>
          </a:xfrm>
        </p:spPr>
        <p:txBody>
          <a:bodyPr/>
          <a:lstStyle/>
          <a:p>
            <a:r>
              <a:rPr lang="en-GB" noProof="0" dirty="0"/>
              <a:t>Sub header</a:t>
            </a:r>
          </a:p>
        </p:txBody>
      </p:sp>
      <p:pic>
        <p:nvPicPr>
          <p:cNvPr id="27" name="Picture Placeholder 26">
            <a:extLst>
              <a:ext uri="{FF2B5EF4-FFF2-40B4-BE49-F238E27FC236}">
                <a16:creationId xmlns:a16="http://schemas.microsoft.com/office/drawing/2014/main" id="{A495AE65-1C81-AEF8-D2BE-BA61E4FB26EF}"/>
              </a:ext>
            </a:extLst>
          </p:cNvPr>
          <p:cNvPicPr>
            <a:picLocks noGrp="1" noChangeAspect="1"/>
          </p:cNvPicPr>
          <p:nvPr>
            <p:ph type="pic" sz="quarter" idx="19"/>
          </p:nvPr>
        </p:nvPicPr>
        <p:blipFill>
          <a:blip r:embed="rId3"/>
          <a:srcRect/>
          <a:stretch/>
        </p:blipFill>
        <p:spPr>
          <a:xfrm>
            <a:off x="6095603" y="7"/>
            <a:ext cx="6096397" cy="6857988"/>
          </a:xfrm>
        </p:spPr>
      </p:pic>
      <p:sp>
        <p:nvSpPr>
          <p:cNvPr id="4" name="Slide Number Placeholder 3">
            <a:extLst>
              <a:ext uri="{FF2B5EF4-FFF2-40B4-BE49-F238E27FC236}">
                <a16:creationId xmlns:a16="http://schemas.microsoft.com/office/drawing/2014/main" id="{94EF5CC8-C3CF-182C-0851-B620B4C6FE31}"/>
              </a:ext>
            </a:extLst>
          </p:cNvPr>
          <p:cNvSpPr>
            <a:spLocks noGrp="1"/>
          </p:cNvSpPr>
          <p:nvPr>
            <p:ph type="sldNum" sz="quarter" idx="20"/>
          </p:nvPr>
        </p:nvSpPr>
        <p:spPr>
          <a:xfrm>
            <a:off x="430272" y="6424804"/>
            <a:ext cx="144000" cy="107722"/>
          </a:xfrm>
        </p:spPr>
        <p:txBody>
          <a:bodyPr/>
          <a:lstStyle/>
          <a:p>
            <a:fld id="{B70ABF48-9EEA-4187-85C1-AD7A92F0F57C}" type="slidenum">
              <a:rPr lang="en-GB" noProof="0" smtClean="0"/>
              <a:pPr/>
              <a:t>10</a:t>
            </a:fld>
            <a:endParaRPr lang="en-GB" noProof="0" dirty="0"/>
          </a:p>
        </p:txBody>
      </p:sp>
    </p:spTree>
    <p:extLst>
      <p:ext uri="{BB962C8B-B14F-4D97-AF65-F5344CB8AC3E}">
        <p14:creationId xmlns:p14="http://schemas.microsoft.com/office/powerpoint/2010/main" val="2933441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B60F0-C5FB-49B0-8B93-2182F86208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ED7F3A-5BEC-C3A7-9196-533EABE1E715}"/>
              </a:ext>
            </a:extLst>
          </p:cNvPr>
          <p:cNvSpPr>
            <a:spLocks noGrp="1"/>
          </p:cNvSpPr>
          <p:nvPr>
            <p:ph type="title"/>
          </p:nvPr>
        </p:nvSpPr>
        <p:spPr>
          <a:xfrm>
            <a:off x="430211" y="365125"/>
            <a:ext cx="5390295" cy="377628"/>
          </a:xfrm>
        </p:spPr>
        <p:txBody>
          <a:bodyPr/>
          <a:lstStyle/>
          <a:p>
            <a:r>
              <a:rPr lang="en-GB" noProof="0" dirty="0"/>
              <a:t>One column and image — text, header</a:t>
            </a:r>
          </a:p>
        </p:txBody>
      </p:sp>
      <p:sp>
        <p:nvSpPr>
          <p:cNvPr id="36" name="Text Placeholder 35">
            <a:extLst>
              <a:ext uri="{FF2B5EF4-FFF2-40B4-BE49-F238E27FC236}">
                <a16:creationId xmlns:a16="http://schemas.microsoft.com/office/drawing/2014/main" id="{DE271056-B78E-5A9F-5730-71D621CB6D8C}"/>
              </a:ext>
            </a:extLst>
          </p:cNvPr>
          <p:cNvSpPr>
            <a:spLocks noGrp="1"/>
          </p:cNvSpPr>
          <p:nvPr>
            <p:ph type="body" sz="quarter" idx="10"/>
          </p:nvPr>
        </p:nvSpPr>
        <p:spPr>
          <a:xfrm>
            <a:off x="430213" y="899913"/>
            <a:ext cx="5390295" cy="276991"/>
          </a:xfrm>
        </p:spPr>
        <p:txBody>
          <a:bodyPr/>
          <a:lstStyle/>
          <a:p>
            <a:r>
              <a:rPr lang="en-GB" noProof="0" dirty="0"/>
              <a:t>With black fill on image</a:t>
            </a:r>
          </a:p>
        </p:txBody>
      </p:sp>
      <p:sp>
        <p:nvSpPr>
          <p:cNvPr id="3" name="Content Placeholder 2">
            <a:extLst>
              <a:ext uri="{FF2B5EF4-FFF2-40B4-BE49-F238E27FC236}">
                <a16:creationId xmlns:a16="http://schemas.microsoft.com/office/drawing/2014/main" id="{8A72D7A0-62FD-0BE1-95AE-E133629B2A1F}"/>
              </a:ext>
            </a:extLst>
          </p:cNvPr>
          <p:cNvSpPr>
            <a:spLocks noGrp="1"/>
          </p:cNvSpPr>
          <p:nvPr>
            <p:ph idx="1"/>
          </p:nvPr>
        </p:nvSpPr>
        <p:spPr>
          <a:xfrm>
            <a:off x="430213" y="1505734"/>
            <a:ext cx="5390295" cy="4452354"/>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a:p>
            <a:pPr lvl="2"/>
            <a:r>
              <a:rPr lang="en-GB" noProof="0" dirty="0"/>
              <a:t>Excepteur sint occaecat cupidatat non proident, sunt in culpa qui officia.</a:t>
            </a:r>
          </a:p>
        </p:txBody>
      </p:sp>
      <p:pic>
        <p:nvPicPr>
          <p:cNvPr id="6" name="Picture Placeholder 26">
            <a:extLst>
              <a:ext uri="{FF2B5EF4-FFF2-40B4-BE49-F238E27FC236}">
                <a16:creationId xmlns:a16="http://schemas.microsoft.com/office/drawing/2014/main" id="{6C819E7C-76EC-2BE7-F0BC-DEADDBBD2DE2}"/>
              </a:ext>
            </a:extLst>
          </p:cNvPr>
          <p:cNvPicPr>
            <a:picLocks noGrp="1" noChangeAspect="1"/>
          </p:cNvPicPr>
          <p:nvPr>
            <p:ph type="pic" sz="quarter" idx="19"/>
          </p:nvPr>
        </p:nvPicPr>
        <p:blipFill>
          <a:blip r:embed="rId3"/>
          <a:srcRect/>
          <a:stretch/>
        </p:blipFill>
        <p:spPr>
          <a:xfrm>
            <a:off x="6096000" y="12"/>
            <a:ext cx="6096397" cy="6857988"/>
          </a:xfrm>
          <a:solidFill>
            <a:schemeClr val="tx1"/>
          </a:solidFill>
        </p:spPr>
      </p:pic>
      <p:sp>
        <p:nvSpPr>
          <p:cNvPr id="4" name="Slide Number Placeholder 3">
            <a:extLst>
              <a:ext uri="{FF2B5EF4-FFF2-40B4-BE49-F238E27FC236}">
                <a16:creationId xmlns:a16="http://schemas.microsoft.com/office/drawing/2014/main" id="{03D59365-53CE-922A-F363-94944E06BD8B}"/>
              </a:ext>
            </a:extLst>
          </p:cNvPr>
          <p:cNvSpPr>
            <a:spLocks noGrp="1"/>
          </p:cNvSpPr>
          <p:nvPr>
            <p:ph type="sldNum" sz="quarter" idx="20"/>
          </p:nvPr>
        </p:nvSpPr>
        <p:spPr>
          <a:xfrm>
            <a:off x="430272" y="6424804"/>
            <a:ext cx="144000" cy="107722"/>
          </a:xfrm>
        </p:spPr>
        <p:txBody>
          <a:bodyPr/>
          <a:lstStyle/>
          <a:p>
            <a:fld id="{B70ABF48-9EEA-4187-85C1-AD7A92F0F57C}" type="slidenum">
              <a:rPr lang="en-GB" noProof="0" smtClean="0"/>
              <a:pPr/>
              <a:t>11</a:t>
            </a:fld>
            <a:endParaRPr lang="en-GB" noProof="0" dirty="0"/>
          </a:p>
        </p:txBody>
      </p:sp>
      <p:pic>
        <p:nvPicPr>
          <p:cNvPr id="124" name="Graphic 123">
            <a:extLst>
              <a:ext uri="{FF2B5EF4-FFF2-40B4-BE49-F238E27FC236}">
                <a16:creationId xmlns:a16="http://schemas.microsoft.com/office/drawing/2014/main" id="{F72A5358-52FE-0304-5E2B-12F4682E50A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19440" y="6334450"/>
            <a:ext cx="2075685" cy="312852"/>
          </a:xfrm>
          <a:prstGeom prst="rect">
            <a:avLst/>
          </a:prstGeom>
        </p:spPr>
      </p:pic>
    </p:spTree>
    <p:extLst>
      <p:ext uri="{BB962C8B-B14F-4D97-AF65-F5344CB8AC3E}">
        <p14:creationId xmlns:p14="http://schemas.microsoft.com/office/powerpoint/2010/main" val="60334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45F2D-DCA7-A471-BABD-7217FF6A994B}"/>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24A5F64-5AB0-CC96-558E-C0318396A21B}"/>
              </a:ext>
            </a:extLst>
          </p:cNvPr>
          <p:cNvSpPr>
            <a:spLocks noGrp="1"/>
          </p:cNvSpPr>
          <p:nvPr>
            <p:ph type="body" sz="quarter" idx="10"/>
          </p:nvPr>
        </p:nvSpPr>
        <p:spPr>
          <a:xfrm>
            <a:off x="4219575" y="5480594"/>
            <a:ext cx="6973888" cy="221599"/>
          </a:xfrm>
        </p:spPr>
        <p:txBody>
          <a:bodyPr vert="horz" lIns="0" tIns="0" rIns="0" bIns="0" rtlCol="0" anchor="t">
            <a:noAutofit/>
          </a:bodyPr>
          <a:lstStyle/>
          <a:p>
            <a:r>
              <a:rPr lang="en-GB" noProof="0" dirty="0"/>
              <a:t>Speaker, Institute/source</a:t>
            </a:r>
          </a:p>
        </p:txBody>
      </p:sp>
      <p:sp>
        <p:nvSpPr>
          <p:cNvPr id="5" name="Text Placeholder 4">
            <a:extLst>
              <a:ext uri="{FF2B5EF4-FFF2-40B4-BE49-F238E27FC236}">
                <a16:creationId xmlns:a16="http://schemas.microsoft.com/office/drawing/2014/main" id="{0B9E22BD-D951-BEB7-DD62-2041D85E9B7F}"/>
              </a:ext>
            </a:extLst>
          </p:cNvPr>
          <p:cNvSpPr>
            <a:spLocks noGrp="1"/>
          </p:cNvSpPr>
          <p:nvPr>
            <p:ph type="body" sz="quarter" idx="11"/>
          </p:nvPr>
        </p:nvSpPr>
        <p:spPr/>
        <p:txBody>
          <a:bodyPr/>
          <a:lstStyle/>
          <a:p>
            <a:endParaRPr lang="en-GB" dirty="0"/>
          </a:p>
        </p:txBody>
      </p:sp>
      <p:sp>
        <p:nvSpPr>
          <p:cNvPr id="10" name="Text Placeholder 9">
            <a:extLst>
              <a:ext uri="{FF2B5EF4-FFF2-40B4-BE49-F238E27FC236}">
                <a16:creationId xmlns:a16="http://schemas.microsoft.com/office/drawing/2014/main" id="{F8BDC6C5-F115-4C14-36B8-97151C6173E0}"/>
              </a:ext>
            </a:extLst>
          </p:cNvPr>
          <p:cNvSpPr>
            <a:spLocks noGrp="1"/>
          </p:cNvSpPr>
          <p:nvPr>
            <p:ph type="body" sz="quarter" idx="13"/>
          </p:nvPr>
        </p:nvSpPr>
        <p:spPr>
          <a:xfrm>
            <a:off x="4220308" y="1564429"/>
            <a:ext cx="6973517" cy="3728954"/>
          </a:xfrm>
        </p:spPr>
        <p:txBody>
          <a:bodyPr/>
          <a:lstStyle/>
          <a:p>
            <a:r>
              <a:rPr lang="en-GB" noProof="0" dirty="0"/>
              <a:t>Lorem ipsum dolor sit amet, consectetur adipiscing elit, sed do eiusmod tempor incididunt ut labore et dolore magna aliqua. </a:t>
            </a:r>
            <a:br>
              <a:rPr lang="en-GB" noProof="0" dirty="0"/>
            </a:br>
            <a:r>
              <a:rPr lang="en-GB" noProof="0" dirty="0"/>
              <a:t>Ut enim ad minim veniam, quis nostrud exercitation ullamco. Excepteur sint occaecat non </a:t>
            </a:r>
          </a:p>
        </p:txBody>
      </p:sp>
    </p:spTree>
    <p:extLst>
      <p:ext uri="{BB962C8B-B14F-4D97-AF65-F5344CB8AC3E}">
        <p14:creationId xmlns:p14="http://schemas.microsoft.com/office/powerpoint/2010/main" val="3559369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57C04-5BBA-07FC-6C88-54A251CB0EC6}"/>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9B819B9C-A1C5-C931-1F50-1DA31C0A4E69}"/>
              </a:ext>
            </a:extLst>
          </p:cNvPr>
          <p:cNvSpPr>
            <a:spLocks noGrp="1"/>
          </p:cNvSpPr>
          <p:nvPr>
            <p:ph type="body" sz="quarter" idx="13"/>
          </p:nvPr>
        </p:nvSpPr>
        <p:spPr>
          <a:xfrm>
            <a:off x="4220308" y="1564429"/>
            <a:ext cx="6973517" cy="3728954"/>
          </a:xfrm>
        </p:spPr>
        <p:txBody>
          <a:bodyPr>
            <a:normAutofit/>
          </a:bodyPr>
          <a:lstStyle/>
          <a:p>
            <a:r>
              <a:rPr lang="en-GB" noProof="0" dirty="0"/>
              <a:t>Lorem ipsum dolor sit amet, consectetur adipiscing elit, sed do eiusmod tempor incididunt ut labore et dolore magna aliqua. </a:t>
            </a:r>
            <a:br>
              <a:rPr lang="en-GB" noProof="0" dirty="0"/>
            </a:br>
            <a:r>
              <a:rPr lang="en-GB" noProof="0" dirty="0"/>
              <a:t>Ut enim ad minim veniam, quis nostrud exercitation ullamco. Excepteur sint occaecat non</a:t>
            </a:r>
          </a:p>
        </p:txBody>
      </p:sp>
      <p:sp>
        <p:nvSpPr>
          <p:cNvPr id="4" name="Text Placeholder 3">
            <a:extLst>
              <a:ext uri="{FF2B5EF4-FFF2-40B4-BE49-F238E27FC236}">
                <a16:creationId xmlns:a16="http://schemas.microsoft.com/office/drawing/2014/main" id="{19C64E7A-A51B-E2F8-F233-4D68EEC43E6E}"/>
              </a:ext>
            </a:extLst>
          </p:cNvPr>
          <p:cNvSpPr>
            <a:spLocks noGrp="1"/>
          </p:cNvSpPr>
          <p:nvPr>
            <p:ph type="body" sz="quarter" idx="11"/>
          </p:nvPr>
        </p:nvSpPr>
        <p:spPr/>
        <p:txBody>
          <a:bodyPr/>
          <a:lstStyle/>
          <a:p>
            <a:endParaRPr lang="en-GB" dirty="0"/>
          </a:p>
        </p:txBody>
      </p:sp>
      <p:sp>
        <p:nvSpPr>
          <p:cNvPr id="23" name="Text Placeholder 22">
            <a:extLst>
              <a:ext uri="{FF2B5EF4-FFF2-40B4-BE49-F238E27FC236}">
                <a16:creationId xmlns:a16="http://schemas.microsoft.com/office/drawing/2014/main" id="{D13E13AD-7C27-6A49-42C2-1D5D35927334}"/>
              </a:ext>
            </a:extLst>
          </p:cNvPr>
          <p:cNvSpPr>
            <a:spLocks noGrp="1"/>
          </p:cNvSpPr>
          <p:nvPr>
            <p:ph type="body" sz="quarter" idx="10"/>
          </p:nvPr>
        </p:nvSpPr>
        <p:spPr>
          <a:xfrm>
            <a:off x="4219575" y="5480594"/>
            <a:ext cx="6973888" cy="221599"/>
          </a:xfrm>
        </p:spPr>
        <p:txBody>
          <a:bodyPr/>
          <a:lstStyle/>
          <a:p>
            <a:r>
              <a:rPr lang="en-GB" noProof="0" dirty="0"/>
              <a:t>Speaker, Institute/source</a:t>
            </a:r>
          </a:p>
        </p:txBody>
      </p:sp>
      <p:sp>
        <p:nvSpPr>
          <p:cNvPr id="5" name="Text Placeholder 4">
            <a:extLst>
              <a:ext uri="{FF2B5EF4-FFF2-40B4-BE49-F238E27FC236}">
                <a16:creationId xmlns:a16="http://schemas.microsoft.com/office/drawing/2014/main" id="{3072BB82-B1C4-3BE9-6EF4-94E649FCD490}"/>
              </a:ext>
            </a:extLst>
          </p:cNvPr>
          <p:cNvSpPr>
            <a:spLocks noGrp="1"/>
          </p:cNvSpPr>
          <p:nvPr>
            <p:ph type="body" sz="quarter" idx="11"/>
          </p:nvPr>
        </p:nvSpPr>
        <p:spPr/>
        <p:txBody>
          <a:bodyPr/>
          <a:lstStyle/>
          <a:p>
            <a:endParaRPr lang="en-GB" dirty="0"/>
          </a:p>
        </p:txBody>
      </p:sp>
    </p:spTree>
    <p:extLst>
      <p:ext uri="{BB962C8B-B14F-4D97-AF65-F5344CB8AC3E}">
        <p14:creationId xmlns:p14="http://schemas.microsoft.com/office/powerpoint/2010/main" val="4278582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4F08F2B-671B-542A-DF47-AF04903B98EF}"/>
              </a:ext>
            </a:extLst>
          </p:cNvPr>
          <p:cNvSpPr>
            <a:spLocks noGrp="1"/>
          </p:cNvSpPr>
          <p:nvPr>
            <p:ph type="title"/>
          </p:nvPr>
        </p:nvSpPr>
        <p:spPr>
          <a:xfrm>
            <a:off x="430211" y="365125"/>
            <a:ext cx="10692000" cy="377628"/>
          </a:xfrm>
        </p:spPr>
        <p:txBody>
          <a:bodyPr/>
          <a:lstStyle/>
          <a:p>
            <a:r>
              <a:rPr lang="en-GB" noProof="0" dirty="0"/>
              <a:t>Example table</a:t>
            </a:r>
          </a:p>
        </p:txBody>
      </p:sp>
      <p:sp>
        <p:nvSpPr>
          <p:cNvPr id="9" name="Text Placeholder 8">
            <a:extLst>
              <a:ext uri="{FF2B5EF4-FFF2-40B4-BE49-F238E27FC236}">
                <a16:creationId xmlns:a16="http://schemas.microsoft.com/office/drawing/2014/main" id="{311727E1-C102-9959-E471-3D0A756C7EDF}"/>
              </a:ext>
            </a:extLst>
          </p:cNvPr>
          <p:cNvSpPr>
            <a:spLocks noGrp="1"/>
          </p:cNvSpPr>
          <p:nvPr>
            <p:ph type="body" sz="quarter" idx="10"/>
          </p:nvPr>
        </p:nvSpPr>
        <p:spPr>
          <a:xfrm>
            <a:off x="430214" y="899913"/>
            <a:ext cx="11365200" cy="276991"/>
          </a:xfrm>
        </p:spPr>
        <p:txBody>
          <a:bodyPr/>
          <a:lstStyle/>
          <a:p>
            <a:r>
              <a:rPr lang="en-GB" noProof="0" dirty="0"/>
              <a:t>Layout and styling</a:t>
            </a:r>
          </a:p>
        </p:txBody>
      </p:sp>
      <p:graphicFrame>
        <p:nvGraphicFramePr>
          <p:cNvPr id="15" name="Content Placeholder 14">
            <a:extLst>
              <a:ext uri="{FF2B5EF4-FFF2-40B4-BE49-F238E27FC236}">
                <a16:creationId xmlns:a16="http://schemas.microsoft.com/office/drawing/2014/main" id="{1F95C6E5-3D53-009B-B12E-7249DB8E23E6}"/>
              </a:ext>
            </a:extLst>
          </p:cNvPr>
          <p:cNvGraphicFramePr>
            <a:graphicFrameLocks noGrp="1"/>
          </p:cNvGraphicFramePr>
          <p:nvPr>
            <p:ph sz="quarter" idx="12"/>
            <p:extLst>
              <p:ext uri="{D42A27DB-BD31-4B8C-83A1-F6EECF244321}">
                <p14:modId xmlns:p14="http://schemas.microsoft.com/office/powerpoint/2010/main" val="249861793"/>
              </p:ext>
            </p:extLst>
          </p:nvPr>
        </p:nvGraphicFramePr>
        <p:xfrm>
          <a:off x="430213" y="1504950"/>
          <a:ext cx="11364912" cy="4353408"/>
        </p:xfrm>
        <a:graphic>
          <a:graphicData uri="http://schemas.openxmlformats.org/drawingml/2006/table">
            <a:tbl>
              <a:tblPr firstRow="1" bandRow="1">
                <a:tableStyleId>{5C22544A-7EE6-4342-B048-85BDC9FD1C3A}</a:tableStyleId>
              </a:tblPr>
              <a:tblGrid>
                <a:gridCol w="1262768">
                  <a:extLst>
                    <a:ext uri="{9D8B030D-6E8A-4147-A177-3AD203B41FA5}">
                      <a16:colId xmlns:a16="http://schemas.microsoft.com/office/drawing/2014/main" val="107572624"/>
                    </a:ext>
                  </a:extLst>
                </a:gridCol>
                <a:gridCol w="1262768">
                  <a:extLst>
                    <a:ext uri="{9D8B030D-6E8A-4147-A177-3AD203B41FA5}">
                      <a16:colId xmlns:a16="http://schemas.microsoft.com/office/drawing/2014/main" val="3634440784"/>
                    </a:ext>
                  </a:extLst>
                </a:gridCol>
                <a:gridCol w="1262768">
                  <a:extLst>
                    <a:ext uri="{9D8B030D-6E8A-4147-A177-3AD203B41FA5}">
                      <a16:colId xmlns:a16="http://schemas.microsoft.com/office/drawing/2014/main" val="1982250707"/>
                    </a:ext>
                  </a:extLst>
                </a:gridCol>
                <a:gridCol w="1262768">
                  <a:extLst>
                    <a:ext uri="{9D8B030D-6E8A-4147-A177-3AD203B41FA5}">
                      <a16:colId xmlns:a16="http://schemas.microsoft.com/office/drawing/2014/main" val="3711029684"/>
                    </a:ext>
                  </a:extLst>
                </a:gridCol>
                <a:gridCol w="1262768">
                  <a:extLst>
                    <a:ext uri="{9D8B030D-6E8A-4147-A177-3AD203B41FA5}">
                      <a16:colId xmlns:a16="http://schemas.microsoft.com/office/drawing/2014/main" val="1976413745"/>
                    </a:ext>
                  </a:extLst>
                </a:gridCol>
                <a:gridCol w="1262768">
                  <a:extLst>
                    <a:ext uri="{9D8B030D-6E8A-4147-A177-3AD203B41FA5}">
                      <a16:colId xmlns:a16="http://schemas.microsoft.com/office/drawing/2014/main" val="2223911474"/>
                    </a:ext>
                  </a:extLst>
                </a:gridCol>
                <a:gridCol w="1262768">
                  <a:extLst>
                    <a:ext uri="{9D8B030D-6E8A-4147-A177-3AD203B41FA5}">
                      <a16:colId xmlns:a16="http://schemas.microsoft.com/office/drawing/2014/main" val="1427138528"/>
                    </a:ext>
                  </a:extLst>
                </a:gridCol>
                <a:gridCol w="1262768">
                  <a:extLst>
                    <a:ext uri="{9D8B030D-6E8A-4147-A177-3AD203B41FA5}">
                      <a16:colId xmlns:a16="http://schemas.microsoft.com/office/drawing/2014/main" val="4294360331"/>
                    </a:ext>
                  </a:extLst>
                </a:gridCol>
                <a:gridCol w="1262768">
                  <a:extLst>
                    <a:ext uri="{9D8B030D-6E8A-4147-A177-3AD203B41FA5}">
                      <a16:colId xmlns:a16="http://schemas.microsoft.com/office/drawing/2014/main" val="2190991748"/>
                    </a:ext>
                  </a:extLst>
                </a:gridCol>
              </a:tblGrid>
              <a:tr h="483712">
                <a:tc>
                  <a:txBody>
                    <a:bodyPr/>
                    <a:lstStyle/>
                    <a:p>
                      <a:endParaRPr lang="en-GB" sz="1200" b="1" noProof="0" dirty="0">
                        <a:latin typeface="Noto Sans Light" panose="020B0402040504020204" pitchFamily="34" charset="0"/>
                      </a:endParaRP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0" noProof="0" dirty="0">
                          <a:latin typeface="+mn-lt"/>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mn-lt"/>
                          <a:ea typeface="+mn-ea"/>
                          <a:cs typeface="+mn-cs"/>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0" noProof="0" dirty="0">
                          <a:latin typeface="+mn-lt"/>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0" noProof="0" dirty="0">
                          <a:latin typeface="+mn-lt"/>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mn-lt"/>
                          <a:ea typeface="+mn-ea"/>
                          <a:cs typeface="+mn-cs"/>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0" noProof="0" dirty="0">
                          <a:latin typeface="+mn-lt"/>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mn-lt"/>
                          <a:ea typeface="+mn-ea"/>
                          <a:cs typeface="+mn-cs"/>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0" noProof="0" dirty="0">
                          <a:latin typeface="+mn-lt"/>
                        </a:rPr>
                        <a:t>Lorem ipsum</a:t>
                      </a:r>
                    </a:p>
                  </a:txBody>
                  <a:tcPr marT="0" marB="0" anchor="ctr">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96137409"/>
                  </a:ext>
                </a:extLst>
              </a:tr>
              <a:tr h="483712">
                <a:tc>
                  <a:txBody>
                    <a:bodyPr/>
                    <a:lstStyle/>
                    <a:p>
                      <a:r>
                        <a:rPr lang="en-GB" sz="1200" b="0" noProof="0" dirty="0">
                          <a:solidFill>
                            <a:schemeClr val="accent2"/>
                          </a:solidFill>
                          <a:latin typeface="+mn-lt"/>
                        </a:rPr>
                        <a:t>Example 1</a:t>
                      </a: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GB" sz="1200" noProof="0" dirty="0">
                          <a:latin typeface="+mn-lt"/>
                        </a:rPr>
                        <a:t>xxxxxx</a:t>
                      </a: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12700" cap="flat" cmpd="sng" algn="ctr">
                      <a:solidFill>
                        <a:schemeClr val="accent1"/>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75841600"/>
                  </a:ext>
                </a:extLst>
              </a:tr>
              <a:tr h="483712">
                <a:tc>
                  <a:txBody>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B0D61"/>
                          </a:solidFill>
                          <a:effectLst/>
                          <a:uLnTx/>
                          <a:uFillTx/>
                          <a:latin typeface="+mn-lt"/>
                          <a:ea typeface="+mn-ea"/>
                          <a:cs typeface="+mn-cs"/>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mn-lt"/>
                          <a:ea typeface="+mn-ea"/>
                          <a:cs typeface="+mn-cs"/>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61350453"/>
                  </a:ext>
                </a:extLst>
              </a:tr>
              <a:tr h="483712">
                <a:tc>
                  <a:txBody>
                    <a:bodyPr/>
                    <a:lstStyle/>
                    <a:p>
                      <a:r>
                        <a:rPr lang="en-GB" sz="1200" b="0" noProof="0" dirty="0">
                          <a:solidFill>
                            <a:schemeClr val="accent2"/>
                          </a:solidFill>
                          <a:latin typeface="+mn-lt"/>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noProof="0" dirty="0">
                          <a:latin typeface="+mn-lt"/>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64797613"/>
                  </a:ext>
                </a:extLst>
              </a:tr>
              <a:tr h="483712">
                <a:tc>
                  <a:txBody>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B0D61"/>
                          </a:solidFill>
                          <a:effectLst/>
                          <a:uLnTx/>
                          <a:uFillTx/>
                          <a:latin typeface="+mn-lt"/>
                          <a:ea typeface="+mn-ea"/>
                          <a:cs typeface="+mn-cs"/>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noProof="0" dirty="0">
                          <a:latin typeface="+mn-lt"/>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3879393"/>
                  </a:ext>
                </a:extLst>
              </a:tr>
              <a:tr h="483712">
                <a:tc>
                  <a:txBody>
                    <a:bodyPr/>
                    <a:lstStyle/>
                    <a:p>
                      <a:r>
                        <a:rPr lang="en-GB" sz="1200" b="0" noProof="0" dirty="0">
                          <a:solidFill>
                            <a:schemeClr val="accent2"/>
                          </a:solidFill>
                          <a:latin typeface="+mn-lt"/>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noProof="0" dirty="0">
                          <a:latin typeface="+mn-lt"/>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99096052"/>
                  </a:ext>
                </a:extLst>
              </a:tr>
              <a:tr h="483712">
                <a:tc>
                  <a:txBody>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B0D61"/>
                          </a:solidFill>
                          <a:effectLst/>
                          <a:uLnTx/>
                          <a:uFillTx/>
                          <a:latin typeface="+mn-lt"/>
                          <a:ea typeface="+mn-ea"/>
                          <a:cs typeface="+mn-cs"/>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noProof="0" dirty="0">
                          <a:latin typeface="+mn-lt"/>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69292618"/>
                  </a:ext>
                </a:extLst>
              </a:tr>
              <a:tr h="483712">
                <a:tc>
                  <a:txBody>
                    <a:bodyPr/>
                    <a:lstStyle/>
                    <a:p>
                      <a:r>
                        <a:rPr lang="en-GB" sz="1200" b="0" noProof="0" dirty="0">
                          <a:solidFill>
                            <a:schemeClr val="accent2"/>
                          </a:solidFill>
                          <a:latin typeface="+mn-lt"/>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noProof="0" dirty="0">
                          <a:latin typeface="+mn-lt"/>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43535238"/>
                  </a:ext>
                </a:extLst>
              </a:tr>
              <a:tr h="483712">
                <a:tc>
                  <a:txBody>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B0D61"/>
                          </a:solidFill>
                          <a:effectLst/>
                          <a:uLnTx/>
                          <a:uFillTx/>
                          <a:latin typeface="+mn-lt"/>
                          <a:ea typeface="+mn-ea"/>
                          <a:cs typeface="+mn-cs"/>
                        </a:rPr>
                        <a:t>Example 1</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200" noProof="0" dirty="0">
                        <a:latin typeface="+mn-lt"/>
                      </a:endParaRP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mn-lt"/>
                          <a:ea typeface="+mn-ea"/>
                          <a:cs typeface="+mn-cs"/>
                        </a:rPr>
                        <a:t>xxxxxx</a:t>
                      </a:r>
                    </a:p>
                  </a:txBody>
                  <a:tcPr marT="0" marB="0" anchor="ctr">
                    <a:lnL w="12700" cmpd="sng">
                      <a:noFill/>
                    </a:lnL>
                    <a:lnR w="12700" cmpd="sng">
                      <a:noFill/>
                    </a:lnR>
                    <a:lnT w="635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06749304"/>
                  </a:ext>
                </a:extLst>
              </a:tr>
            </a:tbl>
          </a:graphicData>
        </a:graphic>
      </p:graphicFrame>
      <p:sp>
        <p:nvSpPr>
          <p:cNvPr id="2" name="Slide Number Placeholder 1">
            <a:extLst>
              <a:ext uri="{FF2B5EF4-FFF2-40B4-BE49-F238E27FC236}">
                <a16:creationId xmlns:a16="http://schemas.microsoft.com/office/drawing/2014/main" id="{99C9EE91-CD27-3042-E239-B6BDD767D984}"/>
              </a:ext>
            </a:extLst>
          </p:cNvPr>
          <p:cNvSpPr>
            <a:spLocks noGrp="1"/>
          </p:cNvSpPr>
          <p:nvPr>
            <p:ph type="sldNum" sz="quarter" idx="13"/>
          </p:nvPr>
        </p:nvSpPr>
        <p:spPr>
          <a:xfrm>
            <a:off x="430272" y="6424804"/>
            <a:ext cx="144000" cy="107722"/>
          </a:xfrm>
        </p:spPr>
        <p:txBody>
          <a:bodyPr/>
          <a:lstStyle/>
          <a:p>
            <a:fld id="{B70ABF48-9EEA-4187-85C1-AD7A92F0F57C}" type="slidenum">
              <a:rPr lang="en-GB" noProof="0" smtClean="0"/>
              <a:pPr/>
              <a:t>14</a:t>
            </a:fld>
            <a:endParaRPr lang="en-GB" noProof="0" dirty="0"/>
          </a:p>
        </p:txBody>
      </p:sp>
    </p:spTree>
    <p:extLst>
      <p:ext uri="{BB962C8B-B14F-4D97-AF65-F5344CB8AC3E}">
        <p14:creationId xmlns:p14="http://schemas.microsoft.com/office/powerpoint/2010/main" val="9765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AD75A20-9099-2BD7-3630-476446F5BDEE}"/>
              </a:ext>
            </a:extLst>
          </p:cNvPr>
          <p:cNvSpPr>
            <a:spLocks noGrp="1"/>
          </p:cNvSpPr>
          <p:nvPr>
            <p:ph type="body" sz="quarter" idx="10"/>
          </p:nvPr>
        </p:nvSpPr>
        <p:spPr>
          <a:xfrm>
            <a:off x="430214" y="2049713"/>
            <a:ext cx="5128226" cy="2908489"/>
          </a:xfrm>
        </p:spPr>
        <p:txBody>
          <a:bodyPr/>
          <a:lstStyle/>
          <a:p>
            <a:r>
              <a:rPr lang="en-GB" noProof="0" dirty="0"/>
              <a:t>XX</a:t>
            </a:r>
            <a:r>
              <a:rPr lang="en-GB" sz="16000" noProof="0" dirty="0"/>
              <a:t>%</a:t>
            </a:r>
          </a:p>
        </p:txBody>
      </p:sp>
      <p:sp>
        <p:nvSpPr>
          <p:cNvPr id="4" name="Text Placeholder 3">
            <a:extLst>
              <a:ext uri="{FF2B5EF4-FFF2-40B4-BE49-F238E27FC236}">
                <a16:creationId xmlns:a16="http://schemas.microsoft.com/office/drawing/2014/main" id="{9F758C2D-ADCB-A833-405B-63494A25AFCE}"/>
              </a:ext>
            </a:extLst>
          </p:cNvPr>
          <p:cNvSpPr>
            <a:spLocks noGrp="1"/>
          </p:cNvSpPr>
          <p:nvPr>
            <p:ph type="body" sz="quarter" idx="11"/>
          </p:nvPr>
        </p:nvSpPr>
        <p:spPr>
          <a:xfrm>
            <a:off x="430214" y="4560727"/>
            <a:ext cx="5128219" cy="332399"/>
          </a:xfrm>
        </p:spPr>
        <p:txBody>
          <a:bodyPr/>
          <a:lstStyle/>
          <a:p>
            <a:r>
              <a:rPr lang="en-GB" noProof="0" dirty="0"/>
              <a:t>Lorem ipsum dolor sit amet, consectetuer por adipiscing elit maecenas porttitor congue.</a:t>
            </a:r>
          </a:p>
        </p:txBody>
      </p:sp>
      <p:sp>
        <p:nvSpPr>
          <p:cNvPr id="5" name="Text Placeholder 4">
            <a:extLst>
              <a:ext uri="{FF2B5EF4-FFF2-40B4-BE49-F238E27FC236}">
                <a16:creationId xmlns:a16="http://schemas.microsoft.com/office/drawing/2014/main" id="{D7EB6EBB-5A34-EDCA-1F39-19E5911B272B}"/>
              </a:ext>
            </a:extLst>
          </p:cNvPr>
          <p:cNvSpPr>
            <a:spLocks noGrp="1"/>
          </p:cNvSpPr>
          <p:nvPr>
            <p:ph type="body" sz="quarter" idx="12"/>
          </p:nvPr>
        </p:nvSpPr>
        <p:spPr/>
        <p:txBody>
          <a:bodyPr/>
          <a:lstStyle/>
          <a:p>
            <a:r>
              <a:rPr lang="en-GB" noProof="0" dirty="0"/>
              <a:t>XX</a:t>
            </a:r>
            <a:r>
              <a:rPr lang="en-GB" sz="6600" noProof="0" dirty="0"/>
              <a:t>%</a:t>
            </a:r>
          </a:p>
        </p:txBody>
      </p:sp>
      <p:sp>
        <p:nvSpPr>
          <p:cNvPr id="6" name="Text Placeholder 5">
            <a:extLst>
              <a:ext uri="{FF2B5EF4-FFF2-40B4-BE49-F238E27FC236}">
                <a16:creationId xmlns:a16="http://schemas.microsoft.com/office/drawing/2014/main" id="{D425D97D-7D20-81EF-24A9-C899B6E086DB}"/>
              </a:ext>
            </a:extLst>
          </p:cNvPr>
          <p:cNvSpPr>
            <a:spLocks noGrp="1"/>
          </p:cNvSpPr>
          <p:nvPr>
            <p:ph type="body" sz="quarter" idx="13"/>
          </p:nvPr>
        </p:nvSpPr>
        <p:spPr/>
        <p:txBody>
          <a:bodyPr/>
          <a:lstStyle/>
          <a:p>
            <a:r>
              <a:rPr lang="en-GB" noProof="0" dirty="0"/>
              <a:t>XX</a:t>
            </a:r>
            <a:r>
              <a:rPr lang="en-GB" sz="6600" noProof="0" dirty="0"/>
              <a:t>%</a:t>
            </a:r>
          </a:p>
        </p:txBody>
      </p:sp>
      <p:sp>
        <p:nvSpPr>
          <p:cNvPr id="7" name="Text Placeholder 6">
            <a:extLst>
              <a:ext uri="{FF2B5EF4-FFF2-40B4-BE49-F238E27FC236}">
                <a16:creationId xmlns:a16="http://schemas.microsoft.com/office/drawing/2014/main" id="{AF5E2DB6-F0DF-CFC3-DCE5-08D9CC37F5D3}"/>
              </a:ext>
            </a:extLst>
          </p:cNvPr>
          <p:cNvSpPr>
            <a:spLocks noGrp="1"/>
          </p:cNvSpPr>
          <p:nvPr>
            <p:ph type="body" sz="quarter" idx="16"/>
          </p:nvPr>
        </p:nvSpPr>
        <p:spPr/>
        <p:txBody>
          <a:bodyPr/>
          <a:lstStyle/>
          <a:p>
            <a:r>
              <a:rPr lang="en-GB" noProof="0" dirty="0"/>
              <a:t>Lorem ipsum dolor sit amet, consectetuer adipiscing elit</a:t>
            </a:r>
          </a:p>
        </p:txBody>
      </p:sp>
      <p:sp>
        <p:nvSpPr>
          <p:cNvPr id="8" name="Text Placeholder 7">
            <a:extLst>
              <a:ext uri="{FF2B5EF4-FFF2-40B4-BE49-F238E27FC236}">
                <a16:creationId xmlns:a16="http://schemas.microsoft.com/office/drawing/2014/main" id="{4C920554-7E51-2C8C-6A2A-B56BDE8DB387}"/>
              </a:ext>
            </a:extLst>
          </p:cNvPr>
          <p:cNvSpPr>
            <a:spLocks noGrp="1"/>
          </p:cNvSpPr>
          <p:nvPr>
            <p:ph type="body" sz="quarter" idx="17"/>
          </p:nvPr>
        </p:nvSpPr>
        <p:spPr/>
        <p:txBody>
          <a:bodyPr/>
          <a:lstStyle/>
          <a:p>
            <a:r>
              <a:rPr lang="en-GB" noProof="0" dirty="0"/>
              <a:t>Lorem ipsum dolor sit amet, consectetuer adipiscing elit</a:t>
            </a:r>
          </a:p>
        </p:txBody>
      </p:sp>
      <p:sp>
        <p:nvSpPr>
          <p:cNvPr id="9" name="Text Placeholder 8">
            <a:extLst>
              <a:ext uri="{FF2B5EF4-FFF2-40B4-BE49-F238E27FC236}">
                <a16:creationId xmlns:a16="http://schemas.microsoft.com/office/drawing/2014/main" id="{1CDF6493-1FF6-3ADB-74D0-0A4DC7AF6FB7}"/>
              </a:ext>
            </a:extLst>
          </p:cNvPr>
          <p:cNvSpPr>
            <a:spLocks noGrp="1"/>
          </p:cNvSpPr>
          <p:nvPr>
            <p:ph type="body" sz="quarter" idx="18"/>
          </p:nvPr>
        </p:nvSpPr>
        <p:spPr/>
        <p:txBody>
          <a:bodyPr/>
          <a:lstStyle/>
          <a:p>
            <a:r>
              <a:rPr lang="en-GB" noProof="0" dirty="0"/>
              <a:t>XX</a:t>
            </a:r>
            <a:r>
              <a:rPr lang="en-GB" sz="6600" noProof="0" dirty="0"/>
              <a:t>%</a:t>
            </a:r>
          </a:p>
        </p:txBody>
      </p:sp>
      <p:sp>
        <p:nvSpPr>
          <p:cNvPr id="10" name="Text Placeholder 9">
            <a:extLst>
              <a:ext uri="{FF2B5EF4-FFF2-40B4-BE49-F238E27FC236}">
                <a16:creationId xmlns:a16="http://schemas.microsoft.com/office/drawing/2014/main" id="{AFE17BEE-B7D2-32E7-7D80-AC3DAE1ECDF4}"/>
              </a:ext>
            </a:extLst>
          </p:cNvPr>
          <p:cNvSpPr>
            <a:spLocks noGrp="1"/>
          </p:cNvSpPr>
          <p:nvPr>
            <p:ph type="body" sz="quarter" idx="19"/>
          </p:nvPr>
        </p:nvSpPr>
        <p:spPr/>
        <p:txBody>
          <a:bodyPr/>
          <a:lstStyle/>
          <a:p>
            <a:r>
              <a:rPr lang="en-GB" noProof="0" dirty="0"/>
              <a:t>XX</a:t>
            </a:r>
            <a:r>
              <a:rPr lang="en-GB" sz="6600" noProof="0" dirty="0"/>
              <a:t>%</a:t>
            </a:r>
          </a:p>
        </p:txBody>
      </p:sp>
      <p:sp>
        <p:nvSpPr>
          <p:cNvPr id="11" name="Text Placeholder 10">
            <a:extLst>
              <a:ext uri="{FF2B5EF4-FFF2-40B4-BE49-F238E27FC236}">
                <a16:creationId xmlns:a16="http://schemas.microsoft.com/office/drawing/2014/main" id="{BA5B23F3-9813-AEEF-648B-2B691C56D761}"/>
              </a:ext>
            </a:extLst>
          </p:cNvPr>
          <p:cNvSpPr>
            <a:spLocks noGrp="1"/>
          </p:cNvSpPr>
          <p:nvPr>
            <p:ph type="body" sz="quarter" idx="20"/>
          </p:nvPr>
        </p:nvSpPr>
        <p:spPr/>
        <p:txBody>
          <a:bodyPr/>
          <a:lstStyle/>
          <a:p>
            <a:r>
              <a:rPr lang="en-GB" noProof="0" dirty="0"/>
              <a:t>Lorem ipsum dolor sit amet, consectetuer adipiscing elit</a:t>
            </a:r>
          </a:p>
        </p:txBody>
      </p:sp>
      <p:sp>
        <p:nvSpPr>
          <p:cNvPr id="12" name="Text Placeholder 11">
            <a:extLst>
              <a:ext uri="{FF2B5EF4-FFF2-40B4-BE49-F238E27FC236}">
                <a16:creationId xmlns:a16="http://schemas.microsoft.com/office/drawing/2014/main" id="{8CA426FB-2726-D663-1A6A-46A9947ED0E6}"/>
              </a:ext>
            </a:extLst>
          </p:cNvPr>
          <p:cNvSpPr>
            <a:spLocks noGrp="1"/>
          </p:cNvSpPr>
          <p:nvPr>
            <p:ph type="body" sz="quarter" idx="21"/>
          </p:nvPr>
        </p:nvSpPr>
        <p:spPr/>
        <p:txBody>
          <a:bodyPr/>
          <a:lstStyle/>
          <a:p>
            <a:r>
              <a:rPr lang="en-GB" noProof="0" dirty="0"/>
              <a:t>Lorem ipsum dolor sit amet, consectetuer adipiscing elit</a:t>
            </a:r>
          </a:p>
        </p:txBody>
      </p:sp>
      <p:sp>
        <p:nvSpPr>
          <p:cNvPr id="28" name="Text Placeholder 27">
            <a:extLst>
              <a:ext uri="{FF2B5EF4-FFF2-40B4-BE49-F238E27FC236}">
                <a16:creationId xmlns:a16="http://schemas.microsoft.com/office/drawing/2014/main" id="{3252FB3E-C0C6-DC0D-AAF7-20297CB7DDF7}"/>
              </a:ext>
            </a:extLst>
          </p:cNvPr>
          <p:cNvSpPr>
            <a:spLocks noGrp="1"/>
          </p:cNvSpPr>
          <p:nvPr>
            <p:ph type="body" sz="quarter" idx="22"/>
          </p:nvPr>
        </p:nvSpPr>
        <p:spPr/>
        <p:txBody>
          <a:bodyPr/>
          <a:lstStyle/>
          <a:p>
            <a:r>
              <a:rPr lang="en-GB" noProof="0" dirty="0"/>
              <a:t>Lorem ipsum dolor sit amet, consectetur adipiscing elit sed do eiusmod tempor incididunt</a:t>
            </a:r>
          </a:p>
        </p:txBody>
      </p:sp>
      <p:sp>
        <p:nvSpPr>
          <p:cNvPr id="2" name="Title 1">
            <a:extLst>
              <a:ext uri="{FF2B5EF4-FFF2-40B4-BE49-F238E27FC236}">
                <a16:creationId xmlns:a16="http://schemas.microsoft.com/office/drawing/2014/main" id="{E031B71F-0BB8-D0DF-68D9-7EE07EDAD24C}"/>
              </a:ext>
            </a:extLst>
          </p:cNvPr>
          <p:cNvSpPr>
            <a:spLocks noGrp="1"/>
          </p:cNvSpPr>
          <p:nvPr>
            <p:ph type="title"/>
          </p:nvPr>
        </p:nvSpPr>
        <p:spPr/>
        <p:txBody>
          <a:bodyPr/>
          <a:lstStyle/>
          <a:p>
            <a:r>
              <a:rPr lang="en-GB" noProof="0" dirty="0"/>
              <a:t>Slide title goes here</a:t>
            </a:r>
          </a:p>
        </p:txBody>
      </p:sp>
      <p:cxnSp>
        <p:nvCxnSpPr>
          <p:cNvPr id="14" name="Straight Connector 13">
            <a:extLst>
              <a:ext uri="{FF2B5EF4-FFF2-40B4-BE49-F238E27FC236}">
                <a16:creationId xmlns:a16="http://schemas.microsoft.com/office/drawing/2014/main" id="{F14C5B4E-CAA2-905B-0714-56700FF98353}"/>
              </a:ext>
            </a:extLst>
          </p:cNvPr>
          <p:cNvCxnSpPr>
            <a:cxnSpLocks/>
          </p:cNvCxnSpPr>
          <p:nvPr/>
        </p:nvCxnSpPr>
        <p:spPr>
          <a:xfrm>
            <a:off x="6222719" y="2282343"/>
            <a:ext cx="0" cy="3218688"/>
          </a:xfrm>
          <a:prstGeom prst="line">
            <a:avLst/>
          </a:prstGeom>
          <a:ln w="12700">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02636120-2A3D-48BD-3411-2F0D2C78C1D0}"/>
              </a:ext>
            </a:extLst>
          </p:cNvPr>
          <p:cNvCxnSpPr>
            <a:cxnSpLocks/>
          </p:cNvCxnSpPr>
          <p:nvPr/>
        </p:nvCxnSpPr>
        <p:spPr>
          <a:xfrm>
            <a:off x="9154881" y="2282343"/>
            <a:ext cx="0" cy="3218688"/>
          </a:xfrm>
          <a:prstGeom prst="line">
            <a:avLst/>
          </a:prstGeom>
          <a:ln w="12700">
            <a:solidFill>
              <a:schemeClr val="accent1"/>
            </a:solidFill>
          </a:ln>
        </p:spPr>
        <p:style>
          <a:lnRef idx="2">
            <a:schemeClr val="accent1"/>
          </a:lnRef>
          <a:fillRef idx="0">
            <a:schemeClr val="accent1"/>
          </a:fillRef>
          <a:effectRef idx="1">
            <a:schemeClr val="accent1"/>
          </a:effectRef>
          <a:fontRef idx="minor">
            <a:schemeClr val="tx1"/>
          </a:fontRef>
        </p:style>
      </p:cxnSp>
      <p:sp>
        <p:nvSpPr>
          <p:cNvPr id="13" name="Slide Number Placeholder 12">
            <a:extLst>
              <a:ext uri="{FF2B5EF4-FFF2-40B4-BE49-F238E27FC236}">
                <a16:creationId xmlns:a16="http://schemas.microsoft.com/office/drawing/2014/main" id="{4750F4F5-4658-0F67-E41E-565242A1FCE9}"/>
              </a:ext>
            </a:extLst>
          </p:cNvPr>
          <p:cNvSpPr>
            <a:spLocks noGrp="1"/>
          </p:cNvSpPr>
          <p:nvPr>
            <p:ph type="sldNum" sz="quarter" idx="23"/>
          </p:nvPr>
        </p:nvSpPr>
        <p:spPr/>
        <p:txBody>
          <a:bodyPr/>
          <a:lstStyle/>
          <a:p>
            <a:fld id="{B70ABF48-9EEA-4187-85C1-AD7A92F0F57C}" type="slidenum">
              <a:rPr lang="en-GB" noProof="0" smtClean="0"/>
              <a:pPr/>
              <a:t>15</a:t>
            </a:fld>
            <a:endParaRPr lang="en-GB" noProof="0" dirty="0"/>
          </a:p>
        </p:txBody>
      </p:sp>
    </p:spTree>
    <p:extLst>
      <p:ext uri="{BB962C8B-B14F-4D97-AF65-F5344CB8AC3E}">
        <p14:creationId xmlns:p14="http://schemas.microsoft.com/office/powerpoint/2010/main" val="36576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1D90B-3E49-C3A2-B9F0-AD11BF872715}"/>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15CCC7E8-A43F-E92D-8CC5-3E39A4A4FB47}"/>
              </a:ext>
            </a:extLst>
          </p:cNvPr>
          <p:cNvSpPr>
            <a:spLocks noGrp="1"/>
          </p:cNvSpPr>
          <p:nvPr>
            <p:ph type="body" sz="quarter" idx="10"/>
          </p:nvPr>
        </p:nvSpPr>
        <p:spPr>
          <a:xfrm>
            <a:off x="430214" y="2049713"/>
            <a:ext cx="5128226" cy="2908489"/>
          </a:xfrm>
        </p:spPr>
        <p:txBody>
          <a:bodyPr/>
          <a:lstStyle/>
          <a:p>
            <a:r>
              <a:rPr lang="en-GB" noProof="0" dirty="0"/>
              <a:t>XX</a:t>
            </a:r>
            <a:r>
              <a:rPr lang="en-GB" sz="16000" noProof="0" dirty="0"/>
              <a:t>%</a:t>
            </a:r>
          </a:p>
        </p:txBody>
      </p:sp>
      <p:sp>
        <p:nvSpPr>
          <p:cNvPr id="4" name="Text Placeholder 3">
            <a:extLst>
              <a:ext uri="{FF2B5EF4-FFF2-40B4-BE49-F238E27FC236}">
                <a16:creationId xmlns:a16="http://schemas.microsoft.com/office/drawing/2014/main" id="{266FDD88-4EC7-2309-5B8A-2944D635900B}"/>
              </a:ext>
            </a:extLst>
          </p:cNvPr>
          <p:cNvSpPr>
            <a:spLocks noGrp="1"/>
          </p:cNvSpPr>
          <p:nvPr>
            <p:ph type="body" sz="quarter" idx="11"/>
          </p:nvPr>
        </p:nvSpPr>
        <p:spPr>
          <a:xfrm>
            <a:off x="430214" y="4560727"/>
            <a:ext cx="5128219" cy="332399"/>
          </a:xfrm>
        </p:spPr>
        <p:txBody>
          <a:bodyPr/>
          <a:lstStyle/>
          <a:p>
            <a:r>
              <a:rPr lang="en-GB" noProof="0" dirty="0"/>
              <a:t>Lorem ipsum dolor sit amet, consectetuer por adipiscing elit maecenas porttitor congue.</a:t>
            </a:r>
          </a:p>
        </p:txBody>
      </p:sp>
      <p:sp>
        <p:nvSpPr>
          <p:cNvPr id="5" name="Text Placeholder 4">
            <a:extLst>
              <a:ext uri="{FF2B5EF4-FFF2-40B4-BE49-F238E27FC236}">
                <a16:creationId xmlns:a16="http://schemas.microsoft.com/office/drawing/2014/main" id="{7010B920-894A-C2E9-CFDC-E5C6DBD4BB79}"/>
              </a:ext>
            </a:extLst>
          </p:cNvPr>
          <p:cNvSpPr>
            <a:spLocks noGrp="1"/>
          </p:cNvSpPr>
          <p:nvPr>
            <p:ph type="body" sz="quarter" idx="12"/>
          </p:nvPr>
        </p:nvSpPr>
        <p:spPr/>
        <p:txBody>
          <a:bodyPr/>
          <a:lstStyle/>
          <a:p>
            <a:r>
              <a:rPr lang="en-GB" noProof="0" dirty="0"/>
              <a:t>XX</a:t>
            </a:r>
            <a:r>
              <a:rPr lang="en-GB" sz="6600" noProof="0" dirty="0"/>
              <a:t>%</a:t>
            </a:r>
          </a:p>
        </p:txBody>
      </p:sp>
      <p:sp>
        <p:nvSpPr>
          <p:cNvPr id="6" name="Text Placeholder 5">
            <a:extLst>
              <a:ext uri="{FF2B5EF4-FFF2-40B4-BE49-F238E27FC236}">
                <a16:creationId xmlns:a16="http://schemas.microsoft.com/office/drawing/2014/main" id="{9AF14129-6540-40BD-7BEF-58B27B8047F5}"/>
              </a:ext>
            </a:extLst>
          </p:cNvPr>
          <p:cNvSpPr>
            <a:spLocks noGrp="1"/>
          </p:cNvSpPr>
          <p:nvPr>
            <p:ph type="body" sz="quarter" idx="13"/>
          </p:nvPr>
        </p:nvSpPr>
        <p:spPr/>
        <p:txBody>
          <a:bodyPr/>
          <a:lstStyle/>
          <a:p>
            <a:r>
              <a:rPr lang="en-GB" noProof="0" dirty="0"/>
              <a:t>XX</a:t>
            </a:r>
            <a:r>
              <a:rPr lang="en-GB" sz="6600" noProof="0" dirty="0"/>
              <a:t>%</a:t>
            </a:r>
          </a:p>
        </p:txBody>
      </p:sp>
      <p:sp>
        <p:nvSpPr>
          <p:cNvPr id="7" name="Text Placeholder 6">
            <a:extLst>
              <a:ext uri="{FF2B5EF4-FFF2-40B4-BE49-F238E27FC236}">
                <a16:creationId xmlns:a16="http://schemas.microsoft.com/office/drawing/2014/main" id="{2C791BE5-18BB-5EE1-80DF-0E7959F24FA3}"/>
              </a:ext>
            </a:extLst>
          </p:cNvPr>
          <p:cNvSpPr>
            <a:spLocks noGrp="1"/>
          </p:cNvSpPr>
          <p:nvPr>
            <p:ph type="body" sz="quarter" idx="16"/>
          </p:nvPr>
        </p:nvSpPr>
        <p:spPr/>
        <p:txBody>
          <a:bodyPr/>
          <a:lstStyle/>
          <a:p>
            <a:r>
              <a:rPr lang="en-GB" noProof="0" dirty="0"/>
              <a:t>Lorem ipsum dolor sit amet, consectetuer adipiscing elit</a:t>
            </a:r>
          </a:p>
        </p:txBody>
      </p:sp>
      <p:sp>
        <p:nvSpPr>
          <p:cNvPr id="8" name="Text Placeholder 7">
            <a:extLst>
              <a:ext uri="{FF2B5EF4-FFF2-40B4-BE49-F238E27FC236}">
                <a16:creationId xmlns:a16="http://schemas.microsoft.com/office/drawing/2014/main" id="{0D7ADDA0-C3E9-1B4C-C703-0CC6D77A7D85}"/>
              </a:ext>
            </a:extLst>
          </p:cNvPr>
          <p:cNvSpPr>
            <a:spLocks noGrp="1"/>
          </p:cNvSpPr>
          <p:nvPr>
            <p:ph type="body" sz="quarter" idx="17"/>
          </p:nvPr>
        </p:nvSpPr>
        <p:spPr/>
        <p:txBody>
          <a:bodyPr/>
          <a:lstStyle/>
          <a:p>
            <a:r>
              <a:rPr lang="en-GB" noProof="0" dirty="0"/>
              <a:t>Lorem ipsum dolor sit amet, consectetuer adipiscing elit</a:t>
            </a:r>
          </a:p>
        </p:txBody>
      </p:sp>
      <p:sp>
        <p:nvSpPr>
          <p:cNvPr id="9" name="Text Placeholder 8">
            <a:extLst>
              <a:ext uri="{FF2B5EF4-FFF2-40B4-BE49-F238E27FC236}">
                <a16:creationId xmlns:a16="http://schemas.microsoft.com/office/drawing/2014/main" id="{FC38A16E-CE4E-63A0-F1C6-26B5AFD05C5F}"/>
              </a:ext>
            </a:extLst>
          </p:cNvPr>
          <p:cNvSpPr>
            <a:spLocks noGrp="1"/>
          </p:cNvSpPr>
          <p:nvPr>
            <p:ph type="body" sz="quarter" idx="18"/>
          </p:nvPr>
        </p:nvSpPr>
        <p:spPr/>
        <p:txBody>
          <a:bodyPr/>
          <a:lstStyle/>
          <a:p>
            <a:r>
              <a:rPr lang="en-GB" noProof="0" dirty="0"/>
              <a:t>XX</a:t>
            </a:r>
            <a:r>
              <a:rPr lang="en-GB" sz="6600" noProof="0" dirty="0"/>
              <a:t>%</a:t>
            </a:r>
          </a:p>
        </p:txBody>
      </p:sp>
      <p:sp>
        <p:nvSpPr>
          <p:cNvPr id="10" name="Text Placeholder 9">
            <a:extLst>
              <a:ext uri="{FF2B5EF4-FFF2-40B4-BE49-F238E27FC236}">
                <a16:creationId xmlns:a16="http://schemas.microsoft.com/office/drawing/2014/main" id="{8A39B719-8141-BCB3-2964-23B22A4F30CA}"/>
              </a:ext>
            </a:extLst>
          </p:cNvPr>
          <p:cNvSpPr>
            <a:spLocks noGrp="1"/>
          </p:cNvSpPr>
          <p:nvPr>
            <p:ph type="body" sz="quarter" idx="19"/>
          </p:nvPr>
        </p:nvSpPr>
        <p:spPr/>
        <p:txBody>
          <a:bodyPr/>
          <a:lstStyle/>
          <a:p>
            <a:r>
              <a:rPr lang="en-GB" noProof="0" dirty="0"/>
              <a:t>XX</a:t>
            </a:r>
            <a:r>
              <a:rPr lang="en-GB" sz="6600" noProof="0" dirty="0"/>
              <a:t>%</a:t>
            </a:r>
          </a:p>
        </p:txBody>
      </p:sp>
      <p:sp>
        <p:nvSpPr>
          <p:cNvPr id="11" name="Text Placeholder 10">
            <a:extLst>
              <a:ext uri="{FF2B5EF4-FFF2-40B4-BE49-F238E27FC236}">
                <a16:creationId xmlns:a16="http://schemas.microsoft.com/office/drawing/2014/main" id="{90A59F1B-5BCA-7BE9-35E7-01C03B8F02C1}"/>
              </a:ext>
            </a:extLst>
          </p:cNvPr>
          <p:cNvSpPr>
            <a:spLocks noGrp="1"/>
          </p:cNvSpPr>
          <p:nvPr>
            <p:ph type="body" sz="quarter" idx="20"/>
          </p:nvPr>
        </p:nvSpPr>
        <p:spPr/>
        <p:txBody>
          <a:bodyPr/>
          <a:lstStyle/>
          <a:p>
            <a:r>
              <a:rPr lang="en-GB" noProof="0" dirty="0"/>
              <a:t>Lorem ipsum dolor sit amet, consectetuer adipiscing elit</a:t>
            </a:r>
          </a:p>
        </p:txBody>
      </p:sp>
      <p:sp>
        <p:nvSpPr>
          <p:cNvPr id="12" name="Text Placeholder 11">
            <a:extLst>
              <a:ext uri="{FF2B5EF4-FFF2-40B4-BE49-F238E27FC236}">
                <a16:creationId xmlns:a16="http://schemas.microsoft.com/office/drawing/2014/main" id="{629A45B6-2639-3BF7-2FCB-DDB11A28216F}"/>
              </a:ext>
            </a:extLst>
          </p:cNvPr>
          <p:cNvSpPr>
            <a:spLocks noGrp="1"/>
          </p:cNvSpPr>
          <p:nvPr>
            <p:ph type="body" sz="quarter" idx="21"/>
          </p:nvPr>
        </p:nvSpPr>
        <p:spPr/>
        <p:txBody>
          <a:bodyPr/>
          <a:lstStyle/>
          <a:p>
            <a:r>
              <a:rPr lang="en-GB" noProof="0" dirty="0"/>
              <a:t>Lorem ipsum dolor sit amet, consectetuer adipiscing elit</a:t>
            </a:r>
          </a:p>
        </p:txBody>
      </p:sp>
      <p:sp>
        <p:nvSpPr>
          <p:cNvPr id="28" name="Text Placeholder 27">
            <a:extLst>
              <a:ext uri="{FF2B5EF4-FFF2-40B4-BE49-F238E27FC236}">
                <a16:creationId xmlns:a16="http://schemas.microsoft.com/office/drawing/2014/main" id="{AC6F7806-362D-EE00-2D2A-E73FADDB3E64}"/>
              </a:ext>
            </a:extLst>
          </p:cNvPr>
          <p:cNvSpPr>
            <a:spLocks noGrp="1"/>
          </p:cNvSpPr>
          <p:nvPr>
            <p:ph type="body" sz="quarter" idx="22"/>
          </p:nvPr>
        </p:nvSpPr>
        <p:spPr/>
        <p:txBody>
          <a:bodyPr/>
          <a:lstStyle/>
          <a:p>
            <a:r>
              <a:rPr lang="en-GB" noProof="0" dirty="0"/>
              <a:t>Lorem ipsum dolor sit amet, consectetur adipiscing elit sed do eiusmod tempor incididunt</a:t>
            </a:r>
          </a:p>
        </p:txBody>
      </p:sp>
      <p:sp>
        <p:nvSpPr>
          <p:cNvPr id="77" name="Title 76">
            <a:extLst>
              <a:ext uri="{FF2B5EF4-FFF2-40B4-BE49-F238E27FC236}">
                <a16:creationId xmlns:a16="http://schemas.microsoft.com/office/drawing/2014/main" id="{AA3ECF9E-0A07-DA34-A0BA-D9CBCA751A9A}"/>
              </a:ext>
            </a:extLst>
          </p:cNvPr>
          <p:cNvSpPr>
            <a:spLocks noGrp="1"/>
          </p:cNvSpPr>
          <p:nvPr>
            <p:ph type="title"/>
          </p:nvPr>
        </p:nvSpPr>
        <p:spPr/>
        <p:txBody>
          <a:bodyPr/>
          <a:lstStyle/>
          <a:p>
            <a:r>
              <a:rPr lang="en-GB" noProof="0" dirty="0"/>
              <a:t>Slide title goes here</a:t>
            </a:r>
          </a:p>
        </p:txBody>
      </p:sp>
      <p:cxnSp>
        <p:nvCxnSpPr>
          <p:cNvPr id="14" name="Straight Connector 13">
            <a:extLst>
              <a:ext uri="{FF2B5EF4-FFF2-40B4-BE49-F238E27FC236}">
                <a16:creationId xmlns:a16="http://schemas.microsoft.com/office/drawing/2014/main" id="{57399FC1-29EB-F37E-662B-8A33C1218898}"/>
              </a:ext>
            </a:extLst>
          </p:cNvPr>
          <p:cNvCxnSpPr>
            <a:cxnSpLocks/>
          </p:cNvCxnSpPr>
          <p:nvPr/>
        </p:nvCxnSpPr>
        <p:spPr>
          <a:xfrm>
            <a:off x="6222719" y="2282343"/>
            <a:ext cx="0" cy="3218688"/>
          </a:xfrm>
          <a:prstGeom prst="line">
            <a:avLst/>
          </a:prstGeom>
          <a:ln w="12700">
            <a:solidFill>
              <a:schemeClr val="accent3"/>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E53AC28-E0AD-8D06-45F2-3661B8B870E3}"/>
              </a:ext>
            </a:extLst>
          </p:cNvPr>
          <p:cNvCxnSpPr>
            <a:cxnSpLocks/>
          </p:cNvCxnSpPr>
          <p:nvPr/>
        </p:nvCxnSpPr>
        <p:spPr>
          <a:xfrm>
            <a:off x="9154881" y="2282343"/>
            <a:ext cx="0" cy="3218688"/>
          </a:xfrm>
          <a:prstGeom prst="line">
            <a:avLst/>
          </a:prstGeom>
          <a:ln w="12700">
            <a:solidFill>
              <a:schemeClr val="accent3"/>
            </a:solidFill>
          </a:ln>
        </p:spPr>
        <p:style>
          <a:lnRef idx="2">
            <a:schemeClr val="accent1"/>
          </a:lnRef>
          <a:fillRef idx="0">
            <a:schemeClr val="accent1"/>
          </a:fillRef>
          <a:effectRef idx="1">
            <a:schemeClr val="accent1"/>
          </a:effectRef>
          <a:fontRef idx="minor">
            <a:schemeClr val="tx1"/>
          </a:fontRef>
        </p:style>
      </p:cxnSp>
      <p:sp>
        <p:nvSpPr>
          <p:cNvPr id="2" name="Slide Number Placeholder 1">
            <a:extLst>
              <a:ext uri="{FF2B5EF4-FFF2-40B4-BE49-F238E27FC236}">
                <a16:creationId xmlns:a16="http://schemas.microsoft.com/office/drawing/2014/main" id="{BF92C635-21C3-CD50-F61D-5C011AA01B0B}"/>
              </a:ext>
            </a:extLst>
          </p:cNvPr>
          <p:cNvSpPr>
            <a:spLocks noGrp="1"/>
          </p:cNvSpPr>
          <p:nvPr>
            <p:ph type="sldNum" sz="quarter" idx="23"/>
          </p:nvPr>
        </p:nvSpPr>
        <p:spPr/>
        <p:txBody>
          <a:bodyPr/>
          <a:lstStyle/>
          <a:p>
            <a:fld id="{B70ABF48-9EEA-4187-85C1-AD7A92F0F57C}" type="slidenum">
              <a:rPr lang="en-GB" noProof="0" smtClean="0"/>
              <a:pPr/>
              <a:t>16</a:t>
            </a:fld>
            <a:endParaRPr lang="en-GB" noProof="0" dirty="0"/>
          </a:p>
        </p:txBody>
      </p:sp>
    </p:spTree>
    <p:extLst>
      <p:ext uri="{BB962C8B-B14F-4D97-AF65-F5344CB8AC3E}">
        <p14:creationId xmlns:p14="http://schemas.microsoft.com/office/powerpoint/2010/main" val="2880423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 name="Chart Placeholder 14">
            <a:extLst>
              <a:ext uri="{FF2B5EF4-FFF2-40B4-BE49-F238E27FC236}">
                <a16:creationId xmlns:a16="http://schemas.microsoft.com/office/drawing/2014/main" id="{D49F5B2C-0FE3-3AC4-FF95-4FAE2FA37BCC}"/>
              </a:ext>
            </a:extLst>
          </p:cNvPr>
          <p:cNvGraphicFramePr>
            <a:graphicFrameLocks noGrp="1"/>
          </p:cNvGraphicFramePr>
          <p:nvPr>
            <p:ph type="chart" sz="quarter" idx="17"/>
            <p:extLst>
              <p:ext uri="{D42A27DB-BD31-4B8C-83A1-F6EECF244321}">
                <p14:modId xmlns:p14="http://schemas.microsoft.com/office/powerpoint/2010/main" val="1931838158"/>
              </p:ext>
            </p:extLst>
          </p:nvPr>
        </p:nvGraphicFramePr>
        <p:xfrm>
          <a:off x="-198000" y="1832400"/>
          <a:ext cx="4953600" cy="3114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a:extLst>
              <a:ext uri="{FF2B5EF4-FFF2-40B4-BE49-F238E27FC236}">
                <a16:creationId xmlns:a16="http://schemas.microsoft.com/office/drawing/2014/main" id="{C803EDCE-F3D6-3448-C1E4-083B14EAF094}"/>
              </a:ext>
            </a:extLst>
          </p:cNvPr>
          <p:cNvSpPr>
            <a:spLocks noGrp="1"/>
          </p:cNvSpPr>
          <p:nvPr>
            <p:ph type="body" sz="quarter" idx="11"/>
          </p:nvPr>
        </p:nvSpPr>
        <p:spPr/>
        <p:txBody>
          <a:bodyPr/>
          <a:lstStyle/>
          <a:p>
            <a:r>
              <a:rPr lang="en-GB" noProof="0" dirty="0"/>
              <a:t>Lorem ipsum dolor sit amet, consectetuer por adipiscing elit maecenas porttitor congue</a:t>
            </a:r>
          </a:p>
        </p:txBody>
      </p:sp>
      <p:sp>
        <p:nvSpPr>
          <p:cNvPr id="5" name="Text Placeholder 4">
            <a:extLst>
              <a:ext uri="{FF2B5EF4-FFF2-40B4-BE49-F238E27FC236}">
                <a16:creationId xmlns:a16="http://schemas.microsoft.com/office/drawing/2014/main" id="{FA2C5E77-97B7-38B4-3221-CCE05867D2C6}"/>
              </a:ext>
            </a:extLst>
          </p:cNvPr>
          <p:cNvSpPr>
            <a:spLocks noGrp="1"/>
          </p:cNvSpPr>
          <p:nvPr>
            <p:ph type="body" sz="quarter" idx="12"/>
          </p:nvPr>
        </p:nvSpPr>
        <p:spPr/>
        <p:txBody>
          <a:bodyPr/>
          <a:lstStyle/>
          <a:p>
            <a:r>
              <a:rPr lang="en-GB" noProof="0" dirty="0"/>
              <a:t>XX</a:t>
            </a:r>
            <a:r>
              <a:rPr lang="en-GB" sz="5400" noProof="0" dirty="0"/>
              <a:t>%</a:t>
            </a:r>
          </a:p>
        </p:txBody>
      </p:sp>
      <p:sp>
        <p:nvSpPr>
          <p:cNvPr id="6" name="Text Placeholder 5">
            <a:extLst>
              <a:ext uri="{FF2B5EF4-FFF2-40B4-BE49-F238E27FC236}">
                <a16:creationId xmlns:a16="http://schemas.microsoft.com/office/drawing/2014/main" id="{6DE0AA92-C847-CA27-DA27-4C187139B7A0}"/>
              </a:ext>
            </a:extLst>
          </p:cNvPr>
          <p:cNvSpPr>
            <a:spLocks noGrp="1"/>
          </p:cNvSpPr>
          <p:nvPr>
            <p:ph type="body" sz="quarter" idx="16"/>
          </p:nvPr>
        </p:nvSpPr>
        <p:spPr/>
        <p:txBody>
          <a:bodyPr/>
          <a:lstStyle/>
          <a:p>
            <a:r>
              <a:rPr lang="en-GB" noProof="0" dirty="0"/>
              <a:t>Lorem ipsum dolor sit amet, consectetuer por adipiscing elit maecenas porttitor congue massa</a:t>
            </a:r>
          </a:p>
        </p:txBody>
      </p:sp>
      <p:sp>
        <p:nvSpPr>
          <p:cNvPr id="7" name="Text Placeholder 6">
            <a:extLst>
              <a:ext uri="{FF2B5EF4-FFF2-40B4-BE49-F238E27FC236}">
                <a16:creationId xmlns:a16="http://schemas.microsoft.com/office/drawing/2014/main" id="{D7411B2D-5D74-B4B1-41B1-B6875E3B73EF}"/>
              </a:ext>
            </a:extLst>
          </p:cNvPr>
          <p:cNvSpPr>
            <a:spLocks noGrp="1"/>
          </p:cNvSpPr>
          <p:nvPr>
            <p:ph type="body" sz="quarter" idx="18"/>
          </p:nvPr>
        </p:nvSpPr>
        <p:spPr/>
        <p:txBody>
          <a:bodyPr/>
          <a:lstStyle/>
          <a:p>
            <a:r>
              <a:rPr lang="en-GB" noProof="0" dirty="0"/>
              <a:t>XX</a:t>
            </a:r>
            <a:r>
              <a:rPr lang="en-GB" sz="5400" noProof="0" dirty="0"/>
              <a:t>%</a:t>
            </a:r>
          </a:p>
        </p:txBody>
      </p:sp>
      <p:sp>
        <p:nvSpPr>
          <p:cNvPr id="8" name="Text Placeholder 7">
            <a:extLst>
              <a:ext uri="{FF2B5EF4-FFF2-40B4-BE49-F238E27FC236}">
                <a16:creationId xmlns:a16="http://schemas.microsoft.com/office/drawing/2014/main" id="{77685160-7FEC-27F1-2787-0F3E56F3D8D8}"/>
              </a:ext>
            </a:extLst>
          </p:cNvPr>
          <p:cNvSpPr>
            <a:spLocks noGrp="1"/>
          </p:cNvSpPr>
          <p:nvPr>
            <p:ph type="body" sz="quarter" idx="19"/>
          </p:nvPr>
        </p:nvSpPr>
        <p:spPr/>
        <p:txBody>
          <a:bodyPr/>
          <a:lstStyle/>
          <a:p>
            <a:r>
              <a:rPr lang="en-GB" noProof="0" dirty="0"/>
              <a:t>Lorem ipsum dolor sit amet, consectetuer por adipiscing elit maecenas porttitor congue massa</a:t>
            </a:r>
          </a:p>
        </p:txBody>
      </p:sp>
      <p:sp>
        <p:nvSpPr>
          <p:cNvPr id="9" name="Text Placeholder 8">
            <a:extLst>
              <a:ext uri="{FF2B5EF4-FFF2-40B4-BE49-F238E27FC236}">
                <a16:creationId xmlns:a16="http://schemas.microsoft.com/office/drawing/2014/main" id="{D043F4D8-7C5D-3679-F410-B11AD85FB51D}"/>
              </a:ext>
            </a:extLst>
          </p:cNvPr>
          <p:cNvSpPr>
            <a:spLocks noGrp="1"/>
          </p:cNvSpPr>
          <p:nvPr>
            <p:ph type="body" sz="quarter" idx="20"/>
          </p:nvPr>
        </p:nvSpPr>
        <p:spPr/>
        <p:txBody>
          <a:bodyPr/>
          <a:lstStyle/>
          <a:p>
            <a:r>
              <a:rPr lang="en-GB" noProof="0" dirty="0"/>
              <a:t>XX</a:t>
            </a:r>
            <a:r>
              <a:rPr lang="en-GB" sz="5400" noProof="0" dirty="0"/>
              <a:t>%</a:t>
            </a:r>
          </a:p>
        </p:txBody>
      </p:sp>
      <p:sp>
        <p:nvSpPr>
          <p:cNvPr id="10" name="Text Placeholder 9">
            <a:extLst>
              <a:ext uri="{FF2B5EF4-FFF2-40B4-BE49-F238E27FC236}">
                <a16:creationId xmlns:a16="http://schemas.microsoft.com/office/drawing/2014/main" id="{C0B876F5-A765-6427-1661-EA671D47A112}"/>
              </a:ext>
            </a:extLst>
          </p:cNvPr>
          <p:cNvSpPr>
            <a:spLocks noGrp="1"/>
          </p:cNvSpPr>
          <p:nvPr>
            <p:ph type="body" sz="quarter" idx="21"/>
          </p:nvPr>
        </p:nvSpPr>
        <p:spPr/>
        <p:txBody>
          <a:bodyPr/>
          <a:lstStyle/>
          <a:p>
            <a:r>
              <a:rPr lang="en-GB" noProof="0" dirty="0"/>
              <a:t>Lorem ipsum dolor sit amet, consectetuer por adipiscing elit maecenas porttitor congue massa</a:t>
            </a:r>
          </a:p>
        </p:txBody>
      </p:sp>
      <p:sp>
        <p:nvSpPr>
          <p:cNvPr id="11" name="Text Placeholder 10">
            <a:extLst>
              <a:ext uri="{FF2B5EF4-FFF2-40B4-BE49-F238E27FC236}">
                <a16:creationId xmlns:a16="http://schemas.microsoft.com/office/drawing/2014/main" id="{836660E8-1811-73EE-2889-78A6ADD619C9}"/>
              </a:ext>
            </a:extLst>
          </p:cNvPr>
          <p:cNvSpPr>
            <a:spLocks noGrp="1"/>
          </p:cNvSpPr>
          <p:nvPr>
            <p:ph type="body" sz="quarter" idx="22"/>
          </p:nvPr>
        </p:nvSpPr>
        <p:spPr/>
        <p:txBody>
          <a:bodyPr/>
          <a:lstStyle/>
          <a:p>
            <a:r>
              <a:rPr lang="en-GB" noProof="0" dirty="0"/>
              <a:t>XX</a:t>
            </a:r>
            <a:r>
              <a:rPr lang="en-GB" sz="5400" noProof="0" dirty="0"/>
              <a:t>%</a:t>
            </a:r>
          </a:p>
        </p:txBody>
      </p:sp>
      <p:sp>
        <p:nvSpPr>
          <p:cNvPr id="12" name="Text Placeholder 11">
            <a:extLst>
              <a:ext uri="{FF2B5EF4-FFF2-40B4-BE49-F238E27FC236}">
                <a16:creationId xmlns:a16="http://schemas.microsoft.com/office/drawing/2014/main" id="{4CD68041-35F6-7B21-2ACD-E626620D888C}"/>
              </a:ext>
            </a:extLst>
          </p:cNvPr>
          <p:cNvSpPr>
            <a:spLocks noGrp="1"/>
          </p:cNvSpPr>
          <p:nvPr>
            <p:ph type="body" sz="quarter" idx="23"/>
          </p:nvPr>
        </p:nvSpPr>
        <p:spPr/>
        <p:txBody>
          <a:bodyPr/>
          <a:lstStyle/>
          <a:p>
            <a:r>
              <a:rPr lang="en-GB" noProof="0" dirty="0"/>
              <a:t>Lorem ipsum dolor sit amet, consectetuer por adipiscing elit maecenas porttitor congue massa</a:t>
            </a:r>
          </a:p>
        </p:txBody>
      </p:sp>
      <p:sp>
        <p:nvSpPr>
          <p:cNvPr id="76" name="Title 75">
            <a:extLst>
              <a:ext uri="{FF2B5EF4-FFF2-40B4-BE49-F238E27FC236}">
                <a16:creationId xmlns:a16="http://schemas.microsoft.com/office/drawing/2014/main" id="{1A63A8F4-C225-A7D7-428F-95325CA2A599}"/>
              </a:ext>
            </a:extLst>
          </p:cNvPr>
          <p:cNvSpPr>
            <a:spLocks noGrp="1"/>
          </p:cNvSpPr>
          <p:nvPr>
            <p:ph type="title"/>
          </p:nvPr>
        </p:nvSpPr>
        <p:spPr/>
        <p:txBody>
          <a:bodyPr/>
          <a:lstStyle/>
          <a:p>
            <a:r>
              <a:rPr lang="en-GB" noProof="0" dirty="0"/>
              <a:t>Slide title goes here</a:t>
            </a:r>
          </a:p>
        </p:txBody>
      </p:sp>
      <p:sp>
        <p:nvSpPr>
          <p:cNvPr id="61" name="Text Placeholder 60">
            <a:extLst>
              <a:ext uri="{FF2B5EF4-FFF2-40B4-BE49-F238E27FC236}">
                <a16:creationId xmlns:a16="http://schemas.microsoft.com/office/drawing/2014/main" id="{19995044-2D01-5248-E4B8-8B0C42CCFF9A}"/>
              </a:ext>
            </a:extLst>
          </p:cNvPr>
          <p:cNvSpPr>
            <a:spLocks noGrp="1"/>
          </p:cNvSpPr>
          <p:nvPr>
            <p:ph type="body" sz="quarter" idx="24"/>
          </p:nvPr>
        </p:nvSpPr>
        <p:spPr/>
        <p:txBody>
          <a:bodyPr/>
          <a:lstStyle/>
          <a:p>
            <a:r>
              <a:rPr lang="en-GB" noProof="0" dirty="0"/>
              <a:t>Slide title goes here</a:t>
            </a:r>
          </a:p>
        </p:txBody>
      </p:sp>
      <p:cxnSp>
        <p:nvCxnSpPr>
          <p:cNvPr id="41" name="Straight Connector 40">
            <a:extLst>
              <a:ext uri="{FF2B5EF4-FFF2-40B4-BE49-F238E27FC236}">
                <a16:creationId xmlns:a16="http://schemas.microsoft.com/office/drawing/2014/main" id="{5E535974-7A9B-4CB3-21E0-86B98C0D2461}"/>
              </a:ext>
            </a:extLst>
          </p:cNvPr>
          <p:cNvCxnSpPr>
            <a:cxnSpLocks/>
          </p:cNvCxnSpPr>
          <p:nvPr/>
        </p:nvCxnSpPr>
        <p:spPr>
          <a:xfrm>
            <a:off x="5668434" y="1603347"/>
            <a:ext cx="0" cy="427542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F922B62-5DD5-EFFA-6364-B9CFFCCE34C9}"/>
              </a:ext>
            </a:extLst>
          </p:cNvPr>
          <p:cNvCxnSpPr>
            <a:cxnSpLocks/>
          </p:cNvCxnSpPr>
          <p:nvPr/>
        </p:nvCxnSpPr>
        <p:spPr>
          <a:xfrm>
            <a:off x="8664457" y="1596090"/>
            <a:ext cx="0" cy="428993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 Placeholder 4">
            <a:extLst>
              <a:ext uri="{FF2B5EF4-FFF2-40B4-BE49-F238E27FC236}">
                <a16:creationId xmlns:a16="http://schemas.microsoft.com/office/drawing/2014/main" id="{D6BFD51B-FD74-8576-E3C1-2DAC73A837D8}"/>
              </a:ext>
            </a:extLst>
          </p:cNvPr>
          <p:cNvSpPr txBox="1">
            <a:spLocks/>
          </p:cNvSpPr>
          <p:nvPr/>
        </p:nvSpPr>
        <p:spPr>
          <a:xfrm>
            <a:off x="1611027" y="2774522"/>
            <a:ext cx="1335545" cy="1329595"/>
          </a:xfrm>
          <a:prstGeom prst="rect">
            <a:avLst/>
          </a:prstGeom>
        </p:spPr>
        <p:txBody>
          <a:bodyPr vert="horz" wrap="square" lIns="0" tIns="0" rIns="0" bIns="0" rtlCol="0">
            <a:spAutoFit/>
          </a:bodyPr>
          <a:lstStyle>
            <a:lvl1pPr marL="0" indent="0" algn="l" defTabSz="914309" rtl="0" eaLnBrk="1" latinLnBrk="0" hangingPunct="1">
              <a:lnSpc>
                <a:spcPct val="90000"/>
              </a:lnSpc>
              <a:spcBef>
                <a:spcPts val="600"/>
              </a:spcBef>
              <a:buClr>
                <a:schemeClr val="accent1"/>
              </a:buClr>
              <a:buFont typeface="Arial" panose="020B0604020202020204" pitchFamily="34" charset="0"/>
              <a:buNone/>
              <a:defRPr sz="7200" kern="1200">
                <a:solidFill>
                  <a:schemeClr val="accent2"/>
                </a:solidFill>
                <a:latin typeface="Noto Sans Mono" panose="020B0509040504020204" pitchFamily="50" charset="0"/>
                <a:ea typeface="Noto Sans Mono" panose="020B0509040504020204" pitchFamily="50" charset="0"/>
                <a:cs typeface="Noto Sans Mono" panose="020B0509040504020204" pitchFamily="50" charset="0"/>
              </a:defRPr>
            </a:lvl1pPr>
            <a:lvl2pPr marL="180000" indent="-180000" algn="l" defTabSz="914309" rtl="0" eaLnBrk="1" latinLnBrk="0" hangingPunct="1">
              <a:lnSpc>
                <a:spcPct val="90000"/>
              </a:lnSpc>
              <a:spcBef>
                <a:spcPts val="600"/>
              </a:spcBef>
              <a:buClr>
                <a:schemeClr val="bg1"/>
              </a:buClr>
              <a:buFont typeface="Arial" panose="020B0604020202020204" pitchFamily="34" charset="0"/>
              <a:buChar char="•"/>
              <a:defRPr sz="1600" kern="1200">
                <a:solidFill>
                  <a:schemeClr val="bg1"/>
                </a:solidFill>
                <a:latin typeface="+mn-lt"/>
                <a:ea typeface="Noto Sans Light" panose="020B0502040504020204" pitchFamily="34" charset="0"/>
                <a:cs typeface="+mn-cs"/>
              </a:defRPr>
            </a:lvl2pPr>
            <a:lvl3pPr marL="36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3pPr>
            <a:lvl4pPr marL="54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4pPr>
            <a:lvl5pPr marL="72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5pPr>
            <a:lvl6pPr marL="2514349"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8"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9600" noProof="0" dirty="0"/>
              <a:t>5</a:t>
            </a:r>
            <a:r>
              <a:rPr lang="en-GB" noProof="0" dirty="0"/>
              <a:t>%</a:t>
            </a:r>
          </a:p>
        </p:txBody>
      </p:sp>
      <p:sp>
        <p:nvSpPr>
          <p:cNvPr id="2" name="Slide Number Placeholder 1">
            <a:extLst>
              <a:ext uri="{FF2B5EF4-FFF2-40B4-BE49-F238E27FC236}">
                <a16:creationId xmlns:a16="http://schemas.microsoft.com/office/drawing/2014/main" id="{0716D2AA-8039-840C-67FC-7CA199878BC5}"/>
              </a:ext>
            </a:extLst>
          </p:cNvPr>
          <p:cNvSpPr>
            <a:spLocks noGrp="1"/>
          </p:cNvSpPr>
          <p:nvPr>
            <p:ph type="sldNum" sz="quarter" idx="25"/>
          </p:nvPr>
        </p:nvSpPr>
        <p:spPr/>
        <p:txBody>
          <a:bodyPr/>
          <a:lstStyle/>
          <a:p>
            <a:fld id="{B70ABF48-9EEA-4187-85C1-AD7A92F0F57C}" type="slidenum">
              <a:rPr lang="en-GB" noProof="0" smtClean="0"/>
              <a:pPr/>
              <a:t>17</a:t>
            </a:fld>
            <a:endParaRPr lang="en-GB" noProof="0" dirty="0"/>
          </a:p>
        </p:txBody>
      </p:sp>
    </p:spTree>
    <p:extLst>
      <p:ext uri="{BB962C8B-B14F-4D97-AF65-F5344CB8AC3E}">
        <p14:creationId xmlns:p14="http://schemas.microsoft.com/office/powerpoint/2010/main" val="1750589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D4280-A161-A209-F9AC-29BCF17CF56F}"/>
            </a:ext>
          </a:extLst>
        </p:cNvPr>
        <p:cNvGrpSpPr/>
        <p:nvPr/>
      </p:nvGrpSpPr>
      <p:grpSpPr>
        <a:xfrm>
          <a:off x="0" y="0"/>
          <a:ext cx="0" cy="0"/>
          <a:chOff x="0" y="0"/>
          <a:chExt cx="0" cy="0"/>
        </a:xfrm>
      </p:grpSpPr>
      <p:graphicFrame>
        <p:nvGraphicFramePr>
          <p:cNvPr id="29" name="Chart Placeholder 14">
            <a:extLst>
              <a:ext uri="{FF2B5EF4-FFF2-40B4-BE49-F238E27FC236}">
                <a16:creationId xmlns:a16="http://schemas.microsoft.com/office/drawing/2014/main" id="{3BA094DC-09D3-DA64-4640-8165D39304E1}"/>
              </a:ext>
            </a:extLst>
          </p:cNvPr>
          <p:cNvGraphicFramePr>
            <a:graphicFrameLocks noGrp="1"/>
          </p:cNvGraphicFramePr>
          <p:nvPr>
            <p:ph type="chart" sz="quarter" idx="17"/>
            <p:extLst>
              <p:ext uri="{D42A27DB-BD31-4B8C-83A1-F6EECF244321}">
                <p14:modId xmlns:p14="http://schemas.microsoft.com/office/powerpoint/2010/main" val="3404972613"/>
              </p:ext>
            </p:extLst>
          </p:nvPr>
        </p:nvGraphicFramePr>
        <p:xfrm>
          <a:off x="-198000" y="1832400"/>
          <a:ext cx="4953600" cy="3114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a:extLst>
              <a:ext uri="{FF2B5EF4-FFF2-40B4-BE49-F238E27FC236}">
                <a16:creationId xmlns:a16="http://schemas.microsoft.com/office/drawing/2014/main" id="{D5506590-7D7A-DE16-D4AA-94FAE9411BF4}"/>
              </a:ext>
            </a:extLst>
          </p:cNvPr>
          <p:cNvSpPr>
            <a:spLocks noGrp="1"/>
          </p:cNvSpPr>
          <p:nvPr>
            <p:ph type="body" sz="quarter" idx="11"/>
          </p:nvPr>
        </p:nvSpPr>
        <p:spPr/>
        <p:txBody>
          <a:bodyPr/>
          <a:lstStyle/>
          <a:p>
            <a:r>
              <a:rPr lang="en-GB" noProof="0" dirty="0"/>
              <a:t>Lorem ipsum dolor sit amet, consectetuer por adipiscing elit maecenas porttitor congue</a:t>
            </a:r>
          </a:p>
        </p:txBody>
      </p:sp>
      <p:sp>
        <p:nvSpPr>
          <p:cNvPr id="5" name="Text Placeholder 4">
            <a:extLst>
              <a:ext uri="{FF2B5EF4-FFF2-40B4-BE49-F238E27FC236}">
                <a16:creationId xmlns:a16="http://schemas.microsoft.com/office/drawing/2014/main" id="{A19CD80D-EF24-519C-2A47-AD5225FD5389}"/>
              </a:ext>
            </a:extLst>
          </p:cNvPr>
          <p:cNvSpPr>
            <a:spLocks noGrp="1"/>
          </p:cNvSpPr>
          <p:nvPr>
            <p:ph type="body" sz="quarter" idx="12"/>
          </p:nvPr>
        </p:nvSpPr>
        <p:spPr/>
        <p:txBody>
          <a:bodyPr/>
          <a:lstStyle/>
          <a:p>
            <a:r>
              <a:rPr lang="en-GB" noProof="0" dirty="0"/>
              <a:t>XX</a:t>
            </a:r>
            <a:r>
              <a:rPr lang="en-GB" sz="5400" noProof="0" dirty="0"/>
              <a:t>%</a:t>
            </a:r>
          </a:p>
        </p:txBody>
      </p:sp>
      <p:sp>
        <p:nvSpPr>
          <p:cNvPr id="6" name="Text Placeholder 5">
            <a:extLst>
              <a:ext uri="{FF2B5EF4-FFF2-40B4-BE49-F238E27FC236}">
                <a16:creationId xmlns:a16="http://schemas.microsoft.com/office/drawing/2014/main" id="{8EF54C5E-66E2-9BD1-B1DF-871C31749C6A}"/>
              </a:ext>
            </a:extLst>
          </p:cNvPr>
          <p:cNvSpPr>
            <a:spLocks noGrp="1"/>
          </p:cNvSpPr>
          <p:nvPr>
            <p:ph type="body" sz="quarter" idx="16"/>
          </p:nvPr>
        </p:nvSpPr>
        <p:spPr/>
        <p:txBody>
          <a:bodyPr/>
          <a:lstStyle/>
          <a:p>
            <a:r>
              <a:rPr lang="en-GB" noProof="0" dirty="0"/>
              <a:t>Lorem ipsum dolor sit amet, consectetuer por adipiscing elit maecenas porttitor congue massa</a:t>
            </a:r>
          </a:p>
        </p:txBody>
      </p:sp>
      <p:sp>
        <p:nvSpPr>
          <p:cNvPr id="7" name="Text Placeholder 6">
            <a:extLst>
              <a:ext uri="{FF2B5EF4-FFF2-40B4-BE49-F238E27FC236}">
                <a16:creationId xmlns:a16="http://schemas.microsoft.com/office/drawing/2014/main" id="{FCEE724B-4DAC-72C5-AAAF-F3467587DAD6}"/>
              </a:ext>
            </a:extLst>
          </p:cNvPr>
          <p:cNvSpPr>
            <a:spLocks noGrp="1"/>
          </p:cNvSpPr>
          <p:nvPr>
            <p:ph type="body" sz="quarter" idx="18"/>
          </p:nvPr>
        </p:nvSpPr>
        <p:spPr/>
        <p:txBody>
          <a:bodyPr/>
          <a:lstStyle/>
          <a:p>
            <a:r>
              <a:rPr lang="en-GB" noProof="0" dirty="0"/>
              <a:t>XX</a:t>
            </a:r>
            <a:r>
              <a:rPr lang="en-GB" sz="5400" noProof="0" dirty="0"/>
              <a:t>%</a:t>
            </a:r>
          </a:p>
        </p:txBody>
      </p:sp>
      <p:sp>
        <p:nvSpPr>
          <p:cNvPr id="8" name="Text Placeholder 7">
            <a:extLst>
              <a:ext uri="{FF2B5EF4-FFF2-40B4-BE49-F238E27FC236}">
                <a16:creationId xmlns:a16="http://schemas.microsoft.com/office/drawing/2014/main" id="{BF3FB505-165F-8304-B8DA-4E0A5F935556}"/>
              </a:ext>
            </a:extLst>
          </p:cNvPr>
          <p:cNvSpPr>
            <a:spLocks noGrp="1"/>
          </p:cNvSpPr>
          <p:nvPr>
            <p:ph type="body" sz="quarter" idx="19"/>
          </p:nvPr>
        </p:nvSpPr>
        <p:spPr/>
        <p:txBody>
          <a:bodyPr/>
          <a:lstStyle/>
          <a:p>
            <a:r>
              <a:rPr lang="en-GB" noProof="0" dirty="0"/>
              <a:t>Lorem ipsum dolor sit amet, consectetuer por adipiscing elit maecenas porttitor congue massa</a:t>
            </a:r>
          </a:p>
        </p:txBody>
      </p:sp>
      <p:sp>
        <p:nvSpPr>
          <p:cNvPr id="9" name="Text Placeholder 8">
            <a:extLst>
              <a:ext uri="{FF2B5EF4-FFF2-40B4-BE49-F238E27FC236}">
                <a16:creationId xmlns:a16="http://schemas.microsoft.com/office/drawing/2014/main" id="{73018026-988A-6BD6-6ACC-6284836446BA}"/>
              </a:ext>
            </a:extLst>
          </p:cNvPr>
          <p:cNvSpPr>
            <a:spLocks noGrp="1"/>
          </p:cNvSpPr>
          <p:nvPr>
            <p:ph type="body" sz="quarter" idx="20"/>
          </p:nvPr>
        </p:nvSpPr>
        <p:spPr/>
        <p:txBody>
          <a:bodyPr/>
          <a:lstStyle/>
          <a:p>
            <a:r>
              <a:rPr lang="en-GB" noProof="0" dirty="0"/>
              <a:t>XX</a:t>
            </a:r>
            <a:r>
              <a:rPr lang="en-GB" sz="5400" noProof="0" dirty="0"/>
              <a:t>%</a:t>
            </a:r>
          </a:p>
        </p:txBody>
      </p:sp>
      <p:sp>
        <p:nvSpPr>
          <p:cNvPr id="10" name="Text Placeholder 9">
            <a:extLst>
              <a:ext uri="{FF2B5EF4-FFF2-40B4-BE49-F238E27FC236}">
                <a16:creationId xmlns:a16="http://schemas.microsoft.com/office/drawing/2014/main" id="{BB6F78B6-159B-DBAC-6D2E-775886008B64}"/>
              </a:ext>
            </a:extLst>
          </p:cNvPr>
          <p:cNvSpPr>
            <a:spLocks noGrp="1"/>
          </p:cNvSpPr>
          <p:nvPr>
            <p:ph type="body" sz="quarter" idx="21"/>
          </p:nvPr>
        </p:nvSpPr>
        <p:spPr/>
        <p:txBody>
          <a:bodyPr/>
          <a:lstStyle/>
          <a:p>
            <a:r>
              <a:rPr lang="en-GB" noProof="0" dirty="0"/>
              <a:t>Lorem ipsum dolor sit amet, consectetuer por adipiscing elit maecenas porttitor congue massa</a:t>
            </a:r>
          </a:p>
        </p:txBody>
      </p:sp>
      <p:sp>
        <p:nvSpPr>
          <p:cNvPr id="11" name="Text Placeholder 10">
            <a:extLst>
              <a:ext uri="{FF2B5EF4-FFF2-40B4-BE49-F238E27FC236}">
                <a16:creationId xmlns:a16="http://schemas.microsoft.com/office/drawing/2014/main" id="{FFFEF9F1-466A-750B-FC97-4042DA573195}"/>
              </a:ext>
            </a:extLst>
          </p:cNvPr>
          <p:cNvSpPr>
            <a:spLocks noGrp="1"/>
          </p:cNvSpPr>
          <p:nvPr>
            <p:ph type="body" sz="quarter" idx="22"/>
          </p:nvPr>
        </p:nvSpPr>
        <p:spPr/>
        <p:txBody>
          <a:bodyPr/>
          <a:lstStyle/>
          <a:p>
            <a:r>
              <a:rPr lang="en-GB" noProof="0" dirty="0"/>
              <a:t>XX</a:t>
            </a:r>
            <a:r>
              <a:rPr lang="en-GB" sz="5400" noProof="0" dirty="0"/>
              <a:t>%</a:t>
            </a:r>
          </a:p>
        </p:txBody>
      </p:sp>
      <p:sp>
        <p:nvSpPr>
          <p:cNvPr id="12" name="Text Placeholder 11">
            <a:extLst>
              <a:ext uri="{FF2B5EF4-FFF2-40B4-BE49-F238E27FC236}">
                <a16:creationId xmlns:a16="http://schemas.microsoft.com/office/drawing/2014/main" id="{94C8A8E0-1D19-5E72-7871-F878B1407243}"/>
              </a:ext>
            </a:extLst>
          </p:cNvPr>
          <p:cNvSpPr>
            <a:spLocks noGrp="1"/>
          </p:cNvSpPr>
          <p:nvPr>
            <p:ph type="body" sz="quarter" idx="23"/>
          </p:nvPr>
        </p:nvSpPr>
        <p:spPr/>
        <p:txBody>
          <a:bodyPr/>
          <a:lstStyle/>
          <a:p>
            <a:r>
              <a:rPr lang="en-GB" noProof="0" dirty="0"/>
              <a:t>Lorem ipsum dolor sit amet, consectetuer por adipiscing elit maecenas porttitor congue massa</a:t>
            </a:r>
          </a:p>
        </p:txBody>
      </p:sp>
      <p:sp>
        <p:nvSpPr>
          <p:cNvPr id="76" name="Title 75">
            <a:extLst>
              <a:ext uri="{FF2B5EF4-FFF2-40B4-BE49-F238E27FC236}">
                <a16:creationId xmlns:a16="http://schemas.microsoft.com/office/drawing/2014/main" id="{B3360643-CB3A-9DAC-D667-01BB8BAB5275}"/>
              </a:ext>
            </a:extLst>
          </p:cNvPr>
          <p:cNvSpPr>
            <a:spLocks noGrp="1"/>
          </p:cNvSpPr>
          <p:nvPr>
            <p:ph type="title"/>
          </p:nvPr>
        </p:nvSpPr>
        <p:spPr/>
        <p:txBody>
          <a:bodyPr/>
          <a:lstStyle/>
          <a:p>
            <a:r>
              <a:rPr lang="en-GB" noProof="0" dirty="0"/>
              <a:t>Slide title goes here</a:t>
            </a:r>
          </a:p>
        </p:txBody>
      </p:sp>
      <p:sp>
        <p:nvSpPr>
          <p:cNvPr id="61" name="Text Placeholder 60">
            <a:extLst>
              <a:ext uri="{FF2B5EF4-FFF2-40B4-BE49-F238E27FC236}">
                <a16:creationId xmlns:a16="http://schemas.microsoft.com/office/drawing/2014/main" id="{5DC03378-4776-097D-E8DC-68A464AB7DB0}"/>
              </a:ext>
            </a:extLst>
          </p:cNvPr>
          <p:cNvSpPr>
            <a:spLocks noGrp="1"/>
          </p:cNvSpPr>
          <p:nvPr>
            <p:ph type="body" sz="quarter" idx="24"/>
          </p:nvPr>
        </p:nvSpPr>
        <p:spPr/>
        <p:txBody>
          <a:bodyPr/>
          <a:lstStyle/>
          <a:p>
            <a:r>
              <a:rPr lang="en-GB" noProof="0" dirty="0"/>
              <a:t>Slide title goes here</a:t>
            </a:r>
          </a:p>
        </p:txBody>
      </p:sp>
      <p:cxnSp>
        <p:nvCxnSpPr>
          <p:cNvPr id="41" name="Straight Connector 40">
            <a:extLst>
              <a:ext uri="{FF2B5EF4-FFF2-40B4-BE49-F238E27FC236}">
                <a16:creationId xmlns:a16="http://schemas.microsoft.com/office/drawing/2014/main" id="{94E9053E-88C8-8A6B-9647-DA22173297D4}"/>
              </a:ext>
            </a:extLst>
          </p:cNvPr>
          <p:cNvCxnSpPr>
            <a:cxnSpLocks/>
          </p:cNvCxnSpPr>
          <p:nvPr/>
        </p:nvCxnSpPr>
        <p:spPr>
          <a:xfrm>
            <a:off x="5668434" y="1603347"/>
            <a:ext cx="0" cy="4275423"/>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E24A4F3-B1BA-42C6-6391-6226DBF75014}"/>
              </a:ext>
            </a:extLst>
          </p:cNvPr>
          <p:cNvCxnSpPr>
            <a:cxnSpLocks/>
          </p:cNvCxnSpPr>
          <p:nvPr/>
        </p:nvCxnSpPr>
        <p:spPr>
          <a:xfrm>
            <a:off x="8664457" y="1596090"/>
            <a:ext cx="0" cy="4289937"/>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0" name="Text Placeholder 4">
            <a:extLst>
              <a:ext uri="{FF2B5EF4-FFF2-40B4-BE49-F238E27FC236}">
                <a16:creationId xmlns:a16="http://schemas.microsoft.com/office/drawing/2014/main" id="{5629ACB4-6E96-B313-A6E3-CA5B1EBC162B}"/>
              </a:ext>
            </a:extLst>
          </p:cNvPr>
          <p:cNvSpPr txBox="1">
            <a:spLocks/>
          </p:cNvSpPr>
          <p:nvPr/>
        </p:nvSpPr>
        <p:spPr>
          <a:xfrm>
            <a:off x="1611027" y="2774522"/>
            <a:ext cx="1335545" cy="1329595"/>
          </a:xfrm>
          <a:prstGeom prst="rect">
            <a:avLst/>
          </a:prstGeom>
        </p:spPr>
        <p:txBody>
          <a:bodyPr vert="horz" wrap="square" lIns="0" tIns="0" rIns="0" bIns="0" rtlCol="0">
            <a:spAutoFit/>
          </a:bodyPr>
          <a:lstStyle>
            <a:lvl1pPr marL="0" indent="0" algn="l" defTabSz="914309" rtl="0" eaLnBrk="1" latinLnBrk="0" hangingPunct="1">
              <a:lnSpc>
                <a:spcPct val="90000"/>
              </a:lnSpc>
              <a:spcBef>
                <a:spcPts val="600"/>
              </a:spcBef>
              <a:buClr>
                <a:schemeClr val="accent1"/>
              </a:buClr>
              <a:buFont typeface="Arial" panose="020B0604020202020204" pitchFamily="34" charset="0"/>
              <a:buNone/>
              <a:defRPr sz="7200" kern="1200">
                <a:solidFill>
                  <a:schemeClr val="accent2"/>
                </a:solidFill>
                <a:latin typeface="Noto Sans Mono" panose="020B0509040504020204" pitchFamily="50" charset="0"/>
                <a:ea typeface="Noto Sans Mono" panose="020B0509040504020204" pitchFamily="50" charset="0"/>
                <a:cs typeface="Noto Sans Mono" panose="020B0509040504020204" pitchFamily="50" charset="0"/>
              </a:defRPr>
            </a:lvl1pPr>
            <a:lvl2pPr marL="180000" indent="-180000" algn="l" defTabSz="914309" rtl="0" eaLnBrk="1" latinLnBrk="0" hangingPunct="1">
              <a:lnSpc>
                <a:spcPct val="90000"/>
              </a:lnSpc>
              <a:spcBef>
                <a:spcPts val="600"/>
              </a:spcBef>
              <a:buClr>
                <a:schemeClr val="bg1"/>
              </a:buClr>
              <a:buFont typeface="Arial" panose="020B0604020202020204" pitchFamily="34" charset="0"/>
              <a:buChar char="•"/>
              <a:defRPr sz="1600" kern="1200">
                <a:solidFill>
                  <a:schemeClr val="bg1"/>
                </a:solidFill>
                <a:latin typeface="+mn-lt"/>
                <a:ea typeface="Noto Sans Light" panose="020B0502040504020204" pitchFamily="34" charset="0"/>
                <a:cs typeface="+mn-cs"/>
              </a:defRPr>
            </a:lvl2pPr>
            <a:lvl3pPr marL="36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3pPr>
            <a:lvl4pPr marL="54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4pPr>
            <a:lvl5pPr marL="720000" indent="-180000" algn="l" defTabSz="914309" rtl="0" eaLnBrk="1" latinLnBrk="0" hangingPunct="1">
              <a:lnSpc>
                <a:spcPct val="90000"/>
              </a:lnSpc>
              <a:spcBef>
                <a:spcPts val="600"/>
              </a:spcBef>
              <a:buClr>
                <a:schemeClr val="bg1"/>
              </a:buClr>
              <a:buFont typeface="Noto Sans Light" panose="020B0502040504020204" pitchFamily="34" charset="0"/>
              <a:buChar char="-"/>
              <a:defRPr sz="1600" kern="1200">
                <a:solidFill>
                  <a:schemeClr val="bg1"/>
                </a:solidFill>
                <a:latin typeface="+mn-lt"/>
                <a:ea typeface="Noto Sans Light" panose="020B0502040504020204" pitchFamily="34" charset="0"/>
                <a:cs typeface="+mn-cs"/>
              </a:defRPr>
            </a:lvl5pPr>
            <a:lvl6pPr marL="2514349"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8"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4" indent="-228578"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9600" noProof="0" dirty="0">
                <a:solidFill>
                  <a:schemeClr val="bg1"/>
                </a:solidFill>
              </a:rPr>
              <a:t>5</a:t>
            </a:r>
            <a:r>
              <a:rPr lang="en-GB" noProof="0" dirty="0">
                <a:solidFill>
                  <a:schemeClr val="bg1"/>
                </a:solidFill>
              </a:rPr>
              <a:t>%</a:t>
            </a:r>
          </a:p>
        </p:txBody>
      </p:sp>
      <p:sp>
        <p:nvSpPr>
          <p:cNvPr id="2" name="Slide Number Placeholder 1">
            <a:extLst>
              <a:ext uri="{FF2B5EF4-FFF2-40B4-BE49-F238E27FC236}">
                <a16:creationId xmlns:a16="http://schemas.microsoft.com/office/drawing/2014/main" id="{C2694819-2CDB-588C-6835-964CFFF98259}"/>
              </a:ext>
            </a:extLst>
          </p:cNvPr>
          <p:cNvSpPr>
            <a:spLocks noGrp="1"/>
          </p:cNvSpPr>
          <p:nvPr>
            <p:ph type="sldNum" sz="quarter" idx="25"/>
          </p:nvPr>
        </p:nvSpPr>
        <p:spPr/>
        <p:txBody>
          <a:bodyPr/>
          <a:lstStyle/>
          <a:p>
            <a:fld id="{B70ABF48-9EEA-4187-85C1-AD7A92F0F57C}" type="slidenum">
              <a:rPr lang="en-GB" noProof="0" smtClean="0"/>
              <a:pPr/>
              <a:t>18</a:t>
            </a:fld>
            <a:endParaRPr lang="en-GB" noProof="0" dirty="0"/>
          </a:p>
        </p:txBody>
      </p:sp>
    </p:spTree>
    <p:extLst>
      <p:ext uri="{BB962C8B-B14F-4D97-AF65-F5344CB8AC3E}">
        <p14:creationId xmlns:p14="http://schemas.microsoft.com/office/powerpoint/2010/main" val="2258356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Text Placeholder 149">
            <a:extLst>
              <a:ext uri="{FF2B5EF4-FFF2-40B4-BE49-F238E27FC236}">
                <a16:creationId xmlns:a16="http://schemas.microsoft.com/office/drawing/2014/main" id="{760EA326-590C-4C17-9486-24743B762DC3}"/>
              </a:ext>
            </a:extLst>
          </p:cNvPr>
          <p:cNvSpPr>
            <a:spLocks noGrp="1"/>
          </p:cNvSpPr>
          <p:nvPr>
            <p:ph type="body" sz="quarter" idx="59"/>
          </p:nvPr>
        </p:nvSpPr>
        <p:spPr>
          <a:xfrm>
            <a:off x="431800" y="3429000"/>
            <a:ext cx="3060000" cy="2628000"/>
          </a:xfrm>
        </p:spPr>
        <p:txBody>
          <a:bodyPr/>
          <a:lstStyle/>
          <a:p>
            <a:r>
              <a:rPr lang="en-GB" noProof="0" dirty="0"/>
              <a:t> </a:t>
            </a:r>
          </a:p>
        </p:txBody>
      </p:sp>
      <p:sp>
        <p:nvSpPr>
          <p:cNvPr id="4" name="Title 3">
            <a:extLst>
              <a:ext uri="{FF2B5EF4-FFF2-40B4-BE49-F238E27FC236}">
                <a16:creationId xmlns:a16="http://schemas.microsoft.com/office/drawing/2014/main" id="{0F414687-78CD-6D17-9728-0074049B7F43}"/>
              </a:ext>
            </a:extLst>
          </p:cNvPr>
          <p:cNvSpPr>
            <a:spLocks noGrp="1"/>
          </p:cNvSpPr>
          <p:nvPr>
            <p:ph type="title"/>
          </p:nvPr>
        </p:nvSpPr>
        <p:spPr>
          <a:xfrm>
            <a:off x="430211" y="365125"/>
            <a:ext cx="10692000" cy="378000"/>
          </a:xfrm>
        </p:spPr>
        <p:txBody>
          <a:bodyPr/>
          <a:lstStyle/>
          <a:p>
            <a:r>
              <a:rPr lang="en-GB" noProof="0" dirty="0"/>
              <a:t>Slide title goes here</a:t>
            </a:r>
          </a:p>
        </p:txBody>
      </p:sp>
      <p:sp>
        <p:nvSpPr>
          <p:cNvPr id="16" name="Text Placeholder 15">
            <a:extLst>
              <a:ext uri="{FF2B5EF4-FFF2-40B4-BE49-F238E27FC236}">
                <a16:creationId xmlns:a16="http://schemas.microsoft.com/office/drawing/2014/main" id="{80989578-2725-8576-0644-5A7D9EB9E7FE}"/>
              </a:ext>
            </a:extLst>
          </p:cNvPr>
          <p:cNvSpPr>
            <a:spLocks noGrp="1"/>
          </p:cNvSpPr>
          <p:nvPr>
            <p:ph type="body" sz="quarter" idx="25"/>
          </p:nvPr>
        </p:nvSpPr>
        <p:spPr>
          <a:xfrm>
            <a:off x="431800" y="2503899"/>
            <a:ext cx="3060000" cy="763286"/>
          </a:xfrm>
        </p:spPr>
        <p:txBody>
          <a:bodyPr/>
          <a:lstStyle/>
          <a:p>
            <a:r>
              <a:rPr lang="en-GB" noProof="0" dirty="0"/>
              <a:t>Lorem ipsum dolor sit amet, consectetuer por adipiscing elit maecenas porttitor congue massa</a:t>
            </a:r>
          </a:p>
        </p:txBody>
      </p:sp>
      <p:sp>
        <p:nvSpPr>
          <p:cNvPr id="31" name="Text Placeholder 30">
            <a:extLst>
              <a:ext uri="{FF2B5EF4-FFF2-40B4-BE49-F238E27FC236}">
                <a16:creationId xmlns:a16="http://schemas.microsoft.com/office/drawing/2014/main" id="{36C8F140-B6A1-6E85-979E-056798387588}"/>
              </a:ext>
            </a:extLst>
          </p:cNvPr>
          <p:cNvSpPr>
            <a:spLocks noGrp="1"/>
          </p:cNvSpPr>
          <p:nvPr>
            <p:ph type="body" sz="quarter" idx="26"/>
          </p:nvPr>
        </p:nvSpPr>
        <p:spPr>
          <a:xfrm>
            <a:off x="650497" y="3907307"/>
            <a:ext cx="2622611" cy="609398"/>
          </a:xfrm>
        </p:spPr>
        <p:txBody>
          <a:bodyPr>
            <a:normAutofit/>
          </a:bodyPr>
          <a:lstStyle/>
          <a:p>
            <a:r>
              <a:rPr lang="en-GB" noProof="0" dirty="0"/>
              <a:t>XXX</a:t>
            </a:r>
          </a:p>
        </p:txBody>
      </p:sp>
      <p:sp>
        <p:nvSpPr>
          <p:cNvPr id="67" name="Text Placeholder 66">
            <a:extLst>
              <a:ext uri="{FF2B5EF4-FFF2-40B4-BE49-F238E27FC236}">
                <a16:creationId xmlns:a16="http://schemas.microsoft.com/office/drawing/2014/main" id="{B75338D4-92F3-F620-A329-05D38BFC46B4}"/>
              </a:ext>
            </a:extLst>
          </p:cNvPr>
          <p:cNvSpPr>
            <a:spLocks noGrp="1"/>
          </p:cNvSpPr>
          <p:nvPr>
            <p:ph type="body" sz="quarter" idx="27"/>
          </p:nvPr>
        </p:nvSpPr>
        <p:spPr>
          <a:xfrm>
            <a:off x="650497" y="4556814"/>
            <a:ext cx="2624400" cy="193899"/>
          </a:xfrm>
        </p:spPr>
        <p:txBody>
          <a:bodyPr/>
          <a:lstStyle/>
          <a:p>
            <a:r>
              <a:rPr lang="en-GB" noProof="0" dirty="0"/>
              <a:t>Lorem ipsum dolor sit amet</a:t>
            </a:r>
          </a:p>
        </p:txBody>
      </p:sp>
      <p:sp>
        <p:nvSpPr>
          <p:cNvPr id="33" name="Text Placeholder 32">
            <a:extLst>
              <a:ext uri="{FF2B5EF4-FFF2-40B4-BE49-F238E27FC236}">
                <a16:creationId xmlns:a16="http://schemas.microsoft.com/office/drawing/2014/main" id="{5C8E7D88-1E5D-0E47-2A82-83005FB77E2B}"/>
              </a:ext>
            </a:extLst>
          </p:cNvPr>
          <p:cNvSpPr>
            <a:spLocks noGrp="1"/>
          </p:cNvSpPr>
          <p:nvPr>
            <p:ph type="body" sz="quarter" idx="28"/>
          </p:nvPr>
        </p:nvSpPr>
        <p:spPr>
          <a:xfrm>
            <a:off x="650497" y="4787081"/>
            <a:ext cx="2622611" cy="609398"/>
          </a:xfrm>
        </p:spPr>
        <p:txBody>
          <a:bodyPr>
            <a:normAutofit/>
          </a:bodyPr>
          <a:lstStyle/>
          <a:p>
            <a:r>
              <a:rPr lang="en-GB" noProof="0" dirty="0"/>
              <a:t>$XX-$XX</a:t>
            </a:r>
          </a:p>
        </p:txBody>
      </p:sp>
      <p:sp>
        <p:nvSpPr>
          <p:cNvPr id="148" name="Text Placeholder 147">
            <a:extLst>
              <a:ext uri="{FF2B5EF4-FFF2-40B4-BE49-F238E27FC236}">
                <a16:creationId xmlns:a16="http://schemas.microsoft.com/office/drawing/2014/main" id="{9D0D22E9-72D6-7EBC-171B-A10505C11689}"/>
              </a:ext>
            </a:extLst>
          </p:cNvPr>
          <p:cNvSpPr>
            <a:spLocks noGrp="1"/>
          </p:cNvSpPr>
          <p:nvPr>
            <p:ph type="body" sz="quarter" idx="57"/>
          </p:nvPr>
        </p:nvSpPr>
        <p:spPr>
          <a:xfrm>
            <a:off x="3836800" y="3429000"/>
            <a:ext cx="3060000" cy="2628000"/>
          </a:xfrm>
        </p:spPr>
        <p:txBody>
          <a:bodyPr/>
          <a:lstStyle/>
          <a:p>
            <a:r>
              <a:rPr lang="en-GB" noProof="0" dirty="0"/>
              <a:t> </a:t>
            </a:r>
          </a:p>
        </p:txBody>
      </p:sp>
      <p:sp>
        <p:nvSpPr>
          <p:cNvPr id="129" name="Text Placeholder 128">
            <a:extLst>
              <a:ext uri="{FF2B5EF4-FFF2-40B4-BE49-F238E27FC236}">
                <a16:creationId xmlns:a16="http://schemas.microsoft.com/office/drawing/2014/main" id="{32322932-C13E-9523-4824-DFA019612A06}"/>
              </a:ext>
            </a:extLst>
          </p:cNvPr>
          <p:cNvSpPr>
            <a:spLocks noGrp="1"/>
          </p:cNvSpPr>
          <p:nvPr>
            <p:ph type="body" sz="quarter" idx="32"/>
          </p:nvPr>
        </p:nvSpPr>
        <p:spPr>
          <a:xfrm>
            <a:off x="3836800" y="2503899"/>
            <a:ext cx="3060000" cy="763286"/>
          </a:xfrm>
        </p:spPr>
        <p:txBody>
          <a:bodyPr/>
          <a:lstStyle/>
          <a:p>
            <a:r>
              <a:rPr lang="en-GB" noProof="0" dirty="0"/>
              <a:t>Lorem ipsum dolor sit amet, consectetuer por adipiscing elit maecenas porttitor congue massa</a:t>
            </a:r>
          </a:p>
        </p:txBody>
      </p:sp>
      <p:sp>
        <p:nvSpPr>
          <p:cNvPr id="182" name="Text Placeholder 181">
            <a:extLst>
              <a:ext uri="{FF2B5EF4-FFF2-40B4-BE49-F238E27FC236}">
                <a16:creationId xmlns:a16="http://schemas.microsoft.com/office/drawing/2014/main" id="{000A25CF-7894-A4E8-B2BA-C01BD058A438}"/>
              </a:ext>
            </a:extLst>
          </p:cNvPr>
          <p:cNvSpPr>
            <a:spLocks noGrp="1"/>
          </p:cNvSpPr>
          <p:nvPr>
            <p:ph type="body" sz="quarter" idx="33"/>
          </p:nvPr>
        </p:nvSpPr>
        <p:spPr>
          <a:xfrm>
            <a:off x="4055494" y="3907307"/>
            <a:ext cx="2622611" cy="609398"/>
          </a:xfrm>
        </p:spPr>
        <p:txBody>
          <a:bodyPr/>
          <a:lstStyle/>
          <a:p>
            <a:r>
              <a:rPr lang="en-GB" noProof="0" dirty="0"/>
              <a:t>XXX</a:t>
            </a:r>
          </a:p>
        </p:txBody>
      </p:sp>
      <p:sp>
        <p:nvSpPr>
          <p:cNvPr id="183" name="Text Placeholder 182">
            <a:extLst>
              <a:ext uri="{FF2B5EF4-FFF2-40B4-BE49-F238E27FC236}">
                <a16:creationId xmlns:a16="http://schemas.microsoft.com/office/drawing/2014/main" id="{239C2631-2EB1-409F-DE65-65E0E16F683F}"/>
              </a:ext>
            </a:extLst>
          </p:cNvPr>
          <p:cNvSpPr>
            <a:spLocks noGrp="1"/>
          </p:cNvSpPr>
          <p:nvPr>
            <p:ph type="body" sz="quarter" idx="34"/>
          </p:nvPr>
        </p:nvSpPr>
        <p:spPr>
          <a:xfrm>
            <a:off x="4054600" y="4556814"/>
            <a:ext cx="2624400" cy="193899"/>
          </a:xfrm>
        </p:spPr>
        <p:txBody>
          <a:bodyPr/>
          <a:lstStyle/>
          <a:p>
            <a:r>
              <a:rPr lang="en-GB" noProof="0" dirty="0"/>
              <a:t>Lorem ipsum dolor sit amet</a:t>
            </a:r>
          </a:p>
        </p:txBody>
      </p:sp>
      <p:sp>
        <p:nvSpPr>
          <p:cNvPr id="184" name="Text Placeholder 183">
            <a:extLst>
              <a:ext uri="{FF2B5EF4-FFF2-40B4-BE49-F238E27FC236}">
                <a16:creationId xmlns:a16="http://schemas.microsoft.com/office/drawing/2014/main" id="{F66EAFF0-480D-FD23-FAFF-7DEACB8F451F}"/>
              </a:ext>
            </a:extLst>
          </p:cNvPr>
          <p:cNvSpPr>
            <a:spLocks noGrp="1"/>
          </p:cNvSpPr>
          <p:nvPr>
            <p:ph type="body" sz="quarter" idx="35"/>
          </p:nvPr>
        </p:nvSpPr>
        <p:spPr>
          <a:xfrm>
            <a:off x="4055494" y="4787081"/>
            <a:ext cx="2622611" cy="609398"/>
          </a:xfrm>
        </p:spPr>
        <p:txBody>
          <a:bodyPr/>
          <a:lstStyle/>
          <a:p>
            <a:r>
              <a:rPr lang="en-GB" noProof="0" dirty="0"/>
              <a:t>$XX-$XX</a:t>
            </a:r>
          </a:p>
        </p:txBody>
      </p:sp>
      <p:sp>
        <p:nvSpPr>
          <p:cNvPr id="185" name="Text Placeholder 184">
            <a:extLst>
              <a:ext uri="{FF2B5EF4-FFF2-40B4-BE49-F238E27FC236}">
                <a16:creationId xmlns:a16="http://schemas.microsoft.com/office/drawing/2014/main" id="{EE816050-D605-0532-CD07-03FA4465B437}"/>
              </a:ext>
            </a:extLst>
          </p:cNvPr>
          <p:cNvSpPr>
            <a:spLocks noGrp="1"/>
          </p:cNvSpPr>
          <p:nvPr>
            <p:ph type="body" sz="quarter" idx="36"/>
          </p:nvPr>
        </p:nvSpPr>
        <p:spPr>
          <a:xfrm>
            <a:off x="4054600" y="3674086"/>
            <a:ext cx="2624400" cy="193899"/>
          </a:xfrm>
        </p:spPr>
        <p:txBody>
          <a:bodyPr/>
          <a:lstStyle/>
          <a:p>
            <a:r>
              <a:rPr lang="en-GB" noProof="0" dirty="0"/>
              <a:t>Lorem ipsum dolor sit amet</a:t>
            </a:r>
          </a:p>
        </p:txBody>
      </p:sp>
      <p:sp>
        <p:nvSpPr>
          <p:cNvPr id="134" name="Text Placeholder 133">
            <a:extLst>
              <a:ext uri="{FF2B5EF4-FFF2-40B4-BE49-F238E27FC236}">
                <a16:creationId xmlns:a16="http://schemas.microsoft.com/office/drawing/2014/main" id="{5585184A-3F1B-B729-2DDC-3013F8973E1B}"/>
              </a:ext>
            </a:extLst>
          </p:cNvPr>
          <p:cNvSpPr>
            <a:spLocks noGrp="1"/>
          </p:cNvSpPr>
          <p:nvPr>
            <p:ph type="body" sz="quarter" idx="37"/>
          </p:nvPr>
        </p:nvSpPr>
        <p:spPr>
          <a:xfrm>
            <a:off x="650497" y="3674086"/>
            <a:ext cx="2624400" cy="193899"/>
          </a:xfrm>
        </p:spPr>
        <p:txBody>
          <a:bodyPr/>
          <a:lstStyle/>
          <a:p>
            <a:r>
              <a:rPr lang="en-GB" noProof="0" dirty="0"/>
              <a:t>Lorem ipsum dolor sit amet</a:t>
            </a:r>
          </a:p>
        </p:txBody>
      </p:sp>
      <p:sp>
        <p:nvSpPr>
          <p:cNvPr id="186" name="Text Placeholder 185">
            <a:extLst>
              <a:ext uri="{FF2B5EF4-FFF2-40B4-BE49-F238E27FC236}">
                <a16:creationId xmlns:a16="http://schemas.microsoft.com/office/drawing/2014/main" id="{4C4DB486-9795-40E4-DC45-44E7F9E40ACE}"/>
              </a:ext>
            </a:extLst>
          </p:cNvPr>
          <p:cNvSpPr>
            <a:spLocks noGrp="1"/>
          </p:cNvSpPr>
          <p:nvPr>
            <p:ph type="body" sz="quarter" idx="38"/>
          </p:nvPr>
        </p:nvSpPr>
        <p:spPr>
          <a:xfrm>
            <a:off x="4055494" y="5523345"/>
            <a:ext cx="2622611" cy="332399"/>
          </a:xfrm>
        </p:spPr>
        <p:txBody>
          <a:bodyPr/>
          <a:lstStyle/>
          <a:p>
            <a:r>
              <a:rPr lang="en-GB" noProof="0" dirty="0"/>
              <a:t>$XX</a:t>
            </a:r>
          </a:p>
        </p:txBody>
      </p:sp>
      <p:sp>
        <p:nvSpPr>
          <p:cNvPr id="149" name="Text Placeholder 148">
            <a:extLst>
              <a:ext uri="{FF2B5EF4-FFF2-40B4-BE49-F238E27FC236}">
                <a16:creationId xmlns:a16="http://schemas.microsoft.com/office/drawing/2014/main" id="{F448C6D4-5680-CC9B-2716-89D182083144}"/>
              </a:ext>
            </a:extLst>
          </p:cNvPr>
          <p:cNvSpPr>
            <a:spLocks noGrp="1"/>
          </p:cNvSpPr>
          <p:nvPr>
            <p:ph type="body" sz="quarter" idx="58"/>
          </p:nvPr>
        </p:nvSpPr>
        <p:spPr>
          <a:xfrm>
            <a:off x="7241125" y="3429000"/>
            <a:ext cx="4554000" cy="2628000"/>
          </a:xfrm>
        </p:spPr>
        <p:txBody>
          <a:bodyPr/>
          <a:lstStyle/>
          <a:p>
            <a:r>
              <a:rPr lang="en-GB" noProof="0" dirty="0"/>
              <a:t> </a:t>
            </a:r>
          </a:p>
        </p:txBody>
      </p:sp>
      <p:sp>
        <p:nvSpPr>
          <p:cNvPr id="190" name="Text Placeholder 189">
            <a:extLst>
              <a:ext uri="{FF2B5EF4-FFF2-40B4-BE49-F238E27FC236}">
                <a16:creationId xmlns:a16="http://schemas.microsoft.com/office/drawing/2014/main" id="{F84C3BF1-F29A-4150-2EDC-3E812618F6E9}"/>
              </a:ext>
            </a:extLst>
          </p:cNvPr>
          <p:cNvSpPr>
            <a:spLocks noGrp="1"/>
          </p:cNvSpPr>
          <p:nvPr>
            <p:ph type="body" sz="quarter" idx="45"/>
          </p:nvPr>
        </p:nvSpPr>
        <p:spPr>
          <a:xfrm>
            <a:off x="7241800" y="2503899"/>
            <a:ext cx="3060000" cy="763286"/>
          </a:xfrm>
        </p:spPr>
        <p:txBody>
          <a:bodyPr/>
          <a:lstStyle/>
          <a:p>
            <a:r>
              <a:rPr lang="en-GB" noProof="0" dirty="0"/>
              <a:t>Lorem ipsum dolor sit amet, consectetuer por adipiscing elit maecenas porttitor congue massa</a:t>
            </a:r>
          </a:p>
        </p:txBody>
      </p:sp>
      <p:sp>
        <p:nvSpPr>
          <p:cNvPr id="191" name="Text Placeholder 190">
            <a:extLst>
              <a:ext uri="{FF2B5EF4-FFF2-40B4-BE49-F238E27FC236}">
                <a16:creationId xmlns:a16="http://schemas.microsoft.com/office/drawing/2014/main" id="{48A712E2-C628-2A76-3EB5-37B368EA8715}"/>
              </a:ext>
            </a:extLst>
          </p:cNvPr>
          <p:cNvSpPr>
            <a:spLocks noGrp="1"/>
          </p:cNvSpPr>
          <p:nvPr>
            <p:ph type="body" sz="quarter" idx="46"/>
          </p:nvPr>
        </p:nvSpPr>
        <p:spPr>
          <a:xfrm>
            <a:off x="7477300" y="3907307"/>
            <a:ext cx="1944000" cy="609398"/>
          </a:xfrm>
        </p:spPr>
        <p:txBody>
          <a:bodyPr/>
          <a:lstStyle/>
          <a:p>
            <a:r>
              <a:rPr lang="en-GB" noProof="0" dirty="0"/>
              <a:t>XXX</a:t>
            </a:r>
          </a:p>
        </p:txBody>
      </p:sp>
      <p:sp>
        <p:nvSpPr>
          <p:cNvPr id="192" name="Text Placeholder 191">
            <a:extLst>
              <a:ext uri="{FF2B5EF4-FFF2-40B4-BE49-F238E27FC236}">
                <a16:creationId xmlns:a16="http://schemas.microsoft.com/office/drawing/2014/main" id="{4F41705B-6F89-B36B-BFDA-C223D176E34B}"/>
              </a:ext>
            </a:extLst>
          </p:cNvPr>
          <p:cNvSpPr>
            <a:spLocks noGrp="1"/>
          </p:cNvSpPr>
          <p:nvPr>
            <p:ph type="body" sz="quarter" idx="47"/>
          </p:nvPr>
        </p:nvSpPr>
        <p:spPr>
          <a:xfrm>
            <a:off x="7477300" y="4556814"/>
            <a:ext cx="1944000" cy="193899"/>
          </a:xfrm>
        </p:spPr>
        <p:txBody>
          <a:bodyPr/>
          <a:lstStyle/>
          <a:p>
            <a:r>
              <a:rPr lang="en-GB" noProof="0" dirty="0"/>
              <a:t>Lorem ipsum dolor</a:t>
            </a:r>
          </a:p>
        </p:txBody>
      </p:sp>
      <p:sp>
        <p:nvSpPr>
          <p:cNvPr id="193" name="Text Placeholder 192">
            <a:extLst>
              <a:ext uri="{FF2B5EF4-FFF2-40B4-BE49-F238E27FC236}">
                <a16:creationId xmlns:a16="http://schemas.microsoft.com/office/drawing/2014/main" id="{DBDDFFAB-AC05-8728-F86D-5C42FB15BC92}"/>
              </a:ext>
            </a:extLst>
          </p:cNvPr>
          <p:cNvSpPr>
            <a:spLocks noGrp="1"/>
          </p:cNvSpPr>
          <p:nvPr>
            <p:ph type="body" sz="quarter" idx="48"/>
          </p:nvPr>
        </p:nvSpPr>
        <p:spPr>
          <a:xfrm>
            <a:off x="7477300" y="4787081"/>
            <a:ext cx="1944000" cy="609398"/>
          </a:xfrm>
        </p:spPr>
        <p:txBody>
          <a:bodyPr/>
          <a:lstStyle/>
          <a:p>
            <a:r>
              <a:rPr lang="en-GB" noProof="0" dirty="0"/>
              <a:t>$XX</a:t>
            </a:r>
          </a:p>
        </p:txBody>
      </p:sp>
      <p:sp>
        <p:nvSpPr>
          <p:cNvPr id="194" name="Text Placeholder 193">
            <a:extLst>
              <a:ext uri="{FF2B5EF4-FFF2-40B4-BE49-F238E27FC236}">
                <a16:creationId xmlns:a16="http://schemas.microsoft.com/office/drawing/2014/main" id="{5CD11595-85FA-B76C-33DD-F920553BE555}"/>
              </a:ext>
            </a:extLst>
          </p:cNvPr>
          <p:cNvSpPr>
            <a:spLocks noGrp="1"/>
          </p:cNvSpPr>
          <p:nvPr>
            <p:ph type="body" sz="quarter" idx="49"/>
          </p:nvPr>
        </p:nvSpPr>
        <p:spPr>
          <a:xfrm>
            <a:off x="7477300" y="3674086"/>
            <a:ext cx="1944000" cy="193899"/>
          </a:xfrm>
        </p:spPr>
        <p:txBody>
          <a:bodyPr/>
          <a:lstStyle/>
          <a:p>
            <a:r>
              <a:rPr lang="en-GB" noProof="0" dirty="0"/>
              <a:t>Lorem ipsum dolor</a:t>
            </a:r>
          </a:p>
        </p:txBody>
      </p:sp>
      <p:sp>
        <p:nvSpPr>
          <p:cNvPr id="195" name="Text Placeholder 194">
            <a:extLst>
              <a:ext uri="{FF2B5EF4-FFF2-40B4-BE49-F238E27FC236}">
                <a16:creationId xmlns:a16="http://schemas.microsoft.com/office/drawing/2014/main" id="{EAAA073C-8B1D-DB7C-CC70-22534FA8DA37}"/>
              </a:ext>
            </a:extLst>
          </p:cNvPr>
          <p:cNvSpPr>
            <a:spLocks noGrp="1"/>
          </p:cNvSpPr>
          <p:nvPr>
            <p:ph type="body" sz="quarter" idx="50"/>
          </p:nvPr>
        </p:nvSpPr>
        <p:spPr>
          <a:xfrm>
            <a:off x="7477300" y="5523345"/>
            <a:ext cx="1944000" cy="332399"/>
          </a:xfrm>
        </p:spPr>
        <p:txBody>
          <a:bodyPr/>
          <a:lstStyle/>
          <a:p>
            <a:r>
              <a:rPr lang="en-GB" noProof="0" dirty="0"/>
              <a:t>$XX</a:t>
            </a:r>
          </a:p>
        </p:txBody>
      </p:sp>
      <p:sp>
        <p:nvSpPr>
          <p:cNvPr id="196" name="Text Placeholder 195">
            <a:extLst>
              <a:ext uri="{FF2B5EF4-FFF2-40B4-BE49-F238E27FC236}">
                <a16:creationId xmlns:a16="http://schemas.microsoft.com/office/drawing/2014/main" id="{44EE48C5-0090-F1F8-527F-558EA8D0A042}"/>
              </a:ext>
            </a:extLst>
          </p:cNvPr>
          <p:cNvSpPr>
            <a:spLocks noGrp="1"/>
          </p:cNvSpPr>
          <p:nvPr>
            <p:ph type="body" sz="quarter" idx="51"/>
          </p:nvPr>
        </p:nvSpPr>
        <p:spPr>
          <a:xfrm>
            <a:off x="9623455" y="3907307"/>
            <a:ext cx="1944000" cy="609398"/>
          </a:xfrm>
        </p:spPr>
        <p:txBody>
          <a:bodyPr/>
          <a:lstStyle/>
          <a:p>
            <a:r>
              <a:rPr lang="en-GB" noProof="0" dirty="0"/>
              <a:t>XX</a:t>
            </a:r>
          </a:p>
        </p:txBody>
      </p:sp>
      <p:sp>
        <p:nvSpPr>
          <p:cNvPr id="197" name="Text Placeholder 196">
            <a:extLst>
              <a:ext uri="{FF2B5EF4-FFF2-40B4-BE49-F238E27FC236}">
                <a16:creationId xmlns:a16="http://schemas.microsoft.com/office/drawing/2014/main" id="{18A2584D-10FF-4B39-F994-084F735D470A}"/>
              </a:ext>
            </a:extLst>
          </p:cNvPr>
          <p:cNvSpPr>
            <a:spLocks noGrp="1"/>
          </p:cNvSpPr>
          <p:nvPr>
            <p:ph type="body" sz="quarter" idx="52"/>
          </p:nvPr>
        </p:nvSpPr>
        <p:spPr>
          <a:xfrm>
            <a:off x="9623455" y="4556814"/>
            <a:ext cx="1944000" cy="193899"/>
          </a:xfrm>
        </p:spPr>
        <p:txBody>
          <a:bodyPr/>
          <a:lstStyle/>
          <a:p>
            <a:r>
              <a:rPr lang="en-GB" noProof="0" dirty="0"/>
              <a:t>Lorem ipsum dolor</a:t>
            </a:r>
          </a:p>
        </p:txBody>
      </p:sp>
      <p:sp>
        <p:nvSpPr>
          <p:cNvPr id="198" name="Text Placeholder 197">
            <a:extLst>
              <a:ext uri="{FF2B5EF4-FFF2-40B4-BE49-F238E27FC236}">
                <a16:creationId xmlns:a16="http://schemas.microsoft.com/office/drawing/2014/main" id="{9142050F-9483-ADA8-7A24-0FD3DF92A216}"/>
              </a:ext>
            </a:extLst>
          </p:cNvPr>
          <p:cNvSpPr>
            <a:spLocks noGrp="1"/>
          </p:cNvSpPr>
          <p:nvPr>
            <p:ph type="body" sz="quarter" idx="53"/>
          </p:nvPr>
        </p:nvSpPr>
        <p:spPr>
          <a:xfrm>
            <a:off x="9623455" y="4787081"/>
            <a:ext cx="1944000" cy="609398"/>
          </a:xfrm>
        </p:spPr>
        <p:txBody>
          <a:bodyPr/>
          <a:lstStyle/>
          <a:p>
            <a:r>
              <a:rPr lang="en-GB" noProof="0" dirty="0"/>
              <a:t>$XX</a:t>
            </a:r>
          </a:p>
        </p:txBody>
      </p:sp>
      <p:sp>
        <p:nvSpPr>
          <p:cNvPr id="199" name="Text Placeholder 198">
            <a:extLst>
              <a:ext uri="{FF2B5EF4-FFF2-40B4-BE49-F238E27FC236}">
                <a16:creationId xmlns:a16="http://schemas.microsoft.com/office/drawing/2014/main" id="{B70E4386-DBA0-54FA-8E05-3026AAF635CB}"/>
              </a:ext>
            </a:extLst>
          </p:cNvPr>
          <p:cNvSpPr>
            <a:spLocks noGrp="1"/>
          </p:cNvSpPr>
          <p:nvPr>
            <p:ph type="body" sz="quarter" idx="54"/>
          </p:nvPr>
        </p:nvSpPr>
        <p:spPr>
          <a:xfrm>
            <a:off x="9623455" y="3674086"/>
            <a:ext cx="1944000" cy="193899"/>
          </a:xfrm>
        </p:spPr>
        <p:txBody>
          <a:bodyPr/>
          <a:lstStyle/>
          <a:p>
            <a:r>
              <a:rPr lang="en-GB" noProof="0" dirty="0"/>
              <a:t>Lorem ipsum dolor</a:t>
            </a:r>
          </a:p>
        </p:txBody>
      </p:sp>
      <p:sp>
        <p:nvSpPr>
          <p:cNvPr id="200" name="Text Placeholder 199">
            <a:extLst>
              <a:ext uri="{FF2B5EF4-FFF2-40B4-BE49-F238E27FC236}">
                <a16:creationId xmlns:a16="http://schemas.microsoft.com/office/drawing/2014/main" id="{83F7E55F-3BF9-04E6-CA72-4B91456896A7}"/>
              </a:ext>
            </a:extLst>
          </p:cNvPr>
          <p:cNvSpPr>
            <a:spLocks noGrp="1"/>
          </p:cNvSpPr>
          <p:nvPr>
            <p:ph type="body" sz="quarter" idx="55"/>
          </p:nvPr>
        </p:nvSpPr>
        <p:spPr>
          <a:xfrm>
            <a:off x="9623455" y="5523345"/>
            <a:ext cx="1944000" cy="332399"/>
          </a:xfrm>
        </p:spPr>
        <p:txBody>
          <a:bodyPr/>
          <a:lstStyle/>
          <a:p>
            <a:r>
              <a:rPr lang="en-GB" noProof="0" dirty="0"/>
              <a:t>$XX</a:t>
            </a:r>
          </a:p>
        </p:txBody>
      </p:sp>
      <p:sp>
        <p:nvSpPr>
          <p:cNvPr id="234" name="Text Placeholder 233">
            <a:extLst>
              <a:ext uri="{FF2B5EF4-FFF2-40B4-BE49-F238E27FC236}">
                <a16:creationId xmlns:a16="http://schemas.microsoft.com/office/drawing/2014/main" id="{4E61639D-EE3E-1512-359E-D4B37C410C13}"/>
              </a:ext>
            </a:extLst>
          </p:cNvPr>
          <p:cNvSpPr>
            <a:spLocks noGrp="1"/>
          </p:cNvSpPr>
          <p:nvPr>
            <p:ph type="body" sz="quarter" idx="56"/>
          </p:nvPr>
        </p:nvSpPr>
        <p:spPr>
          <a:xfrm>
            <a:off x="650497" y="5523345"/>
            <a:ext cx="2622611" cy="332399"/>
          </a:xfrm>
        </p:spPr>
        <p:txBody>
          <a:bodyPr/>
          <a:lstStyle/>
          <a:p>
            <a:r>
              <a:rPr lang="en-GB" noProof="0" dirty="0"/>
              <a:t>$XX</a:t>
            </a:r>
          </a:p>
        </p:txBody>
      </p:sp>
      <p:sp>
        <p:nvSpPr>
          <p:cNvPr id="151" name="Slide Number Placeholder 150">
            <a:extLst>
              <a:ext uri="{FF2B5EF4-FFF2-40B4-BE49-F238E27FC236}">
                <a16:creationId xmlns:a16="http://schemas.microsoft.com/office/drawing/2014/main" id="{AB36D1C4-4CC9-F911-4C93-EEE987D6C714}"/>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19</a:t>
            </a:fld>
            <a:endParaRPr lang="en-GB" noProof="0" dirty="0"/>
          </a:p>
        </p:txBody>
      </p:sp>
      <p:sp>
        <p:nvSpPr>
          <p:cNvPr id="76" name="Text Placeholder 75">
            <a:extLst>
              <a:ext uri="{FF2B5EF4-FFF2-40B4-BE49-F238E27FC236}">
                <a16:creationId xmlns:a16="http://schemas.microsoft.com/office/drawing/2014/main" id="{42795BCF-D53B-7E0C-48FE-9D5C6717C31F}"/>
              </a:ext>
            </a:extLst>
          </p:cNvPr>
          <p:cNvSpPr>
            <a:spLocks noGrp="1"/>
          </p:cNvSpPr>
          <p:nvPr>
            <p:ph type="body" sz="quarter" idx="60"/>
          </p:nvPr>
        </p:nvSpPr>
        <p:spPr>
          <a:xfrm>
            <a:off x="430210" y="1131148"/>
            <a:ext cx="10691999" cy="498598"/>
          </a:xfrm>
        </p:spPr>
        <p:txBody>
          <a:bodyPr/>
          <a:lstStyle/>
          <a:p>
            <a:r>
              <a:rPr lang="en-GB" noProof="0" dirty="0"/>
              <a:t>Slide title goes here</a:t>
            </a:r>
          </a:p>
        </p:txBody>
      </p:sp>
      <p:sp>
        <p:nvSpPr>
          <p:cNvPr id="91" name="Text Placeholder 90">
            <a:extLst>
              <a:ext uri="{FF2B5EF4-FFF2-40B4-BE49-F238E27FC236}">
                <a16:creationId xmlns:a16="http://schemas.microsoft.com/office/drawing/2014/main" id="{1429E010-219E-71A3-C655-5FF371804955}"/>
              </a:ext>
            </a:extLst>
          </p:cNvPr>
          <p:cNvSpPr>
            <a:spLocks noGrp="1"/>
          </p:cNvSpPr>
          <p:nvPr>
            <p:ph idx="15"/>
          </p:nvPr>
        </p:nvSpPr>
        <p:spPr>
          <a:xfrm>
            <a:off x="431800" y="1830031"/>
            <a:ext cx="3060000" cy="325293"/>
          </a:xfrm>
        </p:spPr>
        <p:txBody>
          <a:bodyPr/>
          <a:lstStyle/>
          <a:p>
            <a:r>
              <a:rPr lang="en-GB" noProof="0" dirty="0"/>
              <a:t>Header</a:t>
            </a:r>
          </a:p>
        </p:txBody>
      </p:sp>
      <p:sp>
        <p:nvSpPr>
          <p:cNvPr id="83" name="Text Placeholder 82">
            <a:extLst>
              <a:ext uri="{FF2B5EF4-FFF2-40B4-BE49-F238E27FC236}">
                <a16:creationId xmlns:a16="http://schemas.microsoft.com/office/drawing/2014/main" id="{49C379A8-29AA-FD92-2ABB-4ABD43920A8E}"/>
              </a:ext>
            </a:extLst>
          </p:cNvPr>
          <p:cNvSpPr>
            <a:spLocks noGrp="1"/>
          </p:cNvSpPr>
          <p:nvPr>
            <p:ph idx="17"/>
          </p:nvPr>
        </p:nvSpPr>
        <p:spPr>
          <a:xfrm>
            <a:off x="431800" y="2178606"/>
            <a:ext cx="3060000" cy="325293"/>
          </a:xfrm>
        </p:spPr>
        <p:txBody>
          <a:bodyPr/>
          <a:lstStyle/>
          <a:p>
            <a:r>
              <a:rPr lang="en-GB" noProof="0" dirty="0"/>
              <a:t>Subheader</a:t>
            </a:r>
          </a:p>
        </p:txBody>
      </p:sp>
      <p:sp>
        <p:nvSpPr>
          <p:cNvPr id="127" name="Text Placeholder 126">
            <a:extLst>
              <a:ext uri="{FF2B5EF4-FFF2-40B4-BE49-F238E27FC236}">
                <a16:creationId xmlns:a16="http://schemas.microsoft.com/office/drawing/2014/main" id="{27C1E464-7A97-D79E-EDC4-33503141943C}"/>
              </a:ext>
            </a:extLst>
          </p:cNvPr>
          <p:cNvSpPr>
            <a:spLocks noGrp="1"/>
          </p:cNvSpPr>
          <p:nvPr>
            <p:ph idx="61"/>
          </p:nvPr>
        </p:nvSpPr>
        <p:spPr>
          <a:xfrm>
            <a:off x="3836800" y="1830031"/>
            <a:ext cx="3060000" cy="325293"/>
          </a:xfrm>
        </p:spPr>
        <p:txBody>
          <a:bodyPr/>
          <a:lstStyle/>
          <a:p>
            <a:r>
              <a:rPr lang="en-GB" noProof="0" dirty="0"/>
              <a:t>Header</a:t>
            </a:r>
          </a:p>
        </p:txBody>
      </p:sp>
      <p:sp>
        <p:nvSpPr>
          <p:cNvPr id="128" name="Text Placeholder 127">
            <a:extLst>
              <a:ext uri="{FF2B5EF4-FFF2-40B4-BE49-F238E27FC236}">
                <a16:creationId xmlns:a16="http://schemas.microsoft.com/office/drawing/2014/main" id="{1A8D3185-D281-5629-4668-05C9A06834B5}"/>
              </a:ext>
            </a:extLst>
          </p:cNvPr>
          <p:cNvSpPr>
            <a:spLocks noGrp="1"/>
          </p:cNvSpPr>
          <p:nvPr>
            <p:ph idx="62"/>
          </p:nvPr>
        </p:nvSpPr>
        <p:spPr>
          <a:xfrm>
            <a:off x="3836800" y="2178606"/>
            <a:ext cx="3060000" cy="325293"/>
          </a:xfrm>
        </p:spPr>
        <p:txBody>
          <a:bodyPr/>
          <a:lstStyle/>
          <a:p>
            <a:r>
              <a:rPr lang="en-GB" noProof="0" dirty="0"/>
              <a:t>Subheader</a:t>
            </a:r>
          </a:p>
        </p:txBody>
      </p:sp>
      <p:sp>
        <p:nvSpPr>
          <p:cNvPr id="188" name="Text Placeholder 187">
            <a:extLst>
              <a:ext uri="{FF2B5EF4-FFF2-40B4-BE49-F238E27FC236}">
                <a16:creationId xmlns:a16="http://schemas.microsoft.com/office/drawing/2014/main" id="{EBAA91B2-57F3-F97E-9DCD-FA987572EDE4}"/>
              </a:ext>
            </a:extLst>
          </p:cNvPr>
          <p:cNvSpPr>
            <a:spLocks noGrp="1"/>
          </p:cNvSpPr>
          <p:nvPr>
            <p:ph idx="63"/>
          </p:nvPr>
        </p:nvSpPr>
        <p:spPr>
          <a:xfrm>
            <a:off x="7241800" y="1830031"/>
            <a:ext cx="3060000" cy="325293"/>
          </a:xfrm>
        </p:spPr>
        <p:txBody>
          <a:bodyPr/>
          <a:lstStyle/>
          <a:p>
            <a:r>
              <a:rPr lang="en-GB" noProof="0" dirty="0"/>
              <a:t>Header</a:t>
            </a:r>
          </a:p>
        </p:txBody>
      </p:sp>
      <p:sp>
        <p:nvSpPr>
          <p:cNvPr id="189" name="Text Placeholder 188">
            <a:extLst>
              <a:ext uri="{FF2B5EF4-FFF2-40B4-BE49-F238E27FC236}">
                <a16:creationId xmlns:a16="http://schemas.microsoft.com/office/drawing/2014/main" id="{3C6A807B-1D38-E4F9-A818-AFC0D97819A3}"/>
              </a:ext>
            </a:extLst>
          </p:cNvPr>
          <p:cNvSpPr>
            <a:spLocks noGrp="1"/>
          </p:cNvSpPr>
          <p:nvPr>
            <p:ph idx="64"/>
          </p:nvPr>
        </p:nvSpPr>
        <p:spPr>
          <a:xfrm>
            <a:off x="7241800" y="2178606"/>
            <a:ext cx="3060000" cy="325293"/>
          </a:xfrm>
        </p:spPr>
        <p:txBody>
          <a:bodyPr/>
          <a:lstStyle/>
          <a:p>
            <a:r>
              <a:rPr lang="en-GB" noProof="0" dirty="0"/>
              <a:t>Subheader</a:t>
            </a:r>
          </a:p>
        </p:txBody>
      </p:sp>
      <p:cxnSp>
        <p:nvCxnSpPr>
          <p:cNvPr id="235" name="Straight Connector 234">
            <a:extLst>
              <a:ext uri="{FF2B5EF4-FFF2-40B4-BE49-F238E27FC236}">
                <a16:creationId xmlns:a16="http://schemas.microsoft.com/office/drawing/2014/main" id="{6B426643-E942-5AB6-0F11-DAEEA5F04FD5}"/>
              </a:ext>
            </a:extLst>
          </p:cNvPr>
          <p:cNvCxnSpPr>
            <a:cxnSpLocks/>
          </p:cNvCxnSpPr>
          <p:nvPr/>
        </p:nvCxnSpPr>
        <p:spPr>
          <a:xfrm>
            <a:off x="650495" y="5395011"/>
            <a:ext cx="262261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990B4CC2-D912-C0B6-3D67-0CFBCC130B01}"/>
              </a:ext>
            </a:extLst>
          </p:cNvPr>
          <p:cNvCxnSpPr>
            <a:cxnSpLocks/>
          </p:cNvCxnSpPr>
          <p:nvPr/>
        </p:nvCxnSpPr>
        <p:spPr>
          <a:xfrm>
            <a:off x="4055495" y="5395011"/>
            <a:ext cx="262261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9261B7F4-E721-3CC6-8AEB-7040EDE857B9}"/>
              </a:ext>
            </a:extLst>
          </p:cNvPr>
          <p:cNvCxnSpPr>
            <a:cxnSpLocks/>
          </p:cNvCxnSpPr>
          <p:nvPr/>
        </p:nvCxnSpPr>
        <p:spPr>
          <a:xfrm>
            <a:off x="7477125" y="5395011"/>
            <a:ext cx="1944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E192D62E-FEA0-D22C-D5C0-E50753A14330}"/>
              </a:ext>
            </a:extLst>
          </p:cNvPr>
          <p:cNvCxnSpPr>
            <a:cxnSpLocks/>
          </p:cNvCxnSpPr>
          <p:nvPr/>
        </p:nvCxnSpPr>
        <p:spPr>
          <a:xfrm>
            <a:off x="9623425" y="5395011"/>
            <a:ext cx="1944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0563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D0ED8-94BF-F8AD-BBC2-7DAB81D3874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0BF53CA1-8767-ECDC-D89C-7AC52E816F34}"/>
              </a:ext>
            </a:extLst>
          </p:cNvPr>
          <p:cNvSpPr>
            <a:spLocks noGrp="1"/>
          </p:cNvSpPr>
          <p:nvPr>
            <p:ph type="body" sz="quarter" idx="59"/>
          </p:nvPr>
        </p:nvSpPr>
        <p:spPr>
          <a:xfrm>
            <a:off x="431800" y="3429000"/>
            <a:ext cx="3060000" cy="2628000"/>
          </a:xfrm>
        </p:spPr>
        <p:txBody>
          <a:bodyPr/>
          <a:lstStyle/>
          <a:p>
            <a:r>
              <a:rPr lang="en-GB" noProof="0" dirty="0"/>
              <a:t> </a:t>
            </a:r>
          </a:p>
        </p:txBody>
      </p:sp>
      <p:sp>
        <p:nvSpPr>
          <p:cNvPr id="4" name="Title 3">
            <a:extLst>
              <a:ext uri="{FF2B5EF4-FFF2-40B4-BE49-F238E27FC236}">
                <a16:creationId xmlns:a16="http://schemas.microsoft.com/office/drawing/2014/main" id="{EE94153F-07F9-7E22-54C7-472C3D3FBA9F}"/>
              </a:ext>
            </a:extLst>
          </p:cNvPr>
          <p:cNvSpPr>
            <a:spLocks noGrp="1"/>
          </p:cNvSpPr>
          <p:nvPr>
            <p:ph type="title"/>
          </p:nvPr>
        </p:nvSpPr>
        <p:spPr>
          <a:xfrm>
            <a:off x="430211" y="365125"/>
            <a:ext cx="10692000" cy="378000"/>
          </a:xfrm>
        </p:spPr>
        <p:txBody>
          <a:bodyPr/>
          <a:lstStyle/>
          <a:p>
            <a:r>
              <a:rPr lang="en-GB" noProof="0" dirty="0"/>
              <a:t>Slide title goes here</a:t>
            </a:r>
          </a:p>
        </p:txBody>
      </p:sp>
      <p:sp>
        <p:nvSpPr>
          <p:cNvPr id="31" name="Text Placeholder 30">
            <a:extLst>
              <a:ext uri="{FF2B5EF4-FFF2-40B4-BE49-F238E27FC236}">
                <a16:creationId xmlns:a16="http://schemas.microsoft.com/office/drawing/2014/main" id="{DAC5FAD6-1492-F5FF-F219-83D6E56B3D73}"/>
              </a:ext>
            </a:extLst>
          </p:cNvPr>
          <p:cNvSpPr>
            <a:spLocks noGrp="1"/>
          </p:cNvSpPr>
          <p:nvPr>
            <p:ph type="body" sz="quarter" idx="26"/>
          </p:nvPr>
        </p:nvSpPr>
        <p:spPr>
          <a:xfrm>
            <a:off x="650497" y="3907307"/>
            <a:ext cx="2622611" cy="609398"/>
          </a:xfrm>
        </p:spPr>
        <p:txBody>
          <a:bodyPr>
            <a:normAutofit/>
          </a:bodyPr>
          <a:lstStyle/>
          <a:p>
            <a:r>
              <a:rPr lang="en-GB" noProof="0" dirty="0"/>
              <a:t>XXX</a:t>
            </a:r>
          </a:p>
        </p:txBody>
      </p:sp>
      <p:sp>
        <p:nvSpPr>
          <p:cNvPr id="67" name="Text Placeholder 66">
            <a:extLst>
              <a:ext uri="{FF2B5EF4-FFF2-40B4-BE49-F238E27FC236}">
                <a16:creationId xmlns:a16="http://schemas.microsoft.com/office/drawing/2014/main" id="{3E9AB577-9085-E2F1-8B1F-FB567F82F7CF}"/>
              </a:ext>
            </a:extLst>
          </p:cNvPr>
          <p:cNvSpPr>
            <a:spLocks noGrp="1"/>
          </p:cNvSpPr>
          <p:nvPr>
            <p:ph type="body" sz="quarter" idx="27"/>
          </p:nvPr>
        </p:nvSpPr>
        <p:spPr>
          <a:xfrm>
            <a:off x="650497" y="4556814"/>
            <a:ext cx="2624400" cy="193899"/>
          </a:xfrm>
        </p:spPr>
        <p:txBody>
          <a:bodyPr/>
          <a:lstStyle/>
          <a:p>
            <a:r>
              <a:rPr lang="en-GB" noProof="0" dirty="0"/>
              <a:t>Lorem ipsum dolor sit amet</a:t>
            </a:r>
          </a:p>
        </p:txBody>
      </p:sp>
      <p:sp>
        <p:nvSpPr>
          <p:cNvPr id="33" name="Text Placeholder 32">
            <a:extLst>
              <a:ext uri="{FF2B5EF4-FFF2-40B4-BE49-F238E27FC236}">
                <a16:creationId xmlns:a16="http://schemas.microsoft.com/office/drawing/2014/main" id="{88616343-4E9D-9B4A-036D-29C35F6FF207}"/>
              </a:ext>
            </a:extLst>
          </p:cNvPr>
          <p:cNvSpPr>
            <a:spLocks noGrp="1"/>
          </p:cNvSpPr>
          <p:nvPr>
            <p:ph type="body" sz="quarter" idx="28"/>
          </p:nvPr>
        </p:nvSpPr>
        <p:spPr>
          <a:xfrm>
            <a:off x="650497" y="4787081"/>
            <a:ext cx="2622611" cy="609398"/>
          </a:xfrm>
        </p:spPr>
        <p:txBody>
          <a:bodyPr>
            <a:normAutofit/>
          </a:bodyPr>
          <a:lstStyle/>
          <a:p>
            <a:r>
              <a:rPr lang="en-GB" noProof="0" dirty="0"/>
              <a:t>$XX-$XX</a:t>
            </a:r>
          </a:p>
        </p:txBody>
      </p:sp>
      <p:sp>
        <p:nvSpPr>
          <p:cNvPr id="2" name="Text Placeholder 1">
            <a:extLst>
              <a:ext uri="{FF2B5EF4-FFF2-40B4-BE49-F238E27FC236}">
                <a16:creationId xmlns:a16="http://schemas.microsoft.com/office/drawing/2014/main" id="{1A6424D1-402F-1030-047C-89694B9F4D48}"/>
              </a:ext>
            </a:extLst>
          </p:cNvPr>
          <p:cNvSpPr>
            <a:spLocks noGrp="1"/>
          </p:cNvSpPr>
          <p:nvPr>
            <p:ph type="body" sz="quarter" idx="57"/>
          </p:nvPr>
        </p:nvSpPr>
        <p:spPr>
          <a:xfrm>
            <a:off x="3836800" y="3429000"/>
            <a:ext cx="3060000" cy="2628000"/>
          </a:xfrm>
        </p:spPr>
        <p:txBody>
          <a:bodyPr/>
          <a:lstStyle/>
          <a:p>
            <a:r>
              <a:rPr lang="en-GB" noProof="0" dirty="0"/>
              <a:t> </a:t>
            </a:r>
          </a:p>
        </p:txBody>
      </p:sp>
      <p:sp>
        <p:nvSpPr>
          <p:cNvPr id="182" name="Text Placeholder 181">
            <a:extLst>
              <a:ext uri="{FF2B5EF4-FFF2-40B4-BE49-F238E27FC236}">
                <a16:creationId xmlns:a16="http://schemas.microsoft.com/office/drawing/2014/main" id="{643074C9-BE14-AB99-BD41-FF732AF696BE}"/>
              </a:ext>
            </a:extLst>
          </p:cNvPr>
          <p:cNvSpPr>
            <a:spLocks noGrp="1"/>
          </p:cNvSpPr>
          <p:nvPr>
            <p:ph type="body" sz="quarter" idx="33"/>
          </p:nvPr>
        </p:nvSpPr>
        <p:spPr>
          <a:xfrm>
            <a:off x="4055494" y="3907307"/>
            <a:ext cx="2622611" cy="609398"/>
          </a:xfrm>
        </p:spPr>
        <p:txBody>
          <a:bodyPr/>
          <a:lstStyle/>
          <a:p>
            <a:r>
              <a:rPr lang="en-GB" noProof="0" dirty="0"/>
              <a:t>XXX</a:t>
            </a:r>
          </a:p>
        </p:txBody>
      </p:sp>
      <p:sp>
        <p:nvSpPr>
          <p:cNvPr id="183" name="Text Placeholder 182">
            <a:extLst>
              <a:ext uri="{FF2B5EF4-FFF2-40B4-BE49-F238E27FC236}">
                <a16:creationId xmlns:a16="http://schemas.microsoft.com/office/drawing/2014/main" id="{872D85F3-E03F-D7AC-92E1-946E7615794C}"/>
              </a:ext>
            </a:extLst>
          </p:cNvPr>
          <p:cNvSpPr>
            <a:spLocks noGrp="1"/>
          </p:cNvSpPr>
          <p:nvPr>
            <p:ph type="body" sz="quarter" idx="34"/>
          </p:nvPr>
        </p:nvSpPr>
        <p:spPr>
          <a:xfrm>
            <a:off x="4054600" y="4556814"/>
            <a:ext cx="2624400" cy="193899"/>
          </a:xfrm>
        </p:spPr>
        <p:txBody>
          <a:bodyPr/>
          <a:lstStyle/>
          <a:p>
            <a:r>
              <a:rPr lang="en-GB" noProof="0" dirty="0"/>
              <a:t>Lorem ipsum dolor sit amet</a:t>
            </a:r>
          </a:p>
        </p:txBody>
      </p:sp>
      <p:sp>
        <p:nvSpPr>
          <p:cNvPr id="184" name="Text Placeholder 183">
            <a:extLst>
              <a:ext uri="{FF2B5EF4-FFF2-40B4-BE49-F238E27FC236}">
                <a16:creationId xmlns:a16="http://schemas.microsoft.com/office/drawing/2014/main" id="{5E10EAEF-4E76-E30A-36EA-CC06F0524152}"/>
              </a:ext>
            </a:extLst>
          </p:cNvPr>
          <p:cNvSpPr>
            <a:spLocks noGrp="1"/>
          </p:cNvSpPr>
          <p:nvPr>
            <p:ph type="body" sz="quarter" idx="35"/>
          </p:nvPr>
        </p:nvSpPr>
        <p:spPr>
          <a:xfrm>
            <a:off x="4055494" y="4787081"/>
            <a:ext cx="2622611" cy="609398"/>
          </a:xfrm>
        </p:spPr>
        <p:txBody>
          <a:bodyPr/>
          <a:lstStyle/>
          <a:p>
            <a:r>
              <a:rPr lang="en-GB" noProof="0" dirty="0"/>
              <a:t>$XX-$XX</a:t>
            </a:r>
          </a:p>
        </p:txBody>
      </p:sp>
      <p:sp>
        <p:nvSpPr>
          <p:cNvPr id="186" name="Text Placeholder 185">
            <a:extLst>
              <a:ext uri="{FF2B5EF4-FFF2-40B4-BE49-F238E27FC236}">
                <a16:creationId xmlns:a16="http://schemas.microsoft.com/office/drawing/2014/main" id="{5C960134-026D-6DC9-E751-A60B2554F857}"/>
              </a:ext>
            </a:extLst>
          </p:cNvPr>
          <p:cNvSpPr>
            <a:spLocks noGrp="1"/>
          </p:cNvSpPr>
          <p:nvPr>
            <p:ph type="body" sz="quarter" idx="38"/>
          </p:nvPr>
        </p:nvSpPr>
        <p:spPr>
          <a:xfrm>
            <a:off x="4055494" y="5523345"/>
            <a:ext cx="2622611" cy="332399"/>
          </a:xfrm>
        </p:spPr>
        <p:txBody>
          <a:bodyPr/>
          <a:lstStyle/>
          <a:p>
            <a:r>
              <a:rPr lang="en-GB" noProof="0" dirty="0"/>
              <a:t>$XX</a:t>
            </a:r>
          </a:p>
        </p:txBody>
      </p:sp>
      <p:sp>
        <p:nvSpPr>
          <p:cNvPr id="3" name="Text Placeholder 2">
            <a:extLst>
              <a:ext uri="{FF2B5EF4-FFF2-40B4-BE49-F238E27FC236}">
                <a16:creationId xmlns:a16="http://schemas.microsoft.com/office/drawing/2014/main" id="{956EAD09-5694-A6F5-4EE1-2649F3095EFD}"/>
              </a:ext>
            </a:extLst>
          </p:cNvPr>
          <p:cNvSpPr>
            <a:spLocks noGrp="1"/>
          </p:cNvSpPr>
          <p:nvPr>
            <p:ph type="body" sz="quarter" idx="58"/>
          </p:nvPr>
        </p:nvSpPr>
        <p:spPr>
          <a:xfrm>
            <a:off x="7241125" y="3429000"/>
            <a:ext cx="4554000" cy="2628000"/>
          </a:xfrm>
        </p:spPr>
        <p:txBody>
          <a:bodyPr/>
          <a:lstStyle/>
          <a:p>
            <a:r>
              <a:rPr lang="en-GB" noProof="0" dirty="0"/>
              <a:t> </a:t>
            </a:r>
          </a:p>
        </p:txBody>
      </p:sp>
      <p:sp>
        <p:nvSpPr>
          <p:cNvPr id="191" name="Text Placeholder 190">
            <a:extLst>
              <a:ext uri="{FF2B5EF4-FFF2-40B4-BE49-F238E27FC236}">
                <a16:creationId xmlns:a16="http://schemas.microsoft.com/office/drawing/2014/main" id="{04597085-BEB0-AC9B-EEA8-3CD05DACF3E4}"/>
              </a:ext>
            </a:extLst>
          </p:cNvPr>
          <p:cNvSpPr>
            <a:spLocks noGrp="1"/>
          </p:cNvSpPr>
          <p:nvPr>
            <p:ph type="body" sz="quarter" idx="46"/>
          </p:nvPr>
        </p:nvSpPr>
        <p:spPr>
          <a:xfrm>
            <a:off x="7477300" y="3907307"/>
            <a:ext cx="1944000" cy="609398"/>
          </a:xfrm>
        </p:spPr>
        <p:txBody>
          <a:bodyPr/>
          <a:lstStyle/>
          <a:p>
            <a:r>
              <a:rPr lang="en-GB" noProof="0" dirty="0"/>
              <a:t>XXX</a:t>
            </a:r>
          </a:p>
        </p:txBody>
      </p:sp>
      <p:sp>
        <p:nvSpPr>
          <p:cNvPr id="192" name="Text Placeholder 191">
            <a:extLst>
              <a:ext uri="{FF2B5EF4-FFF2-40B4-BE49-F238E27FC236}">
                <a16:creationId xmlns:a16="http://schemas.microsoft.com/office/drawing/2014/main" id="{BD20433A-8D98-F46D-F02D-57B45177A496}"/>
              </a:ext>
            </a:extLst>
          </p:cNvPr>
          <p:cNvSpPr>
            <a:spLocks noGrp="1"/>
          </p:cNvSpPr>
          <p:nvPr>
            <p:ph type="body" sz="quarter" idx="47"/>
          </p:nvPr>
        </p:nvSpPr>
        <p:spPr>
          <a:xfrm>
            <a:off x="7477300" y="4556814"/>
            <a:ext cx="1944000" cy="193899"/>
          </a:xfrm>
        </p:spPr>
        <p:txBody>
          <a:bodyPr/>
          <a:lstStyle/>
          <a:p>
            <a:r>
              <a:rPr lang="en-GB" noProof="0" dirty="0"/>
              <a:t>Lorem ipsum dolor</a:t>
            </a:r>
          </a:p>
        </p:txBody>
      </p:sp>
      <p:sp>
        <p:nvSpPr>
          <p:cNvPr id="193" name="Text Placeholder 192">
            <a:extLst>
              <a:ext uri="{FF2B5EF4-FFF2-40B4-BE49-F238E27FC236}">
                <a16:creationId xmlns:a16="http://schemas.microsoft.com/office/drawing/2014/main" id="{17692D9F-3280-2E3F-CC21-4F90A757EFFD}"/>
              </a:ext>
            </a:extLst>
          </p:cNvPr>
          <p:cNvSpPr>
            <a:spLocks noGrp="1"/>
          </p:cNvSpPr>
          <p:nvPr>
            <p:ph type="body" sz="quarter" idx="48"/>
          </p:nvPr>
        </p:nvSpPr>
        <p:spPr>
          <a:xfrm>
            <a:off x="7477300" y="4787081"/>
            <a:ext cx="1944000" cy="609398"/>
          </a:xfrm>
        </p:spPr>
        <p:txBody>
          <a:bodyPr/>
          <a:lstStyle/>
          <a:p>
            <a:r>
              <a:rPr lang="en-GB" noProof="0" dirty="0"/>
              <a:t>$XX</a:t>
            </a:r>
          </a:p>
        </p:txBody>
      </p:sp>
      <p:sp>
        <p:nvSpPr>
          <p:cNvPr id="194" name="Text Placeholder 193">
            <a:extLst>
              <a:ext uri="{FF2B5EF4-FFF2-40B4-BE49-F238E27FC236}">
                <a16:creationId xmlns:a16="http://schemas.microsoft.com/office/drawing/2014/main" id="{176AD0E2-8910-F558-3A3F-379DC3A4E4A7}"/>
              </a:ext>
            </a:extLst>
          </p:cNvPr>
          <p:cNvSpPr>
            <a:spLocks noGrp="1"/>
          </p:cNvSpPr>
          <p:nvPr>
            <p:ph type="body" sz="quarter" idx="49"/>
          </p:nvPr>
        </p:nvSpPr>
        <p:spPr>
          <a:xfrm>
            <a:off x="7477300" y="3674086"/>
            <a:ext cx="1944000" cy="193899"/>
          </a:xfrm>
        </p:spPr>
        <p:txBody>
          <a:bodyPr/>
          <a:lstStyle/>
          <a:p>
            <a:r>
              <a:rPr lang="en-GB" noProof="0" dirty="0"/>
              <a:t>Lorem ipsum dolor</a:t>
            </a:r>
          </a:p>
        </p:txBody>
      </p:sp>
      <p:sp>
        <p:nvSpPr>
          <p:cNvPr id="195" name="Text Placeholder 194">
            <a:extLst>
              <a:ext uri="{FF2B5EF4-FFF2-40B4-BE49-F238E27FC236}">
                <a16:creationId xmlns:a16="http://schemas.microsoft.com/office/drawing/2014/main" id="{8DF0183E-01BA-D086-8FBC-AAD484CC2A64}"/>
              </a:ext>
            </a:extLst>
          </p:cNvPr>
          <p:cNvSpPr>
            <a:spLocks noGrp="1"/>
          </p:cNvSpPr>
          <p:nvPr>
            <p:ph type="body" sz="quarter" idx="50"/>
          </p:nvPr>
        </p:nvSpPr>
        <p:spPr>
          <a:xfrm>
            <a:off x="7477300" y="5523345"/>
            <a:ext cx="1944000" cy="332399"/>
          </a:xfrm>
        </p:spPr>
        <p:txBody>
          <a:bodyPr/>
          <a:lstStyle/>
          <a:p>
            <a:r>
              <a:rPr lang="en-GB" noProof="0" dirty="0"/>
              <a:t>$XX</a:t>
            </a:r>
          </a:p>
        </p:txBody>
      </p:sp>
      <p:sp>
        <p:nvSpPr>
          <p:cNvPr id="196" name="Text Placeholder 195">
            <a:extLst>
              <a:ext uri="{FF2B5EF4-FFF2-40B4-BE49-F238E27FC236}">
                <a16:creationId xmlns:a16="http://schemas.microsoft.com/office/drawing/2014/main" id="{70174B26-209A-F38E-3864-0FBB5D6DF728}"/>
              </a:ext>
            </a:extLst>
          </p:cNvPr>
          <p:cNvSpPr>
            <a:spLocks noGrp="1"/>
          </p:cNvSpPr>
          <p:nvPr>
            <p:ph type="body" sz="quarter" idx="51"/>
          </p:nvPr>
        </p:nvSpPr>
        <p:spPr>
          <a:xfrm>
            <a:off x="9623455" y="3907307"/>
            <a:ext cx="1944000" cy="609398"/>
          </a:xfrm>
        </p:spPr>
        <p:txBody>
          <a:bodyPr/>
          <a:lstStyle/>
          <a:p>
            <a:r>
              <a:rPr lang="en-GB" noProof="0" dirty="0"/>
              <a:t>XX</a:t>
            </a:r>
          </a:p>
        </p:txBody>
      </p:sp>
      <p:sp>
        <p:nvSpPr>
          <p:cNvPr id="197" name="Text Placeholder 196">
            <a:extLst>
              <a:ext uri="{FF2B5EF4-FFF2-40B4-BE49-F238E27FC236}">
                <a16:creationId xmlns:a16="http://schemas.microsoft.com/office/drawing/2014/main" id="{7AE45D90-F64D-70AA-8889-A58DAB6A270B}"/>
              </a:ext>
            </a:extLst>
          </p:cNvPr>
          <p:cNvSpPr>
            <a:spLocks noGrp="1"/>
          </p:cNvSpPr>
          <p:nvPr>
            <p:ph type="body" sz="quarter" idx="52"/>
          </p:nvPr>
        </p:nvSpPr>
        <p:spPr>
          <a:xfrm>
            <a:off x="9623455" y="4556814"/>
            <a:ext cx="1944000" cy="193899"/>
          </a:xfrm>
        </p:spPr>
        <p:txBody>
          <a:bodyPr/>
          <a:lstStyle/>
          <a:p>
            <a:r>
              <a:rPr lang="en-GB" noProof="0" dirty="0"/>
              <a:t>Lorem ipsum dolor</a:t>
            </a:r>
          </a:p>
        </p:txBody>
      </p:sp>
      <p:sp>
        <p:nvSpPr>
          <p:cNvPr id="198" name="Text Placeholder 197">
            <a:extLst>
              <a:ext uri="{FF2B5EF4-FFF2-40B4-BE49-F238E27FC236}">
                <a16:creationId xmlns:a16="http://schemas.microsoft.com/office/drawing/2014/main" id="{20E8F0E2-E79A-1756-92BD-8A9E2BF0A25D}"/>
              </a:ext>
            </a:extLst>
          </p:cNvPr>
          <p:cNvSpPr>
            <a:spLocks noGrp="1"/>
          </p:cNvSpPr>
          <p:nvPr>
            <p:ph type="body" sz="quarter" idx="53"/>
          </p:nvPr>
        </p:nvSpPr>
        <p:spPr>
          <a:xfrm>
            <a:off x="9623455" y="4787081"/>
            <a:ext cx="1944000" cy="609398"/>
          </a:xfrm>
        </p:spPr>
        <p:txBody>
          <a:bodyPr/>
          <a:lstStyle/>
          <a:p>
            <a:r>
              <a:rPr lang="en-GB" noProof="0" dirty="0"/>
              <a:t>$XX</a:t>
            </a:r>
          </a:p>
        </p:txBody>
      </p:sp>
      <p:sp>
        <p:nvSpPr>
          <p:cNvPr id="199" name="Text Placeholder 198">
            <a:extLst>
              <a:ext uri="{FF2B5EF4-FFF2-40B4-BE49-F238E27FC236}">
                <a16:creationId xmlns:a16="http://schemas.microsoft.com/office/drawing/2014/main" id="{5D052641-5429-F509-D54E-7DC6871EB195}"/>
              </a:ext>
            </a:extLst>
          </p:cNvPr>
          <p:cNvSpPr>
            <a:spLocks noGrp="1"/>
          </p:cNvSpPr>
          <p:nvPr>
            <p:ph type="body" sz="quarter" idx="54"/>
          </p:nvPr>
        </p:nvSpPr>
        <p:spPr>
          <a:xfrm>
            <a:off x="9623455" y="3674086"/>
            <a:ext cx="1944000" cy="193899"/>
          </a:xfrm>
        </p:spPr>
        <p:txBody>
          <a:bodyPr/>
          <a:lstStyle/>
          <a:p>
            <a:r>
              <a:rPr lang="en-GB" noProof="0" dirty="0"/>
              <a:t>Lorem ipsum dolor</a:t>
            </a:r>
          </a:p>
        </p:txBody>
      </p:sp>
      <p:sp>
        <p:nvSpPr>
          <p:cNvPr id="200" name="Text Placeholder 199">
            <a:extLst>
              <a:ext uri="{FF2B5EF4-FFF2-40B4-BE49-F238E27FC236}">
                <a16:creationId xmlns:a16="http://schemas.microsoft.com/office/drawing/2014/main" id="{3E3EFD78-7497-E148-1031-4A270FA7CCF0}"/>
              </a:ext>
            </a:extLst>
          </p:cNvPr>
          <p:cNvSpPr>
            <a:spLocks noGrp="1"/>
          </p:cNvSpPr>
          <p:nvPr>
            <p:ph type="body" sz="quarter" idx="55"/>
          </p:nvPr>
        </p:nvSpPr>
        <p:spPr>
          <a:xfrm>
            <a:off x="9623455" y="5523345"/>
            <a:ext cx="1944000" cy="332399"/>
          </a:xfrm>
        </p:spPr>
        <p:txBody>
          <a:bodyPr/>
          <a:lstStyle/>
          <a:p>
            <a:r>
              <a:rPr lang="en-GB" noProof="0" dirty="0"/>
              <a:t>$XX</a:t>
            </a:r>
          </a:p>
        </p:txBody>
      </p:sp>
      <p:sp>
        <p:nvSpPr>
          <p:cNvPr id="234" name="Text Placeholder 233">
            <a:extLst>
              <a:ext uri="{FF2B5EF4-FFF2-40B4-BE49-F238E27FC236}">
                <a16:creationId xmlns:a16="http://schemas.microsoft.com/office/drawing/2014/main" id="{86D40476-5F90-26C7-06FA-C53AF66A8D3D}"/>
              </a:ext>
            </a:extLst>
          </p:cNvPr>
          <p:cNvSpPr>
            <a:spLocks noGrp="1"/>
          </p:cNvSpPr>
          <p:nvPr>
            <p:ph type="body" sz="quarter" idx="56"/>
          </p:nvPr>
        </p:nvSpPr>
        <p:spPr>
          <a:xfrm>
            <a:off x="650497" y="5523345"/>
            <a:ext cx="2622611" cy="332399"/>
          </a:xfrm>
        </p:spPr>
        <p:txBody>
          <a:bodyPr/>
          <a:lstStyle/>
          <a:p>
            <a:r>
              <a:rPr lang="en-GB" noProof="0" dirty="0"/>
              <a:t>$XX</a:t>
            </a:r>
          </a:p>
        </p:txBody>
      </p:sp>
      <p:sp>
        <p:nvSpPr>
          <p:cNvPr id="151" name="Slide Number Placeholder 150">
            <a:extLst>
              <a:ext uri="{FF2B5EF4-FFF2-40B4-BE49-F238E27FC236}">
                <a16:creationId xmlns:a16="http://schemas.microsoft.com/office/drawing/2014/main" id="{9EFAF1B5-1EBD-51C0-B5E5-411A40793DF8}"/>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20</a:t>
            </a:fld>
            <a:endParaRPr lang="en-GB" noProof="0" dirty="0"/>
          </a:p>
        </p:txBody>
      </p:sp>
      <p:sp>
        <p:nvSpPr>
          <p:cNvPr id="76" name="Text Placeholder 75">
            <a:extLst>
              <a:ext uri="{FF2B5EF4-FFF2-40B4-BE49-F238E27FC236}">
                <a16:creationId xmlns:a16="http://schemas.microsoft.com/office/drawing/2014/main" id="{F662980B-BEB0-06E1-4F92-2A69AE84B0A5}"/>
              </a:ext>
            </a:extLst>
          </p:cNvPr>
          <p:cNvSpPr>
            <a:spLocks noGrp="1"/>
          </p:cNvSpPr>
          <p:nvPr>
            <p:ph type="body" sz="quarter" idx="60"/>
          </p:nvPr>
        </p:nvSpPr>
        <p:spPr>
          <a:xfrm>
            <a:off x="430210" y="1131148"/>
            <a:ext cx="10691999" cy="498598"/>
          </a:xfrm>
        </p:spPr>
        <p:txBody>
          <a:bodyPr/>
          <a:lstStyle/>
          <a:p>
            <a:r>
              <a:rPr lang="en-GB" noProof="0" dirty="0"/>
              <a:t>Slide title goes here</a:t>
            </a:r>
          </a:p>
        </p:txBody>
      </p:sp>
      <p:sp>
        <p:nvSpPr>
          <p:cNvPr id="43" name="Text Placeholder 42">
            <a:extLst>
              <a:ext uri="{FF2B5EF4-FFF2-40B4-BE49-F238E27FC236}">
                <a16:creationId xmlns:a16="http://schemas.microsoft.com/office/drawing/2014/main" id="{F5313E33-948C-ECB4-7BAA-68656FC14141}"/>
              </a:ext>
            </a:extLst>
          </p:cNvPr>
          <p:cNvSpPr>
            <a:spLocks noGrp="1"/>
          </p:cNvSpPr>
          <p:nvPr>
            <p:ph type="body" sz="quarter" idx="25"/>
          </p:nvPr>
        </p:nvSpPr>
        <p:spPr>
          <a:xfrm>
            <a:off x="431800" y="2503899"/>
            <a:ext cx="3060000" cy="763286"/>
          </a:xfrm>
        </p:spPr>
        <p:txBody>
          <a:bodyPr/>
          <a:lstStyle/>
          <a:p>
            <a:r>
              <a:rPr lang="en-GB" noProof="0" dirty="0"/>
              <a:t>Lorem ipsum dolor sit amet, consectetuer por adipiscing elit maecenas porttitor congue massa</a:t>
            </a:r>
          </a:p>
        </p:txBody>
      </p:sp>
      <p:sp>
        <p:nvSpPr>
          <p:cNvPr id="45" name="Text Placeholder 44">
            <a:extLst>
              <a:ext uri="{FF2B5EF4-FFF2-40B4-BE49-F238E27FC236}">
                <a16:creationId xmlns:a16="http://schemas.microsoft.com/office/drawing/2014/main" id="{043A9865-A336-DAD4-EC16-0915BBE7A667}"/>
              </a:ext>
            </a:extLst>
          </p:cNvPr>
          <p:cNvSpPr>
            <a:spLocks noGrp="1"/>
          </p:cNvSpPr>
          <p:nvPr>
            <p:ph type="body" sz="quarter" idx="32"/>
          </p:nvPr>
        </p:nvSpPr>
        <p:spPr>
          <a:xfrm>
            <a:off x="3836800" y="2503899"/>
            <a:ext cx="3060000" cy="763286"/>
          </a:xfrm>
        </p:spPr>
        <p:txBody>
          <a:bodyPr/>
          <a:lstStyle/>
          <a:p>
            <a:r>
              <a:rPr lang="en-GB" noProof="0" dirty="0"/>
              <a:t>Lorem ipsum dolor sit amet, consectetuer por adipiscing elit maecenas porttitor congue massa</a:t>
            </a:r>
          </a:p>
        </p:txBody>
      </p:sp>
      <p:sp>
        <p:nvSpPr>
          <p:cNvPr id="47" name="Text Placeholder 46">
            <a:extLst>
              <a:ext uri="{FF2B5EF4-FFF2-40B4-BE49-F238E27FC236}">
                <a16:creationId xmlns:a16="http://schemas.microsoft.com/office/drawing/2014/main" id="{2FB19FA6-D733-16E8-B76C-89A7D55AB5E0}"/>
              </a:ext>
            </a:extLst>
          </p:cNvPr>
          <p:cNvSpPr>
            <a:spLocks noGrp="1"/>
          </p:cNvSpPr>
          <p:nvPr>
            <p:ph type="body" sz="quarter" idx="45"/>
          </p:nvPr>
        </p:nvSpPr>
        <p:spPr>
          <a:xfrm>
            <a:off x="7241800" y="2503899"/>
            <a:ext cx="3060000" cy="763286"/>
          </a:xfrm>
        </p:spPr>
        <p:txBody>
          <a:bodyPr/>
          <a:lstStyle/>
          <a:p>
            <a:r>
              <a:rPr lang="en-GB" noProof="0" dirty="0"/>
              <a:t>Lorem ipsum dolor sit amet, consectetuer por adipiscing elit maecenas porttitor congue massa</a:t>
            </a:r>
          </a:p>
        </p:txBody>
      </p:sp>
      <p:sp>
        <p:nvSpPr>
          <p:cNvPr id="49" name="Content Placeholder 48">
            <a:extLst>
              <a:ext uri="{FF2B5EF4-FFF2-40B4-BE49-F238E27FC236}">
                <a16:creationId xmlns:a16="http://schemas.microsoft.com/office/drawing/2014/main" id="{E939F85F-B709-ABB8-8596-4096CCAFE204}"/>
              </a:ext>
            </a:extLst>
          </p:cNvPr>
          <p:cNvSpPr>
            <a:spLocks noGrp="1"/>
          </p:cNvSpPr>
          <p:nvPr>
            <p:ph idx="15"/>
          </p:nvPr>
        </p:nvSpPr>
        <p:spPr>
          <a:xfrm>
            <a:off x="431800" y="1830031"/>
            <a:ext cx="3060000" cy="325293"/>
          </a:xfrm>
        </p:spPr>
        <p:txBody>
          <a:bodyPr/>
          <a:lstStyle/>
          <a:p>
            <a:r>
              <a:rPr lang="en-GB" noProof="0" dirty="0"/>
              <a:t>Header</a:t>
            </a:r>
          </a:p>
        </p:txBody>
      </p:sp>
      <p:sp>
        <p:nvSpPr>
          <p:cNvPr id="51" name="Content Placeholder 50">
            <a:extLst>
              <a:ext uri="{FF2B5EF4-FFF2-40B4-BE49-F238E27FC236}">
                <a16:creationId xmlns:a16="http://schemas.microsoft.com/office/drawing/2014/main" id="{7F3EB19D-CDAE-54AE-D69E-B477F907B6FD}"/>
              </a:ext>
            </a:extLst>
          </p:cNvPr>
          <p:cNvSpPr>
            <a:spLocks noGrp="1"/>
          </p:cNvSpPr>
          <p:nvPr>
            <p:ph idx="17"/>
          </p:nvPr>
        </p:nvSpPr>
        <p:spPr>
          <a:xfrm>
            <a:off x="431800" y="2178606"/>
            <a:ext cx="3060000" cy="325293"/>
          </a:xfrm>
        </p:spPr>
        <p:txBody>
          <a:bodyPr/>
          <a:lstStyle/>
          <a:p>
            <a:r>
              <a:rPr lang="en-GB" noProof="0" dirty="0"/>
              <a:t>Subheader</a:t>
            </a:r>
          </a:p>
        </p:txBody>
      </p:sp>
      <p:sp>
        <p:nvSpPr>
          <p:cNvPr id="53" name="Content Placeholder 52">
            <a:extLst>
              <a:ext uri="{FF2B5EF4-FFF2-40B4-BE49-F238E27FC236}">
                <a16:creationId xmlns:a16="http://schemas.microsoft.com/office/drawing/2014/main" id="{544CC778-EBC4-62C5-62D8-A07EF1819109}"/>
              </a:ext>
            </a:extLst>
          </p:cNvPr>
          <p:cNvSpPr>
            <a:spLocks noGrp="1"/>
          </p:cNvSpPr>
          <p:nvPr>
            <p:ph idx="61"/>
          </p:nvPr>
        </p:nvSpPr>
        <p:spPr>
          <a:xfrm>
            <a:off x="3836800" y="1830031"/>
            <a:ext cx="3060000" cy="325293"/>
          </a:xfrm>
        </p:spPr>
        <p:txBody>
          <a:bodyPr/>
          <a:lstStyle/>
          <a:p>
            <a:r>
              <a:rPr lang="en-GB" noProof="0" dirty="0"/>
              <a:t>Header</a:t>
            </a:r>
          </a:p>
        </p:txBody>
      </p:sp>
      <p:sp>
        <p:nvSpPr>
          <p:cNvPr id="55" name="Content Placeholder 54">
            <a:extLst>
              <a:ext uri="{FF2B5EF4-FFF2-40B4-BE49-F238E27FC236}">
                <a16:creationId xmlns:a16="http://schemas.microsoft.com/office/drawing/2014/main" id="{F282AA53-F436-7F3F-BB51-06AC0920CA2F}"/>
              </a:ext>
            </a:extLst>
          </p:cNvPr>
          <p:cNvSpPr>
            <a:spLocks noGrp="1"/>
          </p:cNvSpPr>
          <p:nvPr>
            <p:ph idx="62"/>
          </p:nvPr>
        </p:nvSpPr>
        <p:spPr>
          <a:xfrm>
            <a:off x="3836800" y="2178606"/>
            <a:ext cx="3060000" cy="325293"/>
          </a:xfrm>
        </p:spPr>
        <p:txBody>
          <a:bodyPr/>
          <a:lstStyle/>
          <a:p>
            <a:r>
              <a:rPr lang="en-GB" noProof="0" dirty="0"/>
              <a:t>Subheader</a:t>
            </a:r>
          </a:p>
        </p:txBody>
      </p:sp>
      <p:sp>
        <p:nvSpPr>
          <p:cNvPr id="57" name="Content Placeholder 56">
            <a:extLst>
              <a:ext uri="{FF2B5EF4-FFF2-40B4-BE49-F238E27FC236}">
                <a16:creationId xmlns:a16="http://schemas.microsoft.com/office/drawing/2014/main" id="{E4F3E6A6-E6B6-0647-F40F-6F70E79367E8}"/>
              </a:ext>
            </a:extLst>
          </p:cNvPr>
          <p:cNvSpPr>
            <a:spLocks noGrp="1"/>
          </p:cNvSpPr>
          <p:nvPr>
            <p:ph idx="63"/>
          </p:nvPr>
        </p:nvSpPr>
        <p:spPr>
          <a:xfrm>
            <a:off x="7241800" y="1830031"/>
            <a:ext cx="3060000" cy="325293"/>
          </a:xfrm>
        </p:spPr>
        <p:txBody>
          <a:bodyPr/>
          <a:lstStyle/>
          <a:p>
            <a:r>
              <a:rPr lang="en-GB" noProof="0" dirty="0"/>
              <a:t>Header</a:t>
            </a:r>
          </a:p>
        </p:txBody>
      </p:sp>
      <p:sp>
        <p:nvSpPr>
          <p:cNvPr id="59" name="Content Placeholder 58">
            <a:extLst>
              <a:ext uri="{FF2B5EF4-FFF2-40B4-BE49-F238E27FC236}">
                <a16:creationId xmlns:a16="http://schemas.microsoft.com/office/drawing/2014/main" id="{F66883D8-3FB1-8A90-6701-DAFB1E363A70}"/>
              </a:ext>
            </a:extLst>
          </p:cNvPr>
          <p:cNvSpPr>
            <a:spLocks noGrp="1"/>
          </p:cNvSpPr>
          <p:nvPr>
            <p:ph idx="64"/>
          </p:nvPr>
        </p:nvSpPr>
        <p:spPr>
          <a:xfrm>
            <a:off x="7241800" y="2178606"/>
            <a:ext cx="3060000" cy="325293"/>
          </a:xfrm>
        </p:spPr>
        <p:txBody>
          <a:bodyPr/>
          <a:lstStyle/>
          <a:p>
            <a:r>
              <a:rPr lang="en-GB" noProof="0" dirty="0"/>
              <a:t>Subheader</a:t>
            </a:r>
          </a:p>
        </p:txBody>
      </p:sp>
      <p:sp>
        <p:nvSpPr>
          <p:cNvPr id="133" name="Text Placeholder 132">
            <a:extLst>
              <a:ext uri="{FF2B5EF4-FFF2-40B4-BE49-F238E27FC236}">
                <a16:creationId xmlns:a16="http://schemas.microsoft.com/office/drawing/2014/main" id="{AA8136FA-E29B-1453-04D6-7A049A7958B8}"/>
              </a:ext>
            </a:extLst>
          </p:cNvPr>
          <p:cNvSpPr>
            <a:spLocks noGrp="1"/>
          </p:cNvSpPr>
          <p:nvPr>
            <p:ph type="body" sz="quarter" idx="36"/>
          </p:nvPr>
        </p:nvSpPr>
        <p:spPr>
          <a:xfrm>
            <a:off x="4054600" y="3674086"/>
            <a:ext cx="2624400" cy="193899"/>
          </a:xfrm>
        </p:spPr>
        <p:txBody>
          <a:bodyPr/>
          <a:lstStyle/>
          <a:p>
            <a:r>
              <a:rPr lang="en-GB" noProof="0" dirty="0"/>
              <a:t>Lorem ipsum dolor sit amet</a:t>
            </a:r>
          </a:p>
        </p:txBody>
      </p:sp>
      <p:sp>
        <p:nvSpPr>
          <p:cNvPr id="173" name="Text Placeholder 172">
            <a:extLst>
              <a:ext uri="{FF2B5EF4-FFF2-40B4-BE49-F238E27FC236}">
                <a16:creationId xmlns:a16="http://schemas.microsoft.com/office/drawing/2014/main" id="{7D627D8F-3164-7D1F-B0BB-DC19DF16EDC3}"/>
              </a:ext>
            </a:extLst>
          </p:cNvPr>
          <p:cNvSpPr>
            <a:spLocks noGrp="1"/>
          </p:cNvSpPr>
          <p:nvPr>
            <p:ph type="body" sz="quarter" idx="65"/>
          </p:nvPr>
        </p:nvSpPr>
        <p:spPr>
          <a:xfrm>
            <a:off x="650497" y="3674086"/>
            <a:ext cx="2624400" cy="193899"/>
          </a:xfrm>
        </p:spPr>
        <p:txBody>
          <a:bodyPr/>
          <a:lstStyle/>
          <a:p>
            <a:r>
              <a:rPr lang="en-GB" noProof="0" dirty="0"/>
              <a:t>Lorem ipsum dolor sit amet</a:t>
            </a:r>
          </a:p>
        </p:txBody>
      </p:sp>
      <p:cxnSp>
        <p:nvCxnSpPr>
          <p:cNvPr id="235" name="Straight Connector 234">
            <a:extLst>
              <a:ext uri="{FF2B5EF4-FFF2-40B4-BE49-F238E27FC236}">
                <a16:creationId xmlns:a16="http://schemas.microsoft.com/office/drawing/2014/main" id="{19CD392D-E107-4D14-0544-06A311160B13}"/>
              </a:ext>
            </a:extLst>
          </p:cNvPr>
          <p:cNvCxnSpPr>
            <a:cxnSpLocks/>
          </p:cNvCxnSpPr>
          <p:nvPr/>
        </p:nvCxnSpPr>
        <p:spPr>
          <a:xfrm>
            <a:off x="650495" y="5395011"/>
            <a:ext cx="262261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8166A5E7-B586-50F3-43C5-E315518CE72A}"/>
              </a:ext>
            </a:extLst>
          </p:cNvPr>
          <p:cNvCxnSpPr>
            <a:cxnSpLocks/>
          </p:cNvCxnSpPr>
          <p:nvPr/>
        </p:nvCxnSpPr>
        <p:spPr>
          <a:xfrm>
            <a:off x="4055495" y="5395011"/>
            <a:ext cx="262261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B2F82E40-BDFC-1DC0-C21A-A38F4FC62556}"/>
              </a:ext>
            </a:extLst>
          </p:cNvPr>
          <p:cNvCxnSpPr>
            <a:cxnSpLocks/>
          </p:cNvCxnSpPr>
          <p:nvPr/>
        </p:nvCxnSpPr>
        <p:spPr>
          <a:xfrm>
            <a:off x="7477300" y="5395011"/>
            <a:ext cx="19440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090074B9-9D87-D94E-EAEF-5E530C2D92A7}"/>
              </a:ext>
            </a:extLst>
          </p:cNvPr>
          <p:cNvCxnSpPr>
            <a:cxnSpLocks/>
          </p:cNvCxnSpPr>
          <p:nvPr/>
        </p:nvCxnSpPr>
        <p:spPr>
          <a:xfrm>
            <a:off x="9623455" y="5395011"/>
            <a:ext cx="19440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359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Placeholder 25">
            <a:extLst>
              <a:ext uri="{FF2B5EF4-FFF2-40B4-BE49-F238E27FC236}">
                <a16:creationId xmlns:a16="http://schemas.microsoft.com/office/drawing/2014/main" id="{F538676A-530F-BAF2-F44E-198D24BB5CC4}"/>
              </a:ext>
            </a:extLst>
          </p:cNvPr>
          <p:cNvSpPr>
            <a:spLocks noGrp="1"/>
          </p:cNvSpPr>
          <p:nvPr>
            <p:ph type="body" sz="quarter" idx="55"/>
          </p:nvPr>
        </p:nvSpPr>
        <p:spPr/>
        <p:txBody>
          <a:bodyPr/>
          <a:lstStyle/>
          <a:p>
            <a:endParaRPr lang="en-GB" dirty="0"/>
          </a:p>
        </p:txBody>
      </p:sp>
      <p:sp>
        <p:nvSpPr>
          <p:cNvPr id="27" name="Text Placeholder 26">
            <a:extLst>
              <a:ext uri="{FF2B5EF4-FFF2-40B4-BE49-F238E27FC236}">
                <a16:creationId xmlns:a16="http://schemas.microsoft.com/office/drawing/2014/main" id="{7A48E48B-168D-3FD5-8146-CF3B9DF55B57}"/>
              </a:ext>
            </a:extLst>
          </p:cNvPr>
          <p:cNvSpPr>
            <a:spLocks noGrp="1"/>
          </p:cNvSpPr>
          <p:nvPr>
            <p:ph type="body" sz="quarter" idx="56"/>
          </p:nvPr>
        </p:nvSpPr>
        <p:spPr/>
        <p:txBody>
          <a:bodyPr/>
          <a:lstStyle/>
          <a:p>
            <a:endParaRPr lang="en-GB" dirty="0"/>
          </a:p>
        </p:txBody>
      </p:sp>
      <p:sp>
        <p:nvSpPr>
          <p:cNvPr id="23" name="Text Placeholder 22">
            <a:extLst>
              <a:ext uri="{FF2B5EF4-FFF2-40B4-BE49-F238E27FC236}">
                <a16:creationId xmlns:a16="http://schemas.microsoft.com/office/drawing/2014/main" id="{0078E9F8-C1AD-3608-754E-0E55E062F7EB}"/>
              </a:ext>
            </a:extLst>
          </p:cNvPr>
          <p:cNvSpPr>
            <a:spLocks noGrp="1"/>
          </p:cNvSpPr>
          <p:nvPr>
            <p:ph type="body" sz="quarter" idx="52"/>
          </p:nvPr>
        </p:nvSpPr>
        <p:spPr/>
        <p:txBody>
          <a:bodyPr/>
          <a:lstStyle/>
          <a:p>
            <a:endParaRPr lang="en-GB" dirty="0"/>
          </a:p>
        </p:txBody>
      </p:sp>
      <p:sp>
        <p:nvSpPr>
          <p:cNvPr id="125" name="Title 124">
            <a:extLst>
              <a:ext uri="{FF2B5EF4-FFF2-40B4-BE49-F238E27FC236}">
                <a16:creationId xmlns:a16="http://schemas.microsoft.com/office/drawing/2014/main" id="{3FFDAE48-032D-6997-8C82-C82EFF4BF404}"/>
              </a:ext>
            </a:extLst>
          </p:cNvPr>
          <p:cNvSpPr>
            <a:spLocks noGrp="1"/>
          </p:cNvSpPr>
          <p:nvPr>
            <p:ph type="title"/>
          </p:nvPr>
        </p:nvSpPr>
        <p:spPr>
          <a:xfrm>
            <a:off x="430211" y="365125"/>
            <a:ext cx="10692000" cy="378000"/>
          </a:xfrm>
        </p:spPr>
        <p:txBody>
          <a:bodyPr/>
          <a:lstStyle/>
          <a:p>
            <a:r>
              <a:rPr lang="en-GB" noProof="0" dirty="0"/>
              <a:t>Slide title goes here</a:t>
            </a:r>
          </a:p>
        </p:txBody>
      </p:sp>
      <p:sp>
        <p:nvSpPr>
          <p:cNvPr id="18" name="Text Placeholder 17">
            <a:extLst>
              <a:ext uri="{FF2B5EF4-FFF2-40B4-BE49-F238E27FC236}">
                <a16:creationId xmlns:a16="http://schemas.microsoft.com/office/drawing/2014/main" id="{0BAFF0FE-D79F-BA6B-5E88-26AB489E17CA}"/>
              </a:ext>
            </a:extLst>
          </p:cNvPr>
          <p:cNvSpPr>
            <a:spLocks noGrp="1"/>
          </p:cNvSpPr>
          <p:nvPr>
            <p:ph type="body" sz="quarter" idx="47"/>
          </p:nvPr>
        </p:nvSpPr>
        <p:spPr/>
        <p:txBody>
          <a:bodyPr/>
          <a:lstStyle/>
          <a:p>
            <a:endParaRPr lang="en-GB" dirty="0"/>
          </a:p>
        </p:txBody>
      </p:sp>
      <p:sp>
        <p:nvSpPr>
          <p:cNvPr id="19" name="Text Placeholder 18">
            <a:extLst>
              <a:ext uri="{FF2B5EF4-FFF2-40B4-BE49-F238E27FC236}">
                <a16:creationId xmlns:a16="http://schemas.microsoft.com/office/drawing/2014/main" id="{C6D6DFC6-3AEE-7CFC-6938-E666AAA4F825}"/>
              </a:ext>
            </a:extLst>
          </p:cNvPr>
          <p:cNvSpPr>
            <a:spLocks noGrp="1"/>
          </p:cNvSpPr>
          <p:nvPr>
            <p:ph type="body" sz="quarter" idx="48"/>
          </p:nvPr>
        </p:nvSpPr>
        <p:spPr/>
        <p:txBody>
          <a:bodyPr/>
          <a:lstStyle/>
          <a:p>
            <a:endParaRPr lang="en-GB" dirty="0"/>
          </a:p>
        </p:txBody>
      </p:sp>
      <p:sp>
        <p:nvSpPr>
          <p:cNvPr id="22" name="Text Placeholder 21">
            <a:extLst>
              <a:ext uri="{FF2B5EF4-FFF2-40B4-BE49-F238E27FC236}">
                <a16:creationId xmlns:a16="http://schemas.microsoft.com/office/drawing/2014/main" id="{31BCAD52-2FB5-C827-A8C3-001004B1DF30}"/>
              </a:ext>
            </a:extLst>
          </p:cNvPr>
          <p:cNvSpPr>
            <a:spLocks noGrp="1"/>
          </p:cNvSpPr>
          <p:nvPr>
            <p:ph type="body" sz="quarter" idx="51"/>
          </p:nvPr>
        </p:nvSpPr>
        <p:spPr/>
        <p:txBody>
          <a:bodyPr/>
          <a:lstStyle/>
          <a:p>
            <a:endParaRPr lang="en-GB" dirty="0"/>
          </a:p>
        </p:txBody>
      </p:sp>
      <p:sp>
        <p:nvSpPr>
          <p:cNvPr id="24" name="Text Placeholder 23">
            <a:extLst>
              <a:ext uri="{FF2B5EF4-FFF2-40B4-BE49-F238E27FC236}">
                <a16:creationId xmlns:a16="http://schemas.microsoft.com/office/drawing/2014/main" id="{0E643817-2770-9AF8-34E8-C8D52408E922}"/>
              </a:ext>
            </a:extLst>
          </p:cNvPr>
          <p:cNvSpPr>
            <a:spLocks noGrp="1"/>
          </p:cNvSpPr>
          <p:nvPr>
            <p:ph type="body" sz="quarter" idx="53"/>
          </p:nvPr>
        </p:nvSpPr>
        <p:spPr/>
        <p:txBody>
          <a:bodyPr/>
          <a:lstStyle/>
          <a:p>
            <a:endParaRPr lang="en-GB" dirty="0"/>
          </a:p>
        </p:txBody>
      </p:sp>
      <p:sp>
        <p:nvSpPr>
          <p:cNvPr id="28" name="Text Placeholder 27">
            <a:extLst>
              <a:ext uri="{FF2B5EF4-FFF2-40B4-BE49-F238E27FC236}">
                <a16:creationId xmlns:a16="http://schemas.microsoft.com/office/drawing/2014/main" id="{A07C4030-83DD-779D-8E86-DA22EC16DD50}"/>
              </a:ext>
            </a:extLst>
          </p:cNvPr>
          <p:cNvSpPr>
            <a:spLocks noGrp="1"/>
          </p:cNvSpPr>
          <p:nvPr>
            <p:ph type="body" sz="quarter" idx="57"/>
          </p:nvPr>
        </p:nvSpPr>
        <p:spPr/>
        <p:txBody>
          <a:bodyPr/>
          <a:lstStyle/>
          <a:p>
            <a:endParaRPr lang="en-GB" dirty="0"/>
          </a:p>
        </p:txBody>
      </p:sp>
      <p:sp>
        <p:nvSpPr>
          <p:cNvPr id="126" name="Text Placeholder 125">
            <a:extLst>
              <a:ext uri="{FF2B5EF4-FFF2-40B4-BE49-F238E27FC236}">
                <a16:creationId xmlns:a16="http://schemas.microsoft.com/office/drawing/2014/main" id="{31500F04-BB69-9AB5-0353-02416374F6A1}"/>
              </a:ext>
            </a:extLst>
          </p:cNvPr>
          <p:cNvSpPr>
            <a:spLocks noGrp="1"/>
          </p:cNvSpPr>
          <p:nvPr>
            <p:ph type="body" sz="quarter" idx="46"/>
          </p:nvPr>
        </p:nvSpPr>
        <p:spPr>
          <a:xfrm>
            <a:off x="524176" y="2049948"/>
            <a:ext cx="2027306" cy="1108800"/>
          </a:xfrm>
        </p:spPr>
        <p:txBody>
          <a:bodyPr/>
          <a:lstStyle/>
          <a:p>
            <a:r>
              <a:rPr lang="en-GB" noProof="0" dirty="0"/>
              <a:t>Subtitle goes here</a:t>
            </a:r>
          </a:p>
        </p:txBody>
      </p:sp>
      <p:sp>
        <p:nvSpPr>
          <p:cNvPr id="20" name="Text Placeholder 19">
            <a:extLst>
              <a:ext uri="{FF2B5EF4-FFF2-40B4-BE49-F238E27FC236}">
                <a16:creationId xmlns:a16="http://schemas.microsoft.com/office/drawing/2014/main" id="{123BF818-9ED9-7E72-210F-294EBB74F15D}"/>
              </a:ext>
            </a:extLst>
          </p:cNvPr>
          <p:cNvSpPr>
            <a:spLocks noGrp="1"/>
          </p:cNvSpPr>
          <p:nvPr>
            <p:ph type="body" sz="quarter" idx="49"/>
          </p:nvPr>
        </p:nvSpPr>
        <p:spPr/>
        <p:txBody>
          <a:bodyPr/>
          <a:lstStyle/>
          <a:p>
            <a:endParaRPr lang="en-GB" dirty="0"/>
          </a:p>
        </p:txBody>
      </p:sp>
      <p:sp>
        <p:nvSpPr>
          <p:cNvPr id="21" name="Text Placeholder 20">
            <a:extLst>
              <a:ext uri="{FF2B5EF4-FFF2-40B4-BE49-F238E27FC236}">
                <a16:creationId xmlns:a16="http://schemas.microsoft.com/office/drawing/2014/main" id="{BAA60CF3-BB74-E565-EE74-C9D462CA6915}"/>
              </a:ext>
            </a:extLst>
          </p:cNvPr>
          <p:cNvSpPr>
            <a:spLocks noGrp="1"/>
          </p:cNvSpPr>
          <p:nvPr>
            <p:ph type="body" sz="quarter" idx="50"/>
          </p:nvPr>
        </p:nvSpPr>
        <p:spPr/>
        <p:txBody>
          <a:bodyPr/>
          <a:lstStyle/>
          <a:p>
            <a:endParaRPr lang="en-GB" dirty="0"/>
          </a:p>
        </p:txBody>
      </p:sp>
      <p:sp>
        <p:nvSpPr>
          <p:cNvPr id="25" name="Text Placeholder 24">
            <a:extLst>
              <a:ext uri="{FF2B5EF4-FFF2-40B4-BE49-F238E27FC236}">
                <a16:creationId xmlns:a16="http://schemas.microsoft.com/office/drawing/2014/main" id="{575515F3-FF5B-C839-5374-1B47D0DB4303}"/>
              </a:ext>
            </a:extLst>
          </p:cNvPr>
          <p:cNvSpPr>
            <a:spLocks noGrp="1"/>
          </p:cNvSpPr>
          <p:nvPr>
            <p:ph type="body" sz="quarter" idx="54"/>
          </p:nvPr>
        </p:nvSpPr>
        <p:spPr/>
        <p:txBody>
          <a:bodyPr/>
          <a:lstStyle/>
          <a:p>
            <a:endParaRPr lang="en-GB" dirty="0"/>
          </a:p>
        </p:txBody>
      </p:sp>
      <p:sp>
        <p:nvSpPr>
          <p:cNvPr id="178" name="Text Placeholder 177">
            <a:extLst>
              <a:ext uri="{FF2B5EF4-FFF2-40B4-BE49-F238E27FC236}">
                <a16:creationId xmlns:a16="http://schemas.microsoft.com/office/drawing/2014/main" id="{4387D1E4-33AD-B5DE-B692-A7C549392416}"/>
              </a:ext>
            </a:extLst>
          </p:cNvPr>
          <p:cNvSpPr>
            <a:spLocks noGrp="1"/>
          </p:cNvSpPr>
          <p:nvPr>
            <p:ph type="body" sz="quarter" idx="58"/>
          </p:nvPr>
        </p:nvSpPr>
        <p:spPr>
          <a:xfrm>
            <a:off x="777529" y="4329770"/>
            <a:ext cx="1520601" cy="443198"/>
          </a:xfrm>
        </p:spPr>
        <p:txBody>
          <a:bodyPr/>
          <a:lstStyle/>
          <a:p>
            <a:r>
              <a:rPr lang="en-GB" noProof="0" dirty="0"/>
              <a:t>Plant </a:t>
            </a:r>
            <a:br>
              <a:rPr lang="en-GB" noProof="0" dirty="0"/>
            </a:br>
            <a:r>
              <a:rPr lang="en-GB" noProof="0" dirty="0"/>
              <a:t>research</a:t>
            </a:r>
          </a:p>
        </p:txBody>
      </p:sp>
      <p:sp>
        <p:nvSpPr>
          <p:cNvPr id="162" name="Text Placeholder 161">
            <a:extLst>
              <a:ext uri="{FF2B5EF4-FFF2-40B4-BE49-F238E27FC236}">
                <a16:creationId xmlns:a16="http://schemas.microsoft.com/office/drawing/2014/main" id="{CCD48B8A-C34B-9402-198F-3794872F151C}"/>
              </a:ext>
            </a:extLst>
          </p:cNvPr>
          <p:cNvSpPr>
            <a:spLocks noGrp="1"/>
          </p:cNvSpPr>
          <p:nvPr>
            <p:ph type="body" sz="quarter" idx="23"/>
          </p:nvPr>
        </p:nvSpPr>
        <p:spPr>
          <a:xfrm>
            <a:off x="2602321" y="4329770"/>
            <a:ext cx="1520601" cy="443198"/>
          </a:xfrm>
        </p:spPr>
        <p:txBody>
          <a:bodyPr/>
          <a:lstStyle/>
          <a:p>
            <a:r>
              <a:rPr lang="en-GB" noProof="0" dirty="0"/>
              <a:t>Gene expression</a:t>
            </a:r>
          </a:p>
        </p:txBody>
      </p:sp>
      <p:sp>
        <p:nvSpPr>
          <p:cNvPr id="148" name="Text Placeholder 147">
            <a:extLst>
              <a:ext uri="{FF2B5EF4-FFF2-40B4-BE49-F238E27FC236}">
                <a16:creationId xmlns:a16="http://schemas.microsoft.com/office/drawing/2014/main" id="{5FED974F-D02B-9F6D-0027-04A1838D049E}"/>
              </a:ext>
            </a:extLst>
          </p:cNvPr>
          <p:cNvSpPr>
            <a:spLocks noGrp="1"/>
          </p:cNvSpPr>
          <p:nvPr>
            <p:ph type="body" sz="quarter" idx="59"/>
          </p:nvPr>
        </p:nvSpPr>
        <p:spPr>
          <a:xfrm>
            <a:off x="4427113" y="4329770"/>
            <a:ext cx="1520601" cy="443198"/>
          </a:xfrm>
        </p:spPr>
        <p:txBody>
          <a:bodyPr/>
          <a:lstStyle/>
          <a:p>
            <a:r>
              <a:rPr lang="en-GB" noProof="0" dirty="0"/>
              <a:t>Animal </a:t>
            </a:r>
            <a:br>
              <a:rPr lang="en-GB" noProof="0" dirty="0"/>
            </a:br>
            <a:r>
              <a:rPr lang="en-GB" noProof="0" dirty="0"/>
              <a:t>research</a:t>
            </a:r>
          </a:p>
        </p:txBody>
      </p:sp>
      <p:sp>
        <p:nvSpPr>
          <p:cNvPr id="163" name="Text Placeholder 162">
            <a:extLst>
              <a:ext uri="{FF2B5EF4-FFF2-40B4-BE49-F238E27FC236}">
                <a16:creationId xmlns:a16="http://schemas.microsoft.com/office/drawing/2014/main" id="{24E5F1C6-705A-3DB7-DE76-D25B069CCEBB}"/>
              </a:ext>
            </a:extLst>
          </p:cNvPr>
          <p:cNvSpPr>
            <a:spLocks noGrp="1"/>
          </p:cNvSpPr>
          <p:nvPr>
            <p:ph type="body" sz="quarter" idx="25"/>
          </p:nvPr>
        </p:nvSpPr>
        <p:spPr>
          <a:xfrm>
            <a:off x="6251905" y="4329770"/>
            <a:ext cx="1520601" cy="443198"/>
          </a:xfrm>
        </p:spPr>
        <p:txBody>
          <a:bodyPr/>
          <a:lstStyle/>
          <a:p>
            <a:r>
              <a:rPr lang="en-GB" noProof="0" dirty="0"/>
              <a:t>Real-time analysis</a:t>
            </a:r>
          </a:p>
        </p:txBody>
      </p:sp>
      <p:sp>
        <p:nvSpPr>
          <p:cNvPr id="164" name="Text Placeholder 163">
            <a:extLst>
              <a:ext uri="{FF2B5EF4-FFF2-40B4-BE49-F238E27FC236}">
                <a16:creationId xmlns:a16="http://schemas.microsoft.com/office/drawing/2014/main" id="{D9F0ABCC-A41C-3A58-CFB8-E37D76A18D5B}"/>
              </a:ext>
            </a:extLst>
          </p:cNvPr>
          <p:cNvSpPr>
            <a:spLocks noGrp="1"/>
          </p:cNvSpPr>
          <p:nvPr>
            <p:ph type="body" sz="quarter" idx="26"/>
          </p:nvPr>
        </p:nvSpPr>
        <p:spPr>
          <a:xfrm>
            <a:off x="8076697" y="4329770"/>
            <a:ext cx="1520601" cy="443198"/>
          </a:xfrm>
        </p:spPr>
        <p:txBody>
          <a:bodyPr/>
          <a:lstStyle/>
          <a:p>
            <a:r>
              <a:rPr lang="en-GB" noProof="0" dirty="0"/>
              <a:t>SNVs and phasing</a:t>
            </a:r>
          </a:p>
        </p:txBody>
      </p:sp>
      <p:sp>
        <p:nvSpPr>
          <p:cNvPr id="165" name="Text Placeholder 164">
            <a:extLst>
              <a:ext uri="{FF2B5EF4-FFF2-40B4-BE49-F238E27FC236}">
                <a16:creationId xmlns:a16="http://schemas.microsoft.com/office/drawing/2014/main" id="{2803CA65-3DA2-6D10-CBEE-506395C96CD0}"/>
              </a:ext>
            </a:extLst>
          </p:cNvPr>
          <p:cNvSpPr>
            <a:spLocks noGrp="1"/>
          </p:cNvSpPr>
          <p:nvPr>
            <p:ph type="body" sz="quarter" idx="27"/>
          </p:nvPr>
        </p:nvSpPr>
        <p:spPr>
          <a:xfrm>
            <a:off x="9901491" y="4329770"/>
            <a:ext cx="1520601" cy="443198"/>
          </a:xfrm>
        </p:spPr>
        <p:txBody>
          <a:bodyPr/>
          <a:lstStyle/>
          <a:p>
            <a:r>
              <a:rPr lang="en-GB" noProof="0" dirty="0"/>
              <a:t>Splice </a:t>
            </a:r>
            <a:br>
              <a:rPr lang="en-GB" noProof="0" dirty="0"/>
            </a:br>
            <a:r>
              <a:rPr lang="en-GB" noProof="0" dirty="0"/>
              <a:t>variation</a:t>
            </a:r>
          </a:p>
        </p:txBody>
      </p:sp>
      <p:sp>
        <p:nvSpPr>
          <p:cNvPr id="131" name="Text Placeholder 130">
            <a:extLst>
              <a:ext uri="{FF2B5EF4-FFF2-40B4-BE49-F238E27FC236}">
                <a16:creationId xmlns:a16="http://schemas.microsoft.com/office/drawing/2014/main" id="{D34F01DF-2BD3-C086-701A-17B5D756A663}"/>
              </a:ext>
            </a:extLst>
          </p:cNvPr>
          <p:cNvSpPr>
            <a:spLocks noGrp="1"/>
          </p:cNvSpPr>
          <p:nvPr>
            <p:ph type="body" sz="quarter" idx="28"/>
          </p:nvPr>
        </p:nvSpPr>
        <p:spPr>
          <a:xfrm>
            <a:off x="778930"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2" name="Text Placeholder 131">
            <a:extLst>
              <a:ext uri="{FF2B5EF4-FFF2-40B4-BE49-F238E27FC236}">
                <a16:creationId xmlns:a16="http://schemas.microsoft.com/office/drawing/2014/main" id="{2C323BFF-ED05-5FCD-2DBB-FB3896E4563D}"/>
              </a:ext>
            </a:extLst>
          </p:cNvPr>
          <p:cNvSpPr>
            <a:spLocks noGrp="1"/>
          </p:cNvSpPr>
          <p:nvPr>
            <p:ph type="body" sz="quarter" idx="29"/>
          </p:nvPr>
        </p:nvSpPr>
        <p:spPr>
          <a:xfrm>
            <a:off x="2603722"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49" name="Text Placeholder 148">
            <a:extLst>
              <a:ext uri="{FF2B5EF4-FFF2-40B4-BE49-F238E27FC236}">
                <a16:creationId xmlns:a16="http://schemas.microsoft.com/office/drawing/2014/main" id="{CFE471A2-AC29-B58A-0DCB-E6029657C384}"/>
              </a:ext>
            </a:extLst>
          </p:cNvPr>
          <p:cNvSpPr>
            <a:spLocks noGrp="1"/>
          </p:cNvSpPr>
          <p:nvPr>
            <p:ph type="body" sz="quarter" idx="60"/>
          </p:nvPr>
        </p:nvSpPr>
        <p:spPr>
          <a:xfrm>
            <a:off x="4428514"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50" name="Text Placeholder 149">
            <a:extLst>
              <a:ext uri="{FF2B5EF4-FFF2-40B4-BE49-F238E27FC236}">
                <a16:creationId xmlns:a16="http://schemas.microsoft.com/office/drawing/2014/main" id="{F664E62E-6EC0-F0F0-03D0-18706E45BF8F}"/>
              </a:ext>
            </a:extLst>
          </p:cNvPr>
          <p:cNvSpPr>
            <a:spLocks noGrp="1"/>
          </p:cNvSpPr>
          <p:nvPr>
            <p:ph type="body" sz="quarter" idx="61"/>
          </p:nvPr>
        </p:nvSpPr>
        <p:spPr>
          <a:xfrm>
            <a:off x="6253306"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3" name="Text Placeholder 132">
            <a:extLst>
              <a:ext uri="{FF2B5EF4-FFF2-40B4-BE49-F238E27FC236}">
                <a16:creationId xmlns:a16="http://schemas.microsoft.com/office/drawing/2014/main" id="{0BE8C6D1-C3EF-C428-A55E-8B34F12138C0}"/>
              </a:ext>
            </a:extLst>
          </p:cNvPr>
          <p:cNvSpPr>
            <a:spLocks noGrp="1"/>
          </p:cNvSpPr>
          <p:nvPr>
            <p:ph type="body" sz="quarter" idx="32"/>
          </p:nvPr>
        </p:nvSpPr>
        <p:spPr>
          <a:xfrm>
            <a:off x="8078098"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4" name="Text Placeholder 133">
            <a:extLst>
              <a:ext uri="{FF2B5EF4-FFF2-40B4-BE49-F238E27FC236}">
                <a16:creationId xmlns:a16="http://schemas.microsoft.com/office/drawing/2014/main" id="{930CE07A-A697-EBA1-9794-9ECE7B8E7984}"/>
              </a:ext>
            </a:extLst>
          </p:cNvPr>
          <p:cNvSpPr>
            <a:spLocks noGrp="1"/>
          </p:cNvSpPr>
          <p:nvPr>
            <p:ph type="body" sz="quarter" idx="33"/>
          </p:nvPr>
        </p:nvSpPr>
        <p:spPr>
          <a:xfrm>
            <a:off x="9902892"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39" name="Text Placeholder 38">
            <a:extLst>
              <a:ext uri="{FF2B5EF4-FFF2-40B4-BE49-F238E27FC236}">
                <a16:creationId xmlns:a16="http://schemas.microsoft.com/office/drawing/2014/main" id="{2B7929DD-96B5-90CA-5821-70F3C08658D9}"/>
              </a:ext>
            </a:extLst>
          </p:cNvPr>
          <p:cNvSpPr>
            <a:spLocks noGrp="1"/>
          </p:cNvSpPr>
          <p:nvPr>
            <p:ph type="body" sz="quarter" idx="62"/>
          </p:nvPr>
        </p:nvSpPr>
        <p:spPr>
          <a:xfrm>
            <a:off x="430210" y="1131148"/>
            <a:ext cx="10691999" cy="498598"/>
          </a:xfrm>
        </p:spPr>
        <p:txBody>
          <a:bodyPr/>
          <a:lstStyle/>
          <a:p>
            <a:r>
              <a:rPr lang="en-GB" noProof="0" dirty="0"/>
              <a:t>Slide title goes here</a:t>
            </a:r>
          </a:p>
        </p:txBody>
      </p:sp>
      <p:sp>
        <p:nvSpPr>
          <p:cNvPr id="40" name="Slide Number Placeholder 39">
            <a:extLst>
              <a:ext uri="{FF2B5EF4-FFF2-40B4-BE49-F238E27FC236}">
                <a16:creationId xmlns:a16="http://schemas.microsoft.com/office/drawing/2014/main" id="{358F3583-45B5-FB38-B94A-9B5A820DC0FB}"/>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21</a:t>
            </a:fld>
            <a:endParaRPr lang="en-GB" noProof="0" dirty="0"/>
          </a:p>
        </p:txBody>
      </p:sp>
      <p:sp>
        <p:nvSpPr>
          <p:cNvPr id="152" name="Free-form: Shape 151">
            <a:extLst>
              <a:ext uri="{FF2B5EF4-FFF2-40B4-BE49-F238E27FC236}">
                <a16:creationId xmlns:a16="http://schemas.microsoft.com/office/drawing/2014/main" id="{22F71AAE-1DFB-DB7F-4CE5-9A6CC425E93F}"/>
              </a:ext>
            </a:extLst>
          </p:cNvPr>
          <p:cNvSpPr/>
          <p:nvPr/>
        </p:nvSpPr>
        <p:spPr>
          <a:xfrm>
            <a:off x="4861076" y="2812454"/>
            <a:ext cx="652675" cy="530843"/>
          </a:xfrm>
          <a:custGeom>
            <a:avLst/>
            <a:gdLst>
              <a:gd name="connsiteX0" fmla="*/ 363704 w 580057"/>
              <a:gd name="connsiteY0" fmla="*/ 384932 h 471782"/>
              <a:gd name="connsiteX1" fmla="*/ 343365 w 580057"/>
              <a:gd name="connsiteY1" fmla="*/ 460836 h 471782"/>
              <a:gd name="connsiteX2" fmla="*/ 363032 w 580057"/>
              <a:gd name="connsiteY2" fmla="*/ 460836 h 471782"/>
              <a:gd name="connsiteX3" fmla="*/ 385276 w 580057"/>
              <a:gd name="connsiteY3" fmla="*/ 447993 h 471782"/>
              <a:gd name="connsiteX4" fmla="*/ 385276 w 580057"/>
              <a:gd name="connsiteY4" fmla="*/ 422306 h 471782"/>
              <a:gd name="connsiteX5" fmla="*/ 385276 w 580057"/>
              <a:gd name="connsiteY5" fmla="*/ 422298 h 471782"/>
              <a:gd name="connsiteX6" fmla="*/ 216330 w 580057"/>
              <a:gd name="connsiteY6" fmla="*/ 384869 h 471782"/>
              <a:gd name="connsiteX7" fmla="*/ 194711 w 580057"/>
              <a:gd name="connsiteY7" fmla="*/ 422306 h 471782"/>
              <a:gd name="connsiteX8" fmla="*/ 194711 w 580057"/>
              <a:gd name="connsiteY8" fmla="*/ 447993 h 471782"/>
              <a:gd name="connsiteX9" fmla="*/ 194719 w 580057"/>
              <a:gd name="connsiteY9" fmla="*/ 448001 h 471782"/>
              <a:gd name="connsiteX10" fmla="*/ 216962 w 580057"/>
              <a:gd name="connsiteY10" fmla="*/ 460844 h 471782"/>
              <a:gd name="connsiteX11" fmla="*/ 236684 w 580057"/>
              <a:gd name="connsiteY11" fmla="*/ 460844 h 471782"/>
              <a:gd name="connsiteX12" fmla="*/ 225308 w 580057"/>
              <a:gd name="connsiteY12" fmla="*/ 376172 h 471782"/>
              <a:gd name="connsiteX13" fmla="*/ 247997 w 580057"/>
              <a:gd name="connsiteY13" fmla="*/ 460836 h 471782"/>
              <a:gd name="connsiteX14" fmla="*/ 332052 w 580057"/>
              <a:gd name="connsiteY14" fmla="*/ 460836 h 471782"/>
              <a:gd name="connsiteX15" fmla="*/ 354741 w 580057"/>
              <a:gd name="connsiteY15" fmla="*/ 376172 h 471782"/>
              <a:gd name="connsiteX16" fmla="*/ 354733 w 580057"/>
              <a:gd name="connsiteY16" fmla="*/ 376172 h 471782"/>
              <a:gd name="connsiteX17" fmla="*/ 0 w 580057"/>
              <a:gd name="connsiteY17" fmla="*/ 103878 h 471782"/>
              <a:gd name="connsiteX18" fmla="*/ 72391 w 580057"/>
              <a:gd name="connsiteY18" fmla="*/ 103878 h 471782"/>
              <a:gd name="connsiteX19" fmla="*/ 173029 w 580057"/>
              <a:gd name="connsiteY19" fmla="*/ 181102 h 471782"/>
              <a:gd name="connsiteX20" fmla="*/ 222373 w 580057"/>
              <a:gd name="connsiteY20" fmla="*/ 365249 h 471782"/>
              <a:gd name="connsiteX21" fmla="*/ 357661 w 580057"/>
              <a:gd name="connsiteY21" fmla="*/ 365249 h 471782"/>
              <a:gd name="connsiteX22" fmla="*/ 407004 w 580057"/>
              <a:gd name="connsiteY22" fmla="*/ 181102 h 471782"/>
              <a:gd name="connsiteX23" fmla="*/ 507643 w 580057"/>
              <a:gd name="connsiteY23" fmla="*/ 103878 h 471782"/>
              <a:gd name="connsiteX24" fmla="*/ 507650 w 580057"/>
              <a:gd name="connsiteY24" fmla="*/ 103886 h 471782"/>
              <a:gd name="connsiteX25" fmla="*/ 580057 w 580057"/>
              <a:gd name="connsiteY25" fmla="*/ 103886 h 471782"/>
              <a:gd name="connsiteX26" fmla="*/ 572031 w 580057"/>
              <a:gd name="connsiteY26" fmla="*/ 133835 h 471782"/>
              <a:gd name="connsiteX27" fmla="*/ 471392 w 580057"/>
              <a:gd name="connsiteY27" fmla="*/ 211059 h 471782"/>
              <a:gd name="connsiteX28" fmla="*/ 438343 w 580057"/>
              <a:gd name="connsiteY28" fmla="*/ 211059 h 471782"/>
              <a:gd name="connsiteX29" fmla="*/ 438343 w 580057"/>
              <a:gd name="connsiteY29" fmla="*/ 200129 h 471782"/>
              <a:gd name="connsiteX30" fmla="*/ 471392 w 580057"/>
              <a:gd name="connsiteY30" fmla="*/ 200129 h 471782"/>
              <a:gd name="connsiteX31" fmla="*/ 561467 w 580057"/>
              <a:gd name="connsiteY31" fmla="*/ 131009 h 471782"/>
              <a:gd name="connsiteX32" fmla="*/ 565808 w 580057"/>
              <a:gd name="connsiteY32" fmla="*/ 114824 h 471782"/>
              <a:gd name="connsiteX33" fmla="*/ 507650 w 580057"/>
              <a:gd name="connsiteY33" fmla="*/ 114824 h 471782"/>
              <a:gd name="connsiteX34" fmla="*/ 417575 w 580057"/>
              <a:gd name="connsiteY34" fmla="*/ 183944 h 471782"/>
              <a:gd name="connsiteX35" fmla="*/ 367717 w 580057"/>
              <a:gd name="connsiteY35" fmla="*/ 370027 h 471782"/>
              <a:gd name="connsiteX36" fmla="*/ 394754 w 580057"/>
              <a:gd name="connsiteY36" fmla="*/ 416857 h 471782"/>
              <a:gd name="connsiteX37" fmla="*/ 394754 w 580057"/>
              <a:gd name="connsiteY37" fmla="*/ 453474 h 471782"/>
              <a:gd name="connsiteX38" fmla="*/ 363040 w 580057"/>
              <a:gd name="connsiteY38" fmla="*/ 471782 h 471782"/>
              <a:gd name="connsiteX39" fmla="*/ 216962 w 580057"/>
              <a:gd name="connsiteY39" fmla="*/ 471782 h 471782"/>
              <a:gd name="connsiteX40" fmla="*/ 185248 w 580057"/>
              <a:gd name="connsiteY40" fmla="*/ 453474 h 471782"/>
              <a:gd name="connsiteX41" fmla="*/ 185248 w 580057"/>
              <a:gd name="connsiteY41" fmla="*/ 416857 h 471782"/>
              <a:gd name="connsiteX42" fmla="*/ 212325 w 580057"/>
              <a:gd name="connsiteY42" fmla="*/ 369949 h 471782"/>
              <a:gd name="connsiteX43" fmla="*/ 162482 w 580057"/>
              <a:gd name="connsiteY43" fmla="*/ 183936 h 471782"/>
              <a:gd name="connsiteX44" fmla="*/ 72407 w 580057"/>
              <a:gd name="connsiteY44" fmla="*/ 114816 h 471782"/>
              <a:gd name="connsiteX45" fmla="*/ 14249 w 580057"/>
              <a:gd name="connsiteY45" fmla="*/ 114816 h 471782"/>
              <a:gd name="connsiteX46" fmla="*/ 18590 w 580057"/>
              <a:gd name="connsiteY46" fmla="*/ 131001 h 471782"/>
              <a:gd name="connsiteX47" fmla="*/ 108665 w 580057"/>
              <a:gd name="connsiteY47" fmla="*/ 200121 h 471782"/>
              <a:gd name="connsiteX48" fmla="*/ 141714 w 580057"/>
              <a:gd name="connsiteY48" fmla="*/ 200121 h 471782"/>
              <a:gd name="connsiteX49" fmla="*/ 141714 w 580057"/>
              <a:gd name="connsiteY49" fmla="*/ 211051 h 471782"/>
              <a:gd name="connsiteX50" fmla="*/ 108665 w 580057"/>
              <a:gd name="connsiteY50" fmla="*/ 211051 h 471782"/>
              <a:gd name="connsiteX51" fmla="*/ 8026 w 580057"/>
              <a:gd name="connsiteY51" fmla="*/ 133828 h 471782"/>
              <a:gd name="connsiteX52" fmla="*/ 131798 w 580057"/>
              <a:gd name="connsiteY52" fmla="*/ 0 h 471782"/>
              <a:gd name="connsiteX53" fmla="*/ 142728 w 580057"/>
              <a:gd name="connsiteY53" fmla="*/ 0 h 471782"/>
              <a:gd name="connsiteX54" fmla="*/ 142728 w 580057"/>
              <a:gd name="connsiteY54" fmla="*/ 1569 h 471782"/>
              <a:gd name="connsiteX55" fmla="*/ 172576 w 580057"/>
              <a:gd name="connsiteY55" fmla="*/ 116917 h 471782"/>
              <a:gd name="connsiteX56" fmla="*/ 290024 w 580057"/>
              <a:gd name="connsiteY56" fmla="*/ 84344 h 471782"/>
              <a:gd name="connsiteX57" fmla="*/ 407472 w 580057"/>
              <a:gd name="connsiteY57" fmla="*/ 116917 h 471782"/>
              <a:gd name="connsiteX58" fmla="*/ 437320 w 580057"/>
              <a:gd name="connsiteY58" fmla="*/ 1569 h 471782"/>
              <a:gd name="connsiteX59" fmla="*/ 437320 w 580057"/>
              <a:gd name="connsiteY59" fmla="*/ 0 h 471782"/>
              <a:gd name="connsiteX60" fmla="*/ 448251 w 580057"/>
              <a:gd name="connsiteY60" fmla="*/ 0 h 471782"/>
              <a:gd name="connsiteX61" fmla="*/ 448251 w 580057"/>
              <a:gd name="connsiteY61" fmla="*/ 1561 h 471782"/>
              <a:gd name="connsiteX62" fmla="*/ 414132 w 580057"/>
              <a:gd name="connsiteY62" fmla="*/ 127301 h 471782"/>
              <a:gd name="connsiteX63" fmla="*/ 410705 w 580057"/>
              <a:gd name="connsiteY63" fmla="*/ 129854 h 471782"/>
              <a:gd name="connsiteX64" fmla="*/ 409417 w 580057"/>
              <a:gd name="connsiteY64" fmla="*/ 130010 h 471782"/>
              <a:gd name="connsiteX65" fmla="*/ 406489 w 580057"/>
              <a:gd name="connsiteY65" fmla="*/ 129159 h 471782"/>
              <a:gd name="connsiteX66" fmla="*/ 290024 w 580057"/>
              <a:gd name="connsiteY66" fmla="*/ 95283 h 471782"/>
              <a:gd name="connsiteX67" fmla="*/ 173560 w 580057"/>
              <a:gd name="connsiteY67" fmla="*/ 129159 h 471782"/>
              <a:gd name="connsiteX68" fmla="*/ 169344 w 580057"/>
              <a:gd name="connsiteY68" fmla="*/ 129862 h 471782"/>
              <a:gd name="connsiteX69" fmla="*/ 165917 w 580057"/>
              <a:gd name="connsiteY69" fmla="*/ 127309 h 471782"/>
              <a:gd name="connsiteX70" fmla="*/ 131798 w 580057"/>
              <a:gd name="connsiteY70" fmla="*/ 1569 h 471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80057" h="471782">
                <a:moveTo>
                  <a:pt x="363704" y="384932"/>
                </a:moveTo>
                <a:lnTo>
                  <a:pt x="343365" y="460836"/>
                </a:lnTo>
                <a:lnTo>
                  <a:pt x="363032" y="460836"/>
                </a:lnTo>
                <a:cubicBezTo>
                  <a:pt x="372315" y="460836"/>
                  <a:pt x="380630" y="456035"/>
                  <a:pt x="385276" y="447993"/>
                </a:cubicBezTo>
                <a:cubicBezTo>
                  <a:pt x="389921" y="439951"/>
                  <a:pt x="389921" y="430348"/>
                  <a:pt x="385276" y="422306"/>
                </a:cubicBezTo>
                <a:lnTo>
                  <a:pt x="385276" y="422298"/>
                </a:lnTo>
                <a:close/>
                <a:moveTo>
                  <a:pt x="216330" y="384869"/>
                </a:moveTo>
                <a:lnTo>
                  <a:pt x="194711" y="422306"/>
                </a:lnTo>
                <a:cubicBezTo>
                  <a:pt x="190065" y="430348"/>
                  <a:pt x="190065" y="439951"/>
                  <a:pt x="194711" y="447993"/>
                </a:cubicBezTo>
                <a:lnTo>
                  <a:pt x="194719" y="448001"/>
                </a:lnTo>
                <a:cubicBezTo>
                  <a:pt x="199356" y="456042"/>
                  <a:pt x="207679" y="460844"/>
                  <a:pt x="216962" y="460844"/>
                </a:cubicBezTo>
                <a:lnTo>
                  <a:pt x="236684" y="460844"/>
                </a:lnTo>
                <a:close/>
                <a:moveTo>
                  <a:pt x="225308" y="376172"/>
                </a:moveTo>
                <a:lnTo>
                  <a:pt x="247997" y="460836"/>
                </a:lnTo>
                <a:lnTo>
                  <a:pt x="332052" y="460836"/>
                </a:lnTo>
                <a:lnTo>
                  <a:pt x="354741" y="376172"/>
                </a:lnTo>
                <a:lnTo>
                  <a:pt x="354733" y="376172"/>
                </a:lnTo>
                <a:close/>
                <a:moveTo>
                  <a:pt x="0" y="103878"/>
                </a:moveTo>
                <a:lnTo>
                  <a:pt x="72391" y="103878"/>
                </a:lnTo>
                <a:cubicBezTo>
                  <a:pt x="119462" y="103878"/>
                  <a:pt x="160850" y="135639"/>
                  <a:pt x="173029" y="181102"/>
                </a:cubicBezTo>
                <a:lnTo>
                  <a:pt x="222373" y="365249"/>
                </a:lnTo>
                <a:lnTo>
                  <a:pt x="357661" y="365249"/>
                </a:lnTo>
                <a:lnTo>
                  <a:pt x="407004" y="181102"/>
                </a:lnTo>
                <a:cubicBezTo>
                  <a:pt x="419192" y="135631"/>
                  <a:pt x="460571" y="103878"/>
                  <a:pt x="507643" y="103878"/>
                </a:cubicBezTo>
                <a:lnTo>
                  <a:pt x="507650" y="103886"/>
                </a:lnTo>
                <a:lnTo>
                  <a:pt x="580057" y="103886"/>
                </a:lnTo>
                <a:lnTo>
                  <a:pt x="572031" y="133835"/>
                </a:lnTo>
                <a:cubicBezTo>
                  <a:pt x="559843" y="179306"/>
                  <a:pt x="518464" y="211059"/>
                  <a:pt x="471392" y="211059"/>
                </a:cubicBezTo>
                <a:lnTo>
                  <a:pt x="438343" y="211059"/>
                </a:lnTo>
                <a:lnTo>
                  <a:pt x="438343" y="200129"/>
                </a:lnTo>
                <a:lnTo>
                  <a:pt x="471392" y="200129"/>
                </a:lnTo>
                <a:cubicBezTo>
                  <a:pt x="513522" y="200129"/>
                  <a:pt x="550560" y="171702"/>
                  <a:pt x="561467" y="131009"/>
                </a:cubicBezTo>
                <a:lnTo>
                  <a:pt x="565808" y="114824"/>
                </a:lnTo>
                <a:lnTo>
                  <a:pt x="507650" y="114824"/>
                </a:lnTo>
                <a:cubicBezTo>
                  <a:pt x="465521" y="114824"/>
                  <a:pt x="428482" y="143251"/>
                  <a:pt x="417575" y="183944"/>
                </a:cubicBezTo>
                <a:lnTo>
                  <a:pt x="367717" y="370027"/>
                </a:lnTo>
                <a:lnTo>
                  <a:pt x="394754" y="416857"/>
                </a:lnTo>
                <a:cubicBezTo>
                  <a:pt x="401375" y="428318"/>
                  <a:pt x="401375" y="442012"/>
                  <a:pt x="394754" y="453474"/>
                </a:cubicBezTo>
                <a:cubicBezTo>
                  <a:pt x="388133" y="464935"/>
                  <a:pt x="376282" y="471782"/>
                  <a:pt x="363040" y="471782"/>
                </a:cubicBezTo>
                <a:lnTo>
                  <a:pt x="216962" y="471782"/>
                </a:lnTo>
                <a:cubicBezTo>
                  <a:pt x="203721" y="471782"/>
                  <a:pt x="191869" y="464935"/>
                  <a:pt x="185248" y="453474"/>
                </a:cubicBezTo>
                <a:cubicBezTo>
                  <a:pt x="178627" y="442012"/>
                  <a:pt x="178627" y="428318"/>
                  <a:pt x="185248" y="416857"/>
                </a:cubicBezTo>
                <a:lnTo>
                  <a:pt x="212325" y="369949"/>
                </a:lnTo>
                <a:lnTo>
                  <a:pt x="162482" y="183936"/>
                </a:lnTo>
                <a:cubicBezTo>
                  <a:pt x="151582" y="143236"/>
                  <a:pt x="114536" y="114816"/>
                  <a:pt x="72407" y="114816"/>
                </a:cubicBezTo>
                <a:lnTo>
                  <a:pt x="14249" y="114816"/>
                </a:lnTo>
                <a:lnTo>
                  <a:pt x="18590" y="131001"/>
                </a:lnTo>
                <a:cubicBezTo>
                  <a:pt x="29489" y="171702"/>
                  <a:pt x="66535" y="200121"/>
                  <a:pt x="108665" y="200121"/>
                </a:cubicBezTo>
                <a:lnTo>
                  <a:pt x="141714" y="200121"/>
                </a:lnTo>
                <a:lnTo>
                  <a:pt x="141714" y="211051"/>
                </a:lnTo>
                <a:lnTo>
                  <a:pt x="108665" y="211051"/>
                </a:lnTo>
                <a:cubicBezTo>
                  <a:pt x="61593" y="211051"/>
                  <a:pt x="20206" y="179290"/>
                  <a:pt x="8026" y="133828"/>
                </a:cubicBezTo>
                <a:close/>
                <a:moveTo>
                  <a:pt x="131798" y="0"/>
                </a:moveTo>
                <a:lnTo>
                  <a:pt x="142728" y="0"/>
                </a:lnTo>
                <a:lnTo>
                  <a:pt x="142728" y="1569"/>
                </a:lnTo>
                <a:cubicBezTo>
                  <a:pt x="142728" y="41918"/>
                  <a:pt x="153034" y="81674"/>
                  <a:pt x="172576" y="116917"/>
                </a:cubicBezTo>
                <a:cubicBezTo>
                  <a:pt x="208054" y="95587"/>
                  <a:pt x="248543" y="84344"/>
                  <a:pt x="290024" y="84344"/>
                </a:cubicBezTo>
                <a:cubicBezTo>
                  <a:pt x="331506" y="84344"/>
                  <a:pt x="371987" y="95595"/>
                  <a:pt x="407472" y="116917"/>
                </a:cubicBezTo>
                <a:cubicBezTo>
                  <a:pt x="427015" y="81674"/>
                  <a:pt x="437320" y="41918"/>
                  <a:pt x="437320" y="1569"/>
                </a:cubicBezTo>
                <a:lnTo>
                  <a:pt x="437320" y="0"/>
                </a:lnTo>
                <a:lnTo>
                  <a:pt x="448251" y="0"/>
                </a:lnTo>
                <a:lnTo>
                  <a:pt x="448251" y="1561"/>
                </a:lnTo>
                <a:cubicBezTo>
                  <a:pt x="448251" y="45721"/>
                  <a:pt x="436454" y="89201"/>
                  <a:pt x="414132" y="127301"/>
                </a:cubicBezTo>
                <a:cubicBezTo>
                  <a:pt x="413383" y="128581"/>
                  <a:pt x="412149" y="129503"/>
                  <a:pt x="410705" y="129854"/>
                </a:cubicBezTo>
                <a:cubicBezTo>
                  <a:pt x="410275" y="129963"/>
                  <a:pt x="409846" y="130010"/>
                  <a:pt x="409417" y="130010"/>
                </a:cubicBezTo>
                <a:cubicBezTo>
                  <a:pt x="408394" y="130010"/>
                  <a:pt x="407371" y="129721"/>
                  <a:pt x="406489" y="129159"/>
                </a:cubicBezTo>
                <a:cubicBezTo>
                  <a:pt x="371613" y="106994"/>
                  <a:pt x="331349" y="95283"/>
                  <a:pt x="290024" y="95283"/>
                </a:cubicBezTo>
                <a:cubicBezTo>
                  <a:pt x="248699" y="95283"/>
                  <a:pt x="208428" y="106994"/>
                  <a:pt x="173560" y="129159"/>
                </a:cubicBezTo>
                <a:cubicBezTo>
                  <a:pt x="172311" y="129956"/>
                  <a:pt x="170789" y="130213"/>
                  <a:pt x="169344" y="129862"/>
                </a:cubicBezTo>
                <a:cubicBezTo>
                  <a:pt x="167908" y="129511"/>
                  <a:pt x="166666" y="128589"/>
                  <a:pt x="165917" y="127309"/>
                </a:cubicBezTo>
                <a:cubicBezTo>
                  <a:pt x="143595" y="89208"/>
                  <a:pt x="131798" y="45728"/>
                  <a:pt x="131798" y="1569"/>
                </a:cubicBezTo>
                <a:close/>
              </a:path>
            </a:pathLst>
          </a:custGeom>
          <a:solidFill>
            <a:schemeClr val="accent1"/>
          </a:solidFill>
          <a:ln w="769" cap="flat">
            <a:noFill/>
            <a:prstDash val="solid"/>
            <a:miter/>
          </a:ln>
        </p:spPr>
        <p:txBody>
          <a:bodyPr rtlCol="0" anchor="ctr"/>
          <a:lstStyle/>
          <a:p>
            <a:endParaRPr lang="en-GB" sz="1200" noProof="0" dirty="0"/>
          </a:p>
        </p:txBody>
      </p:sp>
      <p:sp>
        <p:nvSpPr>
          <p:cNvPr id="179" name="Free-form: Shape 178">
            <a:extLst>
              <a:ext uri="{FF2B5EF4-FFF2-40B4-BE49-F238E27FC236}">
                <a16:creationId xmlns:a16="http://schemas.microsoft.com/office/drawing/2014/main" id="{0828AD62-7A1C-462E-06EF-DB6600354D04}"/>
              </a:ext>
            </a:extLst>
          </p:cNvPr>
          <p:cNvSpPr>
            <a:spLocks noChangeAspect="1"/>
          </p:cNvSpPr>
          <p:nvPr/>
        </p:nvSpPr>
        <p:spPr>
          <a:xfrm>
            <a:off x="10359053" y="2812454"/>
            <a:ext cx="605476" cy="458115"/>
          </a:xfrm>
          <a:custGeom>
            <a:avLst/>
            <a:gdLst>
              <a:gd name="connsiteX0" fmla="*/ 91275 w 545499"/>
              <a:gd name="connsiteY0" fmla="*/ 287040 h 412736"/>
              <a:gd name="connsiteX1" fmla="*/ 73411 w 545499"/>
              <a:gd name="connsiteY1" fmla="*/ 304903 h 412736"/>
              <a:gd name="connsiteX2" fmla="*/ 73411 w 545499"/>
              <a:gd name="connsiteY2" fmla="*/ 383514 h 412736"/>
              <a:gd name="connsiteX3" fmla="*/ 91275 w 545499"/>
              <a:gd name="connsiteY3" fmla="*/ 401378 h 412736"/>
              <a:gd name="connsiteX4" fmla="*/ 169886 w 545499"/>
              <a:gd name="connsiteY4" fmla="*/ 401378 h 412736"/>
              <a:gd name="connsiteX5" fmla="*/ 187750 w 545499"/>
              <a:gd name="connsiteY5" fmla="*/ 383514 h 412736"/>
              <a:gd name="connsiteX6" fmla="*/ 187750 w 545499"/>
              <a:gd name="connsiteY6" fmla="*/ 304903 h 412736"/>
              <a:gd name="connsiteX7" fmla="*/ 169886 w 545499"/>
              <a:gd name="connsiteY7" fmla="*/ 287040 h 412736"/>
              <a:gd name="connsiteX8" fmla="*/ 91275 w 545499"/>
              <a:gd name="connsiteY8" fmla="*/ 275682 h 412736"/>
              <a:gd name="connsiteX9" fmla="*/ 169886 w 545499"/>
              <a:gd name="connsiteY9" fmla="*/ 275682 h 412736"/>
              <a:gd name="connsiteX10" fmla="*/ 199107 w 545499"/>
              <a:gd name="connsiteY10" fmla="*/ 304903 h 412736"/>
              <a:gd name="connsiteX11" fmla="*/ 199107 w 545499"/>
              <a:gd name="connsiteY11" fmla="*/ 338530 h 412736"/>
              <a:gd name="connsiteX12" fmla="*/ 545491 w 545499"/>
              <a:gd name="connsiteY12" fmla="*/ 338530 h 412736"/>
              <a:gd name="connsiteX13" fmla="*/ 545491 w 545499"/>
              <a:gd name="connsiteY13" fmla="*/ 349888 h 412736"/>
              <a:gd name="connsiteX14" fmla="*/ 199115 w 545499"/>
              <a:gd name="connsiteY14" fmla="*/ 349888 h 412736"/>
              <a:gd name="connsiteX15" fmla="*/ 199115 w 545499"/>
              <a:gd name="connsiteY15" fmla="*/ 383514 h 412736"/>
              <a:gd name="connsiteX16" fmla="*/ 169894 w 545499"/>
              <a:gd name="connsiteY16" fmla="*/ 412736 h 412736"/>
              <a:gd name="connsiteX17" fmla="*/ 91283 w 545499"/>
              <a:gd name="connsiteY17" fmla="*/ 412736 h 412736"/>
              <a:gd name="connsiteX18" fmla="*/ 62061 w 545499"/>
              <a:gd name="connsiteY18" fmla="*/ 383514 h 412736"/>
              <a:gd name="connsiteX19" fmla="*/ 62061 w 545499"/>
              <a:gd name="connsiteY19" fmla="*/ 349888 h 412736"/>
              <a:gd name="connsiteX20" fmla="*/ 0 w 545499"/>
              <a:gd name="connsiteY20" fmla="*/ 349888 h 412736"/>
              <a:gd name="connsiteX21" fmla="*/ 0 w 545499"/>
              <a:gd name="connsiteY21" fmla="*/ 338530 h 412736"/>
              <a:gd name="connsiteX22" fmla="*/ 62053 w 545499"/>
              <a:gd name="connsiteY22" fmla="*/ 338530 h 412736"/>
              <a:gd name="connsiteX23" fmla="*/ 62053 w 545499"/>
              <a:gd name="connsiteY23" fmla="*/ 304903 h 412736"/>
              <a:gd name="connsiteX24" fmla="*/ 91275 w 545499"/>
              <a:gd name="connsiteY24" fmla="*/ 275682 h 412736"/>
              <a:gd name="connsiteX25" fmla="*/ 366429 w 545499"/>
              <a:gd name="connsiteY25" fmla="*/ 11366 h 412736"/>
              <a:gd name="connsiteX26" fmla="*/ 348566 w 545499"/>
              <a:gd name="connsiteY26" fmla="*/ 29230 h 412736"/>
              <a:gd name="connsiteX27" fmla="*/ 348566 w 545499"/>
              <a:gd name="connsiteY27" fmla="*/ 107832 h 412736"/>
              <a:gd name="connsiteX28" fmla="*/ 366429 w 545499"/>
              <a:gd name="connsiteY28" fmla="*/ 125696 h 412736"/>
              <a:gd name="connsiteX29" fmla="*/ 445040 w 545499"/>
              <a:gd name="connsiteY29" fmla="*/ 125696 h 412736"/>
              <a:gd name="connsiteX30" fmla="*/ 462904 w 545499"/>
              <a:gd name="connsiteY30" fmla="*/ 107832 h 412736"/>
              <a:gd name="connsiteX31" fmla="*/ 462904 w 545499"/>
              <a:gd name="connsiteY31" fmla="*/ 29230 h 412736"/>
              <a:gd name="connsiteX32" fmla="*/ 445040 w 545499"/>
              <a:gd name="connsiteY32" fmla="*/ 11366 h 412736"/>
              <a:gd name="connsiteX33" fmla="*/ 91275 w 545499"/>
              <a:gd name="connsiteY33" fmla="*/ 11366 h 412736"/>
              <a:gd name="connsiteX34" fmla="*/ 73411 w 545499"/>
              <a:gd name="connsiteY34" fmla="*/ 29230 h 412736"/>
              <a:gd name="connsiteX35" fmla="*/ 73411 w 545499"/>
              <a:gd name="connsiteY35" fmla="*/ 107832 h 412736"/>
              <a:gd name="connsiteX36" fmla="*/ 91275 w 545499"/>
              <a:gd name="connsiteY36" fmla="*/ 125696 h 412736"/>
              <a:gd name="connsiteX37" fmla="*/ 169886 w 545499"/>
              <a:gd name="connsiteY37" fmla="*/ 125696 h 412736"/>
              <a:gd name="connsiteX38" fmla="*/ 187750 w 545499"/>
              <a:gd name="connsiteY38" fmla="*/ 107832 h 412736"/>
              <a:gd name="connsiteX39" fmla="*/ 187750 w 545499"/>
              <a:gd name="connsiteY39" fmla="*/ 29230 h 412736"/>
              <a:gd name="connsiteX40" fmla="*/ 169886 w 545499"/>
              <a:gd name="connsiteY40" fmla="*/ 11366 h 412736"/>
              <a:gd name="connsiteX41" fmla="*/ 91275 w 545499"/>
              <a:gd name="connsiteY41" fmla="*/ 0 h 412736"/>
              <a:gd name="connsiteX42" fmla="*/ 169886 w 545499"/>
              <a:gd name="connsiteY42" fmla="*/ 0 h 412736"/>
              <a:gd name="connsiteX43" fmla="*/ 199107 w 545499"/>
              <a:gd name="connsiteY43" fmla="*/ 29221 h 412736"/>
              <a:gd name="connsiteX44" fmla="*/ 199107 w 545499"/>
              <a:gd name="connsiteY44" fmla="*/ 62848 h 412736"/>
              <a:gd name="connsiteX45" fmla="*/ 337208 w 545499"/>
              <a:gd name="connsiteY45" fmla="*/ 62848 h 412736"/>
              <a:gd name="connsiteX46" fmla="*/ 337208 w 545499"/>
              <a:gd name="connsiteY46" fmla="*/ 29221 h 412736"/>
              <a:gd name="connsiteX47" fmla="*/ 366429 w 545499"/>
              <a:gd name="connsiteY47" fmla="*/ 0 h 412736"/>
              <a:gd name="connsiteX48" fmla="*/ 445040 w 545499"/>
              <a:gd name="connsiteY48" fmla="*/ 0 h 412736"/>
              <a:gd name="connsiteX49" fmla="*/ 474262 w 545499"/>
              <a:gd name="connsiteY49" fmla="*/ 29221 h 412736"/>
              <a:gd name="connsiteX50" fmla="*/ 474262 w 545499"/>
              <a:gd name="connsiteY50" fmla="*/ 62848 h 412736"/>
              <a:gd name="connsiteX51" fmla="*/ 474270 w 545499"/>
              <a:gd name="connsiteY51" fmla="*/ 62848 h 412736"/>
              <a:gd name="connsiteX52" fmla="*/ 545499 w 545499"/>
              <a:gd name="connsiteY52" fmla="*/ 62848 h 412736"/>
              <a:gd name="connsiteX53" fmla="*/ 545499 w 545499"/>
              <a:gd name="connsiteY53" fmla="*/ 74206 h 412736"/>
              <a:gd name="connsiteX54" fmla="*/ 474270 w 545499"/>
              <a:gd name="connsiteY54" fmla="*/ 74206 h 412736"/>
              <a:gd name="connsiteX55" fmla="*/ 474270 w 545499"/>
              <a:gd name="connsiteY55" fmla="*/ 107832 h 412736"/>
              <a:gd name="connsiteX56" fmla="*/ 445049 w 545499"/>
              <a:gd name="connsiteY56" fmla="*/ 137054 h 412736"/>
              <a:gd name="connsiteX57" fmla="*/ 366438 w 545499"/>
              <a:gd name="connsiteY57" fmla="*/ 137054 h 412736"/>
              <a:gd name="connsiteX58" fmla="*/ 337216 w 545499"/>
              <a:gd name="connsiteY58" fmla="*/ 107832 h 412736"/>
              <a:gd name="connsiteX59" fmla="*/ 337216 w 545499"/>
              <a:gd name="connsiteY59" fmla="*/ 74206 h 412736"/>
              <a:gd name="connsiteX60" fmla="*/ 199115 w 545499"/>
              <a:gd name="connsiteY60" fmla="*/ 74206 h 412736"/>
              <a:gd name="connsiteX61" fmla="*/ 199115 w 545499"/>
              <a:gd name="connsiteY61" fmla="*/ 107832 h 412736"/>
              <a:gd name="connsiteX62" fmla="*/ 169894 w 545499"/>
              <a:gd name="connsiteY62" fmla="*/ 137054 h 412736"/>
              <a:gd name="connsiteX63" fmla="*/ 91283 w 545499"/>
              <a:gd name="connsiteY63" fmla="*/ 137054 h 412736"/>
              <a:gd name="connsiteX64" fmla="*/ 62061 w 545499"/>
              <a:gd name="connsiteY64" fmla="*/ 107832 h 412736"/>
              <a:gd name="connsiteX65" fmla="*/ 62061 w 545499"/>
              <a:gd name="connsiteY65" fmla="*/ 74206 h 412736"/>
              <a:gd name="connsiteX66" fmla="*/ 0 w 545499"/>
              <a:gd name="connsiteY66" fmla="*/ 74206 h 412736"/>
              <a:gd name="connsiteX67" fmla="*/ 0 w 545499"/>
              <a:gd name="connsiteY67" fmla="*/ 62848 h 412736"/>
              <a:gd name="connsiteX68" fmla="*/ 62053 w 545499"/>
              <a:gd name="connsiteY68" fmla="*/ 62848 h 412736"/>
              <a:gd name="connsiteX69" fmla="*/ 62053 w 545499"/>
              <a:gd name="connsiteY69" fmla="*/ 29221 h 412736"/>
              <a:gd name="connsiteX70" fmla="*/ 91275 w 545499"/>
              <a:gd name="connsiteY70" fmla="*/ 0 h 41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5499" h="412736">
                <a:moveTo>
                  <a:pt x="91275" y="287040"/>
                </a:moveTo>
                <a:cubicBezTo>
                  <a:pt x="81426" y="287040"/>
                  <a:pt x="73411" y="295055"/>
                  <a:pt x="73411" y="304903"/>
                </a:cubicBezTo>
                <a:lnTo>
                  <a:pt x="73411" y="383514"/>
                </a:lnTo>
                <a:cubicBezTo>
                  <a:pt x="73411" y="393363"/>
                  <a:pt x="81426" y="401378"/>
                  <a:pt x="91275" y="401378"/>
                </a:cubicBezTo>
                <a:lnTo>
                  <a:pt x="169886" y="401378"/>
                </a:lnTo>
                <a:cubicBezTo>
                  <a:pt x="179734" y="401378"/>
                  <a:pt x="187750" y="393363"/>
                  <a:pt x="187750" y="383514"/>
                </a:cubicBezTo>
                <a:lnTo>
                  <a:pt x="187750" y="304903"/>
                </a:lnTo>
                <a:cubicBezTo>
                  <a:pt x="187750" y="295055"/>
                  <a:pt x="179734" y="287040"/>
                  <a:pt x="169886" y="287040"/>
                </a:cubicBezTo>
                <a:close/>
                <a:moveTo>
                  <a:pt x="91275" y="275682"/>
                </a:moveTo>
                <a:lnTo>
                  <a:pt x="169886" y="275682"/>
                </a:lnTo>
                <a:cubicBezTo>
                  <a:pt x="185997" y="275682"/>
                  <a:pt x="199107" y="288792"/>
                  <a:pt x="199107" y="304903"/>
                </a:cubicBezTo>
                <a:lnTo>
                  <a:pt x="199107" y="338530"/>
                </a:lnTo>
                <a:lnTo>
                  <a:pt x="545491" y="338530"/>
                </a:lnTo>
                <a:lnTo>
                  <a:pt x="545491" y="349888"/>
                </a:lnTo>
                <a:lnTo>
                  <a:pt x="199115" y="349888"/>
                </a:lnTo>
                <a:lnTo>
                  <a:pt x="199115" y="383514"/>
                </a:lnTo>
                <a:cubicBezTo>
                  <a:pt x="199115" y="399626"/>
                  <a:pt x="186005" y="412736"/>
                  <a:pt x="169894" y="412736"/>
                </a:cubicBezTo>
                <a:lnTo>
                  <a:pt x="91283" y="412736"/>
                </a:lnTo>
                <a:cubicBezTo>
                  <a:pt x="75171" y="412736"/>
                  <a:pt x="62061" y="399626"/>
                  <a:pt x="62061" y="383514"/>
                </a:cubicBezTo>
                <a:lnTo>
                  <a:pt x="62061" y="349888"/>
                </a:lnTo>
                <a:lnTo>
                  <a:pt x="0" y="349888"/>
                </a:lnTo>
                <a:lnTo>
                  <a:pt x="0" y="338530"/>
                </a:lnTo>
                <a:lnTo>
                  <a:pt x="62053" y="338530"/>
                </a:lnTo>
                <a:lnTo>
                  <a:pt x="62053" y="304903"/>
                </a:lnTo>
                <a:cubicBezTo>
                  <a:pt x="62053" y="288792"/>
                  <a:pt x="75163" y="275682"/>
                  <a:pt x="91275" y="275682"/>
                </a:cubicBezTo>
                <a:close/>
                <a:moveTo>
                  <a:pt x="366429" y="11366"/>
                </a:moveTo>
                <a:cubicBezTo>
                  <a:pt x="356581" y="11366"/>
                  <a:pt x="348566" y="19381"/>
                  <a:pt x="348566" y="29230"/>
                </a:cubicBezTo>
                <a:lnTo>
                  <a:pt x="348566" y="107832"/>
                </a:lnTo>
                <a:cubicBezTo>
                  <a:pt x="348566" y="117681"/>
                  <a:pt x="356581" y="125696"/>
                  <a:pt x="366429" y="125696"/>
                </a:cubicBezTo>
                <a:lnTo>
                  <a:pt x="445040" y="125696"/>
                </a:lnTo>
                <a:cubicBezTo>
                  <a:pt x="454889" y="125696"/>
                  <a:pt x="462904" y="117681"/>
                  <a:pt x="462904" y="107832"/>
                </a:cubicBezTo>
                <a:lnTo>
                  <a:pt x="462904" y="29230"/>
                </a:lnTo>
                <a:cubicBezTo>
                  <a:pt x="462904" y="19381"/>
                  <a:pt x="454889" y="11366"/>
                  <a:pt x="445040" y="11366"/>
                </a:cubicBezTo>
                <a:close/>
                <a:moveTo>
                  <a:pt x="91275" y="11366"/>
                </a:moveTo>
                <a:cubicBezTo>
                  <a:pt x="81426" y="11366"/>
                  <a:pt x="73411" y="19381"/>
                  <a:pt x="73411" y="29230"/>
                </a:cubicBezTo>
                <a:lnTo>
                  <a:pt x="73411" y="107832"/>
                </a:lnTo>
                <a:cubicBezTo>
                  <a:pt x="73411" y="117681"/>
                  <a:pt x="81426" y="125696"/>
                  <a:pt x="91275" y="125696"/>
                </a:cubicBezTo>
                <a:lnTo>
                  <a:pt x="169886" y="125696"/>
                </a:lnTo>
                <a:cubicBezTo>
                  <a:pt x="179734" y="125696"/>
                  <a:pt x="187750" y="117681"/>
                  <a:pt x="187750" y="107832"/>
                </a:cubicBezTo>
                <a:lnTo>
                  <a:pt x="187750" y="29230"/>
                </a:lnTo>
                <a:cubicBezTo>
                  <a:pt x="187750" y="19381"/>
                  <a:pt x="179734" y="11366"/>
                  <a:pt x="169886" y="11366"/>
                </a:cubicBezTo>
                <a:close/>
                <a:moveTo>
                  <a:pt x="91275" y="0"/>
                </a:moveTo>
                <a:lnTo>
                  <a:pt x="169886" y="0"/>
                </a:lnTo>
                <a:cubicBezTo>
                  <a:pt x="185997" y="0"/>
                  <a:pt x="199107" y="13110"/>
                  <a:pt x="199107" y="29221"/>
                </a:cubicBezTo>
                <a:lnTo>
                  <a:pt x="199107" y="62848"/>
                </a:lnTo>
                <a:lnTo>
                  <a:pt x="337208" y="62848"/>
                </a:lnTo>
                <a:lnTo>
                  <a:pt x="337208" y="29221"/>
                </a:lnTo>
                <a:cubicBezTo>
                  <a:pt x="337208" y="13110"/>
                  <a:pt x="350318" y="0"/>
                  <a:pt x="366429" y="0"/>
                </a:cubicBezTo>
                <a:lnTo>
                  <a:pt x="445040" y="0"/>
                </a:lnTo>
                <a:cubicBezTo>
                  <a:pt x="461152" y="0"/>
                  <a:pt x="474262" y="13110"/>
                  <a:pt x="474262" y="29221"/>
                </a:cubicBezTo>
                <a:lnTo>
                  <a:pt x="474262" y="62848"/>
                </a:lnTo>
                <a:lnTo>
                  <a:pt x="474270" y="62848"/>
                </a:lnTo>
                <a:lnTo>
                  <a:pt x="545499" y="62848"/>
                </a:lnTo>
                <a:lnTo>
                  <a:pt x="545499" y="74206"/>
                </a:lnTo>
                <a:lnTo>
                  <a:pt x="474270" y="74206"/>
                </a:lnTo>
                <a:lnTo>
                  <a:pt x="474270" y="107832"/>
                </a:lnTo>
                <a:cubicBezTo>
                  <a:pt x="474270" y="123944"/>
                  <a:pt x="461160" y="137054"/>
                  <a:pt x="445049" y="137054"/>
                </a:cubicBezTo>
                <a:lnTo>
                  <a:pt x="366438" y="137054"/>
                </a:lnTo>
                <a:cubicBezTo>
                  <a:pt x="350326" y="137054"/>
                  <a:pt x="337216" y="123944"/>
                  <a:pt x="337216" y="107832"/>
                </a:cubicBezTo>
                <a:lnTo>
                  <a:pt x="337216" y="74206"/>
                </a:lnTo>
                <a:lnTo>
                  <a:pt x="199115" y="74206"/>
                </a:lnTo>
                <a:lnTo>
                  <a:pt x="199115" y="107832"/>
                </a:lnTo>
                <a:cubicBezTo>
                  <a:pt x="199115" y="123944"/>
                  <a:pt x="186005" y="137054"/>
                  <a:pt x="169894" y="137054"/>
                </a:cubicBezTo>
                <a:lnTo>
                  <a:pt x="91283" y="137054"/>
                </a:lnTo>
                <a:cubicBezTo>
                  <a:pt x="75171" y="137054"/>
                  <a:pt x="62061" y="123944"/>
                  <a:pt x="62061" y="107832"/>
                </a:cubicBezTo>
                <a:lnTo>
                  <a:pt x="62061" y="74206"/>
                </a:lnTo>
                <a:lnTo>
                  <a:pt x="0" y="74206"/>
                </a:lnTo>
                <a:lnTo>
                  <a:pt x="0" y="62848"/>
                </a:lnTo>
                <a:lnTo>
                  <a:pt x="62053" y="62848"/>
                </a:lnTo>
                <a:lnTo>
                  <a:pt x="62053" y="29221"/>
                </a:lnTo>
                <a:cubicBezTo>
                  <a:pt x="62053" y="13110"/>
                  <a:pt x="75163" y="0"/>
                  <a:pt x="91275" y="0"/>
                </a:cubicBezTo>
                <a:close/>
              </a:path>
            </a:pathLst>
          </a:custGeom>
          <a:solidFill>
            <a:schemeClr val="accent1"/>
          </a:solidFill>
          <a:ln w="808" cap="flat">
            <a:noFill/>
            <a:prstDash val="solid"/>
            <a:miter/>
          </a:ln>
        </p:spPr>
        <p:txBody>
          <a:bodyPr rtlCol="0" anchor="ctr"/>
          <a:lstStyle/>
          <a:p>
            <a:endParaRPr lang="en-GB" noProof="0" dirty="0"/>
          </a:p>
        </p:txBody>
      </p:sp>
      <p:pic>
        <p:nvPicPr>
          <p:cNvPr id="181" name="Graphic 180">
            <a:extLst>
              <a:ext uri="{FF2B5EF4-FFF2-40B4-BE49-F238E27FC236}">
                <a16:creationId xmlns:a16="http://schemas.microsoft.com/office/drawing/2014/main" id="{1B93AC45-A3C5-1CBA-D939-AFA569AC2D7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57423" y="2812454"/>
            <a:ext cx="509564" cy="508733"/>
          </a:xfrm>
          <a:prstGeom prst="rect">
            <a:avLst/>
          </a:prstGeom>
        </p:spPr>
      </p:pic>
      <p:sp>
        <p:nvSpPr>
          <p:cNvPr id="183" name="Graphic 157">
            <a:extLst>
              <a:ext uri="{FF2B5EF4-FFF2-40B4-BE49-F238E27FC236}">
                <a16:creationId xmlns:a16="http://schemas.microsoft.com/office/drawing/2014/main" id="{6755E41D-E177-37AE-84CE-848E3ED1773D}"/>
              </a:ext>
            </a:extLst>
          </p:cNvPr>
          <p:cNvSpPr/>
          <p:nvPr/>
        </p:nvSpPr>
        <p:spPr>
          <a:xfrm>
            <a:off x="1267265" y="2861736"/>
            <a:ext cx="541128" cy="481561"/>
          </a:xfrm>
          <a:custGeom>
            <a:avLst/>
            <a:gdLst>
              <a:gd name="connsiteX0" fmla="*/ 555843 w 561521"/>
              <a:gd name="connsiteY0" fmla="*/ 0 h 499711"/>
              <a:gd name="connsiteX1" fmla="*/ 477865 w 561521"/>
              <a:gd name="connsiteY1" fmla="*/ 0 h 499711"/>
              <a:gd name="connsiteX2" fmla="*/ 334474 w 561521"/>
              <a:gd name="connsiteY2" fmla="*/ 59392 h 499711"/>
              <a:gd name="connsiteX3" fmla="*/ 275082 w 561521"/>
              <a:gd name="connsiteY3" fmla="*/ 202782 h 499711"/>
              <a:gd name="connsiteX4" fmla="*/ 275082 w 561521"/>
              <a:gd name="connsiteY4" fmla="*/ 219340 h 499711"/>
              <a:gd name="connsiteX5" fmla="*/ 227047 w 561521"/>
              <a:gd name="connsiteY5" fmla="*/ 143147 h 499711"/>
              <a:gd name="connsiteX6" fmla="*/ 83657 w 561521"/>
              <a:gd name="connsiteY6" fmla="*/ 83754 h 499711"/>
              <a:gd name="connsiteX7" fmla="*/ 5679 w 561521"/>
              <a:gd name="connsiteY7" fmla="*/ 83754 h 499711"/>
              <a:gd name="connsiteX8" fmla="*/ 0 w 561521"/>
              <a:gd name="connsiteY8" fmla="*/ 89433 h 499711"/>
              <a:gd name="connsiteX9" fmla="*/ 0 w 561521"/>
              <a:gd name="connsiteY9" fmla="*/ 167412 h 499711"/>
              <a:gd name="connsiteX10" fmla="*/ 59392 w 561521"/>
              <a:gd name="connsiteY10" fmla="*/ 310802 h 499711"/>
              <a:gd name="connsiteX11" fmla="*/ 202783 w 561521"/>
              <a:gd name="connsiteY11" fmla="*/ 370194 h 499711"/>
              <a:gd name="connsiteX12" fmla="*/ 275082 w 561521"/>
              <a:gd name="connsiteY12" fmla="*/ 370194 h 499711"/>
              <a:gd name="connsiteX13" fmla="*/ 275082 w 561521"/>
              <a:gd name="connsiteY13" fmla="*/ 499712 h 499711"/>
              <a:gd name="connsiteX14" fmla="*/ 286440 w 561521"/>
              <a:gd name="connsiteY14" fmla="*/ 499712 h 499711"/>
              <a:gd name="connsiteX15" fmla="*/ 286440 w 561521"/>
              <a:gd name="connsiteY15" fmla="*/ 286537 h 499711"/>
              <a:gd name="connsiteX16" fmla="*/ 286440 w 561521"/>
              <a:gd name="connsiteY16" fmla="*/ 286440 h 499711"/>
              <a:gd name="connsiteX17" fmla="*/ 358739 w 561521"/>
              <a:gd name="connsiteY17" fmla="*/ 286440 h 499711"/>
              <a:gd name="connsiteX18" fmla="*/ 502129 w 561521"/>
              <a:gd name="connsiteY18" fmla="*/ 227047 h 499711"/>
              <a:gd name="connsiteX19" fmla="*/ 561522 w 561521"/>
              <a:gd name="connsiteY19" fmla="*/ 83657 h 499711"/>
              <a:gd name="connsiteX20" fmla="*/ 561522 w 561521"/>
              <a:gd name="connsiteY20" fmla="*/ 5679 h 499711"/>
              <a:gd name="connsiteX21" fmla="*/ 555843 w 561521"/>
              <a:gd name="connsiteY21" fmla="*/ 0 h 499711"/>
              <a:gd name="connsiteX22" fmla="*/ 275082 w 561521"/>
              <a:gd name="connsiteY22" fmla="*/ 350805 h 499711"/>
              <a:gd name="connsiteX23" fmla="*/ 131116 w 561521"/>
              <a:gd name="connsiteY23" fmla="*/ 206839 h 499711"/>
              <a:gd name="connsiteX24" fmla="*/ 123084 w 561521"/>
              <a:gd name="connsiteY24" fmla="*/ 214870 h 499711"/>
              <a:gd name="connsiteX25" fmla="*/ 183296 w 561521"/>
              <a:gd name="connsiteY25" fmla="*/ 275082 h 499711"/>
              <a:gd name="connsiteX26" fmla="*/ 123376 w 561521"/>
              <a:gd name="connsiteY26" fmla="*/ 275082 h 499711"/>
              <a:gd name="connsiteX27" fmla="*/ 123376 w 561521"/>
              <a:gd name="connsiteY27" fmla="*/ 286440 h 499711"/>
              <a:gd name="connsiteX28" fmla="*/ 194654 w 561521"/>
              <a:gd name="connsiteY28" fmla="*/ 286440 h 499711"/>
              <a:gd name="connsiteX29" fmla="*/ 267051 w 561521"/>
              <a:gd name="connsiteY29" fmla="*/ 358836 h 499711"/>
              <a:gd name="connsiteX30" fmla="*/ 202783 w 561521"/>
              <a:gd name="connsiteY30" fmla="*/ 358836 h 499711"/>
              <a:gd name="connsiteX31" fmla="*/ 67424 w 561521"/>
              <a:gd name="connsiteY31" fmla="*/ 302770 h 499711"/>
              <a:gd name="connsiteX32" fmla="*/ 11358 w 561521"/>
              <a:gd name="connsiteY32" fmla="*/ 167412 h 499711"/>
              <a:gd name="connsiteX33" fmla="*/ 11358 w 561521"/>
              <a:gd name="connsiteY33" fmla="*/ 95112 h 499711"/>
              <a:gd name="connsiteX34" fmla="*/ 83657 w 561521"/>
              <a:gd name="connsiteY34" fmla="*/ 95112 h 499711"/>
              <a:gd name="connsiteX35" fmla="*/ 219016 w 561521"/>
              <a:gd name="connsiteY35" fmla="*/ 151178 h 499711"/>
              <a:gd name="connsiteX36" fmla="*/ 275082 w 561521"/>
              <a:gd name="connsiteY36" fmla="*/ 286537 h 499711"/>
              <a:gd name="connsiteX37" fmla="*/ 275082 w 561521"/>
              <a:gd name="connsiteY37" fmla="*/ 350805 h 499711"/>
              <a:gd name="connsiteX38" fmla="*/ 550164 w 561521"/>
              <a:gd name="connsiteY38" fmla="*/ 83657 h 499711"/>
              <a:gd name="connsiteX39" fmla="*/ 494098 w 561521"/>
              <a:gd name="connsiteY39" fmla="*/ 219016 h 499711"/>
              <a:gd name="connsiteX40" fmla="*/ 358739 w 561521"/>
              <a:gd name="connsiteY40" fmla="*/ 275082 h 499711"/>
              <a:gd name="connsiteX41" fmla="*/ 294471 w 561521"/>
              <a:gd name="connsiteY41" fmla="*/ 275082 h 499711"/>
              <a:gd name="connsiteX42" fmla="*/ 369772 w 561521"/>
              <a:gd name="connsiteY42" fmla="*/ 199781 h 499711"/>
              <a:gd name="connsiteX43" fmla="*/ 370008 w 561521"/>
              <a:gd name="connsiteY43" fmla="*/ 199781 h 499711"/>
              <a:gd name="connsiteX44" fmla="*/ 370008 w 561521"/>
              <a:gd name="connsiteY44" fmla="*/ 199546 h 499711"/>
              <a:gd name="connsiteX45" fmla="*/ 438437 w 561521"/>
              <a:gd name="connsiteY45" fmla="*/ 131116 h 499711"/>
              <a:gd name="connsiteX46" fmla="*/ 430406 w 561521"/>
              <a:gd name="connsiteY46" fmla="*/ 123084 h 499711"/>
              <a:gd name="connsiteX47" fmla="*/ 370008 w 561521"/>
              <a:gd name="connsiteY47" fmla="*/ 183483 h 499711"/>
              <a:gd name="connsiteX48" fmla="*/ 370008 w 561521"/>
              <a:gd name="connsiteY48" fmla="*/ 123238 h 499711"/>
              <a:gd name="connsiteX49" fmla="*/ 358650 w 561521"/>
              <a:gd name="connsiteY49" fmla="*/ 123238 h 499711"/>
              <a:gd name="connsiteX50" fmla="*/ 358650 w 561521"/>
              <a:gd name="connsiteY50" fmla="*/ 194840 h 499711"/>
              <a:gd name="connsiteX51" fmla="*/ 286440 w 561521"/>
              <a:gd name="connsiteY51" fmla="*/ 267050 h 499711"/>
              <a:gd name="connsiteX52" fmla="*/ 286440 w 561521"/>
              <a:gd name="connsiteY52" fmla="*/ 202782 h 499711"/>
              <a:gd name="connsiteX53" fmla="*/ 342506 w 561521"/>
              <a:gd name="connsiteY53" fmla="*/ 67424 h 499711"/>
              <a:gd name="connsiteX54" fmla="*/ 477865 w 561521"/>
              <a:gd name="connsiteY54" fmla="*/ 11358 h 499711"/>
              <a:gd name="connsiteX55" fmla="*/ 550164 w 561521"/>
              <a:gd name="connsiteY55" fmla="*/ 11358 h 499711"/>
              <a:gd name="connsiteX56" fmla="*/ 550164 w 561521"/>
              <a:gd name="connsiteY56" fmla="*/ 83657 h 499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61521" h="499711">
                <a:moveTo>
                  <a:pt x="555843" y="0"/>
                </a:moveTo>
                <a:lnTo>
                  <a:pt x="477865" y="0"/>
                </a:lnTo>
                <a:cubicBezTo>
                  <a:pt x="423697" y="0"/>
                  <a:pt x="372774" y="21093"/>
                  <a:pt x="334474" y="59392"/>
                </a:cubicBezTo>
                <a:cubicBezTo>
                  <a:pt x="296175" y="97692"/>
                  <a:pt x="275082" y="148615"/>
                  <a:pt x="275082" y="202782"/>
                </a:cubicBezTo>
                <a:lnTo>
                  <a:pt x="275082" y="219340"/>
                </a:lnTo>
                <a:cubicBezTo>
                  <a:pt x="265152" y="190995"/>
                  <a:pt x="248911" y="165010"/>
                  <a:pt x="227047" y="143147"/>
                </a:cubicBezTo>
                <a:cubicBezTo>
                  <a:pt x="188748" y="104847"/>
                  <a:pt x="137825" y="83754"/>
                  <a:pt x="83657" y="83754"/>
                </a:cubicBezTo>
                <a:lnTo>
                  <a:pt x="5679" y="83754"/>
                </a:lnTo>
                <a:cubicBezTo>
                  <a:pt x="2539" y="83754"/>
                  <a:pt x="0" y="86294"/>
                  <a:pt x="0" y="89433"/>
                </a:cubicBezTo>
                <a:lnTo>
                  <a:pt x="0" y="167412"/>
                </a:lnTo>
                <a:cubicBezTo>
                  <a:pt x="0" y="221579"/>
                  <a:pt x="21093" y="272502"/>
                  <a:pt x="59392" y="310802"/>
                </a:cubicBezTo>
                <a:cubicBezTo>
                  <a:pt x="97692" y="349101"/>
                  <a:pt x="148615" y="370194"/>
                  <a:pt x="202783" y="370194"/>
                </a:cubicBezTo>
                <a:lnTo>
                  <a:pt x="275082" y="370194"/>
                </a:lnTo>
                <a:lnTo>
                  <a:pt x="275082" y="499712"/>
                </a:lnTo>
                <a:lnTo>
                  <a:pt x="286440" y="499712"/>
                </a:lnTo>
                <a:lnTo>
                  <a:pt x="286440" y="286537"/>
                </a:lnTo>
                <a:cubicBezTo>
                  <a:pt x="286440" y="286537"/>
                  <a:pt x="286440" y="286472"/>
                  <a:pt x="286440" y="286440"/>
                </a:cubicBezTo>
                <a:lnTo>
                  <a:pt x="358739" y="286440"/>
                </a:lnTo>
                <a:cubicBezTo>
                  <a:pt x="412907" y="286440"/>
                  <a:pt x="463830" y="265347"/>
                  <a:pt x="502129" y="227047"/>
                </a:cubicBezTo>
                <a:cubicBezTo>
                  <a:pt x="540429" y="188748"/>
                  <a:pt x="561522" y="137825"/>
                  <a:pt x="561522" y="83657"/>
                </a:cubicBezTo>
                <a:lnTo>
                  <a:pt x="561522" y="5679"/>
                </a:lnTo>
                <a:cubicBezTo>
                  <a:pt x="561522" y="2539"/>
                  <a:pt x="558983" y="0"/>
                  <a:pt x="555843" y="0"/>
                </a:cubicBezTo>
                <a:close/>
                <a:moveTo>
                  <a:pt x="275082" y="350805"/>
                </a:moveTo>
                <a:lnTo>
                  <a:pt x="131116" y="206839"/>
                </a:lnTo>
                <a:lnTo>
                  <a:pt x="123084" y="214870"/>
                </a:lnTo>
                <a:lnTo>
                  <a:pt x="183296" y="275082"/>
                </a:lnTo>
                <a:lnTo>
                  <a:pt x="123376" y="275082"/>
                </a:lnTo>
                <a:lnTo>
                  <a:pt x="123376" y="286440"/>
                </a:lnTo>
                <a:lnTo>
                  <a:pt x="194654" y="286440"/>
                </a:lnTo>
                <a:lnTo>
                  <a:pt x="267051" y="358836"/>
                </a:lnTo>
                <a:lnTo>
                  <a:pt x="202783" y="358836"/>
                </a:lnTo>
                <a:cubicBezTo>
                  <a:pt x="151649" y="358836"/>
                  <a:pt x="103582" y="338928"/>
                  <a:pt x="67424" y="302770"/>
                </a:cubicBezTo>
                <a:cubicBezTo>
                  <a:pt x="31266" y="266612"/>
                  <a:pt x="11358" y="218545"/>
                  <a:pt x="11358" y="167412"/>
                </a:cubicBezTo>
                <a:lnTo>
                  <a:pt x="11358" y="95112"/>
                </a:lnTo>
                <a:lnTo>
                  <a:pt x="83657" y="95112"/>
                </a:lnTo>
                <a:cubicBezTo>
                  <a:pt x="134791" y="95112"/>
                  <a:pt x="182858" y="115020"/>
                  <a:pt x="219016" y="151178"/>
                </a:cubicBezTo>
                <a:cubicBezTo>
                  <a:pt x="255174" y="187336"/>
                  <a:pt x="275082" y="235403"/>
                  <a:pt x="275082" y="286537"/>
                </a:cubicBezTo>
                <a:lnTo>
                  <a:pt x="275082" y="350805"/>
                </a:lnTo>
                <a:close/>
                <a:moveTo>
                  <a:pt x="550164" y="83657"/>
                </a:moveTo>
                <a:cubicBezTo>
                  <a:pt x="550164" y="134791"/>
                  <a:pt x="530256" y="182858"/>
                  <a:pt x="494098" y="219016"/>
                </a:cubicBezTo>
                <a:cubicBezTo>
                  <a:pt x="457940" y="255174"/>
                  <a:pt x="409873" y="275082"/>
                  <a:pt x="358739" y="275082"/>
                </a:cubicBezTo>
                <a:lnTo>
                  <a:pt x="294471" y="275082"/>
                </a:lnTo>
                <a:lnTo>
                  <a:pt x="369772" y="199781"/>
                </a:lnTo>
                <a:lnTo>
                  <a:pt x="370008" y="199781"/>
                </a:lnTo>
                <a:lnTo>
                  <a:pt x="370008" y="199546"/>
                </a:lnTo>
                <a:lnTo>
                  <a:pt x="438437" y="131116"/>
                </a:lnTo>
                <a:lnTo>
                  <a:pt x="430406" y="123084"/>
                </a:lnTo>
                <a:lnTo>
                  <a:pt x="370008" y="183483"/>
                </a:lnTo>
                <a:lnTo>
                  <a:pt x="370008" y="123238"/>
                </a:lnTo>
                <a:lnTo>
                  <a:pt x="358650" y="123238"/>
                </a:lnTo>
                <a:lnTo>
                  <a:pt x="358650" y="194840"/>
                </a:lnTo>
                <a:lnTo>
                  <a:pt x="286440" y="267050"/>
                </a:lnTo>
                <a:lnTo>
                  <a:pt x="286440" y="202782"/>
                </a:lnTo>
                <a:cubicBezTo>
                  <a:pt x="286440" y="151649"/>
                  <a:pt x="306348" y="103582"/>
                  <a:pt x="342506" y="67424"/>
                </a:cubicBezTo>
                <a:cubicBezTo>
                  <a:pt x="378664" y="31266"/>
                  <a:pt x="426731" y="11358"/>
                  <a:pt x="477865" y="11358"/>
                </a:cubicBezTo>
                <a:lnTo>
                  <a:pt x="550164" y="11358"/>
                </a:lnTo>
                <a:lnTo>
                  <a:pt x="550164" y="83657"/>
                </a:lnTo>
                <a:close/>
              </a:path>
            </a:pathLst>
          </a:custGeom>
          <a:solidFill>
            <a:schemeClr val="accent1"/>
          </a:solidFill>
          <a:ln w="798" cap="flat">
            <a:noFill/>
            <a:prstDash val="solid"/>
            <a:miter/>
          </a:ln>
        </p:spPr>
        <p:txBody>
          <a:bodyPr rtlCol="0" anchor="ctr"/>
          <a:lstStyle/>
          <a:p>
            <a:endParaRPr lang="en-GB" noProof="0" dirty="0"/>
          </a:p>
        </p:txBody>
      </p:sp>
      <p:sp>
        <p:nvSpPr>
          <p:cNvPr id="185" name="Free-form: Shape 184">
            <a:extLst>
              <a:ext uri="{FF2B5EF4-FFF2-40B4-BE49-F238E27FC236}">
                <a16:creationId xmlns:a16="http://schemas.microsoft.com/office/drawing/2014/main" id="{6FA515F3-1882-817F-2828-6EE73DB4437B}"/>
              </a:ext>
            </a:extLst>
          </p:cNvPr>
          <p:cNvSpPr>
            <a:spLocks noChangeAspect="1"/>
          </p:cNvSpPr>
          <p:nvPr/>
        </p:nvSpPr>
        <p:spPr>
          <a:xfrm>
            <a:off x="8668450" y="2863861"/>
            <a:ext cx="337094" cy="490838"/>
          </a:xfrm>
          <a:custGeom>
            <a:avLst/>
            <a:gdLst>
              <a:gd name="connsiteX0" fmla="*/ 11812 w 343755"/>
              <a:gd name="connsiteY0" fmla="*/ 254898 h 500540"/>
              <a:gd name="connsiteX1" fmla="*/ 25944 w 343755"/>
              <a:gd name="connsiteY1" fmla="*/ 296070 h 500540"/>
              <a:gd name="connsiteX2" fmla="*/ 231890 w 343755"/>
              <a:gd name="connsiteY2" fmla="*/ 296070 h 500540"/>
              <a:gd name="connsiteX3" fmla="*/ 244822 w 343755"/>
              <a:gd name="connsiteY3" fmla="*/ 254898 h 500540"/>
              <a:gd name="connsiteX4" fmla="*/ 343755 w 343755"/>
              <a:gd name="connsiteY4" fmla="*/ 205857 h 500540"/>
              <a:gd name="connsiteX5" fmla="*/ 343755 w 343755"/>
              <a:gd name="connsiteY5" fmla="*/ 295250 h 500540"/>
              <a:gd name="connsiteX6" fmla="*/ 299063 w 343755"/>
              <a:gd name="connsiteY6" fmla="*/ 250549 h 500540"/>
              <a:gd name="connsiteX7" fmla="*/ 23251 w 343755"/>
              <a:gd name="connsiteY7" fmla="*/ 204227 h 500540"/>
              <a:gd name="connsiteX8" fmla="*/ 11617 w 343755"/>
              <a:gd name="connsiteY8" fmla="*/ 243549 h 500540"/>
              <a:gd name="connsiteX9" fmla="*/ 244692 w 343755"/>
              <a:gd name="connsiteY9" fmla="*/ 243549 h 500540"/>
              <a:gd name="connsiteX10" fmla="*/ 231955 w 343755"/>
              <a:gd name="connsiteY10" fmla="*/ 204227 h 500540"/>
              <a:gd name="connsiteX11" fmla="*/ 51507 w 343755"/>
              <a:gd name="connsiteY11" fmla="*/ 204227 h 500540"/>
              <a:gd name="connsiteX12" fmla="*/ 51499 w 343755"/>
              <a:gd name="connsiteY12" fmla="*/ 204227 h 500540"/>
              <a:gd name="connsiteX13" fmla="*/ 245106 w 343755"/>
              <a:gd name="connsiteY13" fmla="*/ 0 h 500540"/>
              <a:gd name="connsiteX14" fmla="*/ 256463 w 343755"/>
              <a:gd name="connsiteY14" fmla="*/ 57 h 500540"/>
              <a:gd name="connsiteX15" fmla="*/ 256431 w 343755"/>
              <a:gd name="connsiteY15" fmla="*/ 5736 h 500540"/>
              <a:gd name="connsiteX16" fmla="*/ 222796 w 343755"/>
              <a:gd name="connsiteY16" fmla="*/ 78433 h 500540"/>
              <a:gd name="connsiteX17" fmla="*/ 222666 w 343755"/>
              <a:gd name="connsiteY17" fmla="*/ 78554 h 500540"/>
              <a:gd name="connsiteX18" fmla="*/ 164832 w 343755"/>
              <a:gd name="connsiteY18" fmla="*/ 114420 h 500540"/>
              <a:gd name="connsiteX19" fmla="*/ 151738 w 343755"/>
              <a:gd name="connsiteY19" fmla="*/ 120675 h 500540"/>
              <a:gd name="connsiteX20" fmla="*/ 138823 w 343755"/>
              <a:gd name="connsiteY20" fmla="*/ 126857 h 500540"/>
              <a:gd name="connsiteX21" fmla="*/ 126175 w 343755"/>
              <a:gd name="connsiteY21" fmla="*/ 133136 h 500540"/>
              <a:gd name="connsiteX22" fmla="*/ 117430 w 343755"/>
              <a:gd name="connsiteY22" fmla="*/ 137752 h 500540"/>
              <a:gd name="connsiteX23" fmla="*/ 117170 w 343755"/>
              <a:gd name="connsiteY23" fmla="*/ 137882 h 500540"/>
              <a:gd name="connsiteX24" fmla="*/ 113593 w 343755"/>
              <a:gd name="connsiteY24" fmla="*/ 139602 h 500540"/>
              <a:gd name="connsiteX25" fmla="*/ 100539 w 343755"/>
              <a:gd name="connsiteY25" fmla="*/ 145905 h 500540"/>
              <a:gd name="connsiteX26" fmla="*/ 31258 w 343755"/>
              <a:gd name="connsiteY26" fmla="*/ 192877 h 500540"/>
              <a:gd name="connsiteX27" fmla="*/ 223453 w 343755"/>
              <a:gd name="connsiteY27" fmla="*/ 192877 h 500540"/>
              <a:gd name="connsiteX28" fmla="*/ 151624 w 343755"/>
              <a:gd name="connsiteY28" fmla="*/ 145889 h 500540"/>
              <a:gd name="connsiteX29" fmla="*/ 161400 w 343755"/>
              <a:gd name="connsiteY29" fmla="*/ 141224 h 500540"/>
              <a:gd name="connsiteX30" fmla="*/ 164726 w 343755"/>
              <a:gd name="connsiteY30" fmla="*/ 139642 h 500540"/>
              <a:gd name="connsiteX31" fmla="*/ 256407 w 343755"/>
              <a:gd name="connsiteY31" fmla="*/ 249617 h 500540"/>
              <a:gd name="connsiteX32" fmla="*/ 256407 w 343755"/>
              <a:gd name="connsiteY32" fmla="*/ 249893 h 500540"/>
              <a:gd name="connsiteX33" fmla="*/ 168377 w 343755"/>
              <a:gd name="connsiteY33" fmla="*/ 358983 h 500540"/>
              <a:gd name="connsiteX34" fmla="*/ 148241 w 343755"/>
              <a:gd name="connsiteY34" fmla="*/ 368921 h 500540"/>
              <a:gd name="connsiteX35" fmla="*/ 145029 w 343755"/>
              <a:gd name="connsiteY35" fmla="*/ 370487 h 500540"/>
              <a:gd name="connsiteX36" fmla="*/ 142830 w 343755"/>
              <a:gd name="connsiteY36" fmla="*/ 371622 h 500540"/>
              <a:gd name="connsiteX37" fmla="*/ 130280 w 343755"/>
              <a:gd name="connsiteY37" fmla="*/ 378048 h 500540"/>
              <a:gd name="connsiteX38" fmla="*/ 115223 w 343755"/>
              <a:gd name="connsiteY38" fmla="*/ 385568 h 500540"/>
              <a:gd name="connsiteX39" fmla="*/ 104993 w 343755"/>
              <a:gd name="connsiteY39" fmla="*/ 390671 h 500540"/>
              <a:gd name="connsiteX40" fmla="*/ 59757 w 343755"/>
              <a:gd name="connsiteY40" fmla="*/ 415187 h 500540"/>
              <a:gd name="connsiteX41" fmla="*/ 31777 w 343755"/>
              <a:gd name="connsiteY41" fmla="*/ 440223 h 500540"/>
              <a:gd name="connsiteX42" fmla="*/ 226203 w 343755"/>
              <a:gd name="connsiteY42" fmla="*/ 440223 h 500540"/>
              <a:gd name="connsiteX43" fmla="*/ 196633 w 343755"/>
              <a:gd name="connsiteY43" fmla="*/ 413094 h 500540"/>
              <a:gd name="connsiteX44" fmla="*/ 155502 w 343755"/>
              <a:gd name="connsiteY44" fmla="*/ 390638 h 500540"/>
              <a:gd name="connsiteX45" fmla="*/ 158187 w 343755"/>
              <a:gd name="connsiteY45" fmla="*/ 389332 h 500540"/>
              <a:gd name="connsiteX46" fmla="*/ 168288 w 343755"/>
              <a:gd name="connsiteY46" fmla="*/ 384400 h 500540"/>
              <a:gd name="connsiteX47" fmla="*/ 202612 w 343755"/>
              <a:gd name="connsiteY47" fmla="*/ 403440 h 500540"/>
              <a:gd name="connsiteX48" fmla="*/ 254614 w 343755"/>
              <a:gd name="connsiteY48" fmla="*/ 492792 h 500540"/>
              <a:gd name="connsiteX49" fmla="*/ 254565 w 343755"/>
              <a:gd name="connsiteY49" fmla="*/ 498471 h 500540"/>
              <a:gd name="connsiteX50" fmla="*/ 243207 w 343755"/>
              <a:gd name="connsiteY50" fmla="*/ 498374 h 500540"/>
              <a:gd name="connsiteX51" fmla="*/ 243256 w 343755"/>
              <a:gd name="connsiteY51" fmla="*/ 492695 h 500540"/>
              <a:gd name="connsiteX52" fmla="*/ 233278 w 343755"/>
              <a:gd name="connsiteY52" fmla="*/ 451588 h 500540"/>
              <a:gd name="connsiteX53" fmla="*/ 24281 w 343755"/>
              <a:gd name="connsiteY53" fmla="*/ 451588 h 500540"/>
              <a:gd name="connsiteX54" fmla="*/ 13191 w 343755"/>
              <a:gd name="connsiteY54" fmla="*/ 494764 h 500540"/>
              <a:gd name="connsiteX55" fmla="*/ 13240 w 343755"/>
              <a:gd name="connsiteY55" fmla="*/ 500443 h 500540"/>
              <a:gd name="connsiteX56" fmla="*/ 1882 w 343755"/>
              <a:gd name="connsiteY56" fmla="*/ 500540 h 500540"/>
              <a:gd name="connsiteX57" fmla="*/ 1833 w 343755"/>
              <a:gd name="connsiteY57" fmla="*/ 494861 h 500540"/>
              <a:gd name="connsiteX58" fmla="*/ 53803 w 343755"/>
              <a:gd name="connsiteY58" fmla="*/ 405525 h 500540"/>
              <a:gd name="connsiteX59" fmla="*/ 92305 w 343755"/>
              <a:gd name="connsiteY59" fmla="*/ 384351 h 500540"/>
              <a:gd name="connsiteX60" fmla="*/ 110185 w 343755"/>
              <a:gd name="connsiteY60" fmla="*/ 375395 h 500540"/>
              <a:gd name="connsiteX61" fmla="*/ 117698 w 343755"/>
              <a:gd name="connsiteY61" fmla="*/ 371655 h 500540"/>
              <a:gd name="connsiteX62" fmla="*/ 130272 w 343755"/>
              <a:gd name="connsiteY62" fmla="*/ 365319 h 500540"/>
              <a:gd name="connsiteX63" fmla="*/ 139845 w 343755"/>
              <a:gd name="connsiteY63" fmla="*/ 360378 h 500540"/>
              <a:gd name="connsiteX64" fmla="*/ 139991 w 343755"/>
              <a:gd name="connsiteY64" fmla="*/ 360305 h 500540"/>
              <a:gd name="connsiteX65" fmla="*/ 143285 w 343755"/>
              <a:gd name="connsiteY65" fmla="*/ 358699 h 500540"/>
              <a:gd name="connsiteX66" fmla="*/ 155681 w 343755"/>
              <a:gd name="connsiteY66" fmla="*/ 352631 h 500540"/>
              <a:gd name="connsiteX67" fmla="*/ 223356 w 343755"/>
              <a:gd name="connsiteY67" fmla="*/ 307419 h 500540"/>
              <a:gd name="connsiteX68" fmla="*/ 34998 w 343755"/>
              <a:gd name="connsiteY68" fmla="*/ 307419 h 500540"/>
              <a:gd name="connsiteX69" fmla="*/ 104961 w 343755"/>
              <a:gd name="connsiteY69" fmla="*/ 352623 h 500540"/>
              <a:gd name="connsiteX70" fmla="*/ 100142 w 343755"/>
              <a:gd name="connsiteY70" fmla="*/ 355024 h 500540"/>
              <a:gd name="connsiteX71" fmla="*/ 100069 w 343755"/>
              <a:gd name="connsiteY71" fmla="*/ 355065 h 500540"/>
              <a:gd name="connsiteX72" fmla="*/ 92192 w 343755"/>
              <a:gd name="connsiteY72" fmla="*/ 358983 h 500540"/>
              <a:gd name="connsiteX73" fmla="*/ 41 w 343755"/>
              <a:gd name="connsiteY73" fmla="*/ 247824 h 500540"/>
              <a:gd name="connsiteX74" fmla="*/ 41 w 343755"/>
              <a:gd name="connsiteY74" fmla="*/ 247548 h 500540"/>
              <a:gd name="connsiteX75" fmla="*/ 87454 w 343755"/>
              <a:gd name="connsiteY75" fmla="*/ 139691 h 500540"/>
              <a:gd name="connsiteX76" fmla="*/ 108652 w 343755"/>
              <a:gd name="connsiteY76" fmla="*/ 129364 h 500540"/>
              <a:gd name="connsiteX77" fmla="*/ 112100 w 343755"/>
              <a:gd name="connsiteY77" fmla="*/ 127709 h 500540"/>
              <a:gd name="connsiteX78" fmla="*/ 113536 w 343755"/>
              <a:gd name="connsiteY78" fmla="*/ 126946 h 500540"/>
              <a:gd name="connsiteX79" fmla="*/ 126135 w 343755"/>
              <a:gd name="connsiteY79" fmla="*/ 120432 h 500540"/>
              <a:gd name="connsiteX80" fmla="*/ 151819 w 343755"/>
              <a:gd name="connsiteY80" fmla="*/ 108044 h 500540"/>
              <a:gd name="connsiteX81" fmla="*/ 215105 w 343755"/>
              <a:gd name="connsiteY81" fmla="*/ 70036 h 500540"/>
              <a:gd name="connsiteX82" fmla="*/ 224557 w 343755"/>
              <a:gd name="connsiteY82" fmla="*/ 60066 h 500540"/>
              <a:gd name="connsiteX83" fmla="*/ 30203 w 343755"/>
              <a:gd name="connsiteY83" fmla="*/ 60066 h 500540"/>
              <a:gd name="connsiteX84" fmla="*/ 41317 w 343755"/>
              <a:gd name="connsiteY84" fmla="*/ 72097 h 500540"/>
              <a:gd name="connsiteX85" fmla="*/ 100426 w 343755"/>
              <a:gd name="connsiteY85" fmla="*/ 108109 h 500540"/>
              <a:gd name="connsiteX86" fmla="*/ 98836 w 343755"/>
              <a:gd name="connsiteY86" fmla="*/ 108871 h 500540"/>
              <a:gd name="connsiteX87" fmla="*/ 87381 w 343755"/>
              <a:gd name="connsiteY87" fmla="*/ 114396 h 500540"/>
              <a:gd name="connsiteX88" fmla="*/ 33797 w 343755"/>
              <a:gd name="connsiteY88" fmla="*/ 80607 h 500540"/>
              <a:gd name="connsiteX89" fmla="*/ 33667 w 343755"/>
              <a:gd name="connsiteY89" fmla="*/ 80485 h 500540"/>
              <a:gd name="connsiteX90" fmla="*/ 32 w 343755"/>
              <a:gd name="connsiteY90" fmla="*/ 7788 h 500540"/>
              <a:gd name="connsiteX91" fmla="*/ 0 w 343755"/>
              <a:gd name="connsiteY91" fmla="*/ 2109 h 500540"/>
              <a:gd name="connsiteX92" fmla="*/ 11358 w 343755"/>
              <a:gd name="connsiteY92" fmla="*/ 2052 h 500540"/>
              <a:gd name="connsiteX93" fmla="*/ 11390 w 343755"/>
              <a:gd name="connsiteY93" fmla="*/ 7731 h 500540"/>
              <a:gd name="connsiteX94" fmla="*/ 22529 w 343755"/>
              <a:gd name="connsiteY94" fmla="*/ 48708 h 500540"/>
              <a:gd name="connsiteX95" fmla="*/ 232710 w 343755"/>
              <a:gd name="connsiteY95" fmla="*/ 48708 h 500540"/>
              <a:gd name="connsiteX96" fmla="*/ 245057 w 343755"/>
              <a:gd name="connsiteY96" fmla="*/ 5671 h 500540"/>
              <a:gd name="connsiteX97" fmla="*/ 245073 w 343755"/>
              <a:gd name="connsiteY97" fmla="*/ 5679 h 5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43755" h="500540">
                <a:moveTo>
                  <a:pt x="11812" y="254898"/>
                </a:moveTo>
                <a:cubicBezTo>
                  <a:pt x="13240" y="271229"/>
                  <a:pt x="18245" y="284631"/>
                  <a:pt x="25944" y="296070"/>
                </a:cubicBezTo>
                <a:lnTo>
                  <a:pt x="231890" y="296070"/>
                </a:lnTo>
                <a:cubicBezTo>
                  <a:pt x="239127" y="284598"/>
                  <a:pt x="243719" y="271172"/>
                  <a:pt x="244822" y="254898"/>
                </a:cubicBezTo>
                <a:close/>
                <a:moveTo>
                  <a:pt x="343755" y="205857"/>
                </a:moveTo>
                <a:lnTo>
                  <a:pt x="343755" y="295250"/>
                </a:lnTo>
                <a:lnTo>
                  <a:pt x="299063" y="250549"/>
                </a:lnTo>
                <a:close/>
                <a:moveTo>
                  <a:pt x="23251" y="204227"/>
                </a:moveTo>
                <a:cubicBezTo>
                  <a:pt x="16744" y="215268"/>
                  <a:pt x="12639" y="228127"/>
                  <a:pt x="11617" y="243549"/>
                </a:cubicBezTo>
                <a:lnTo>
                  <a:pt x="244692" y="243549"/>
                </a:lnTo>
                <a:cubicBezTo>
                  <a:pt x="243370" y="228078"/>
                  <a:pt x="238875" y="215244"/>
                  <a:pt x="231955" y="204227"/>
                </a:cubicBezTo>
                <a:lnTo>
                  <a:pt x="51507" y="204227"/>
                </a:lnTo>
                <a:lnTo>
                  <a:pt x="51499" y="204227"/>
                </a:lnTo>
                <a:close/>
                <a:moveTo>
                  <a:pt x="245106" y="0"/>
                </a:moveTo>
                <a:lnTo>
                  <a:pt x="256463" y="57"/>
                </a:lnTo>
                <a:lnTo>
                  <a:pt x="256431" y="5736"/>
                </a:lnTo>
                <a:cubicBezTo>
                  <a:pt x="256285" y="33051"/>
                  <a:pt x="244660" y="58184"/>
                  <a:pt x="222796" y="78433"/>
                </a:cubicBezTo>
                <a:cubicBezTo>
                  <a:pt x="222756" y="78473"/>
                  <a:pt x="222707" y="78514"/>
                  <a:pt x="222666" y="78554"/>
                </a:cubicBezTo>
                <a:cubicBezTo>
                  <a:pt x="204957" y="93960"/>
                  <a:pt x="185454" y="104426"/>
                  <a:pt x="164832" y="114420"/>
                </a:cubicBezTo>
                <a:cubicBezTo>
                  <a:pt x="160508" y="116513"/>
                  <a:pt x="156143" y="118582"/>
                  <a:pt x="151738" y="120675"/>
                </a:cubicBezTo>
                <a:cubicBezTo>
                  <a:pt x="147479" y="122695"/>
                  <a:pt x="143155" y="124756"/>
                  <a:pt x="138823" y="126857"/>
                </a:cubicBezTo>
                <a:cubicBezTo>
                  <a:pt x="134612" y="128901"/>
                  <a:pt x="130394" y="130970"/>
                  <a:pt x="126175" y="133136"/>
                </a:cubicBezTo>
                <a:cubicBezTo>
                  <a:pt x="123247" y="134637"/>
                  <a:pt x="120334" y="136170"/>
                  <a:pt x="117430" y="137752"/>
                </a:cubicBezTo>
                <a:cubicBezTo>
                  <a:pt x="117341" y="137793"/>
                  <a:pt x="117259" y="137841"/>
                  <a:pt x="117170" y="137882"/>
                </a:cubicBezTo>
                <a:lnTo>
                  <a:pt x="113593" y="139602"/>
                </a:lnTo>
                <a:cubicBezTo>
                  <a:pt x="109179" y="141719"/>
                  <a:pt x="104831" y="143812"/>
                  <a:pt x="100539" y="145905"/>
                </a:cubicBezTo>
                <a:cubicBezTo>
                  <a:pt x="72600" y="159534"/>
                  <a:pt x="47621" y="173123"/>
                  <a:pt x="31258" y="192877"/>
                </a:cubicBezTo>
                <a:lnTo>
                  <a:pt x="223453" y="192877"/>
                </a:lnTo>
                <a:cubicBezTo>
                  <a:pt x="206222" y="173245"/>
                  <a:pt x="180294" y="159745"/>
                  <a:pt x="151624" y="145889"/>
                </a:cubicBezTo>
                <a:cubicBezTo>
                  <a:pt x="154902" y="144315"/>
                  <a:pt x="158171" y="142758"/>
                  <a:pt x="161400" y="141224"/>
                </a:cubicBezTo>
                <a:cubicBezTo>
                  <a:pt x="162511" y="140697"/>
                  <a:pt x="163615" y="140170"/>
                  <a:pt x="164726" y="139642"/>
                </a:cubicBezTo>
                <a:cubicBezTo>
                  <a:pt x="212899" y="163404"/>
                  <a:pt x="254719" y="189624"/>
                  <a:pt x="256407" y="249617"/>
                </a:cubicBezTo>
                <a:cubicBezTo>
                  <a:pt x="256407" y="249706"/>
                  <a:pt x="256407" y="249795"/>
                  <a:pt x="256407" y="249893"/>
                </a:cubicBezTo>
                <a:cubicBezTo>
                  <a:pt x="255182" y="308628"/>
                  <a:pt x="215195" y="335286"/>
                  <a:pt x="168377" y="358983"/>
                </a:cubicBezTo>
                <a:cubicBezTo>
                  <a:pt x="161773" y="362334"/>
                  <a:pt x="155032" y="365611"/>
                  <a:pt x="148241" y="368921"/>
                </a:cubicBezTo>
                <a:lnTo>
                  <a:pt x="145029" y="370487"/>
                </a:lnTo>
                <a:cubicBezTo>
                  <a:pt x="144291" y="370868"/>
                  <a:pt x="143560" y="371241"/>
                  <a:pt x="142830" y="371622"/>
                </a:cubicBezTo>
                <a:cubicBezTo>
                  <a:pt x="138620" y="373805"/>
                  <a:pt x="134434" y="375955"/>
                  <a:pt x="130280" y="378048"/>
                </a:cubicBezTo>
                <a:cubicBezTo>
                  <a:pt x="125194" y="380611"/>
                  <a:pt x="120164" y="383110"/>
                  <a:pt x="115223" y="385568"/>
                </a:cubicBezTo>
                <a:cubicBezTo>
                  <a:pt x="111775" y="387280"/>
                  <a:pt x="108376" y="388975"/>
                  <a:pt x="104993" y="390671"/>
                </a:cubicBezTo>
                <a:cubicBezTo>
                  <a:pt x="89376" y="398483"/>
                  <a:pt x="74401" y="406231"/>
                  <a:pt x="59757" y="415187"/>
                </a:cubicBezTo>
                <a:cubicBezTo>
                  <a:pt x="48538" y="422205"/>
                  <a:pt x="39127" y="430682"/>
                  <a:pt x="31777" y="440223"/>
                </a:cubicBezTo>
                <a:lnTo>
                  <a:pt x="226203" y="440223"/>
                </a:lnTo>
                <a:cubicBezTo>
                  <a:pt x="218626" y="429830"/>
                  <a:pt x="208680" y="420623"/>
                  <a:pt x="196633" y="413094"/>
                </a:cubicBezTo>
                <a:cubicBezTo>
                  <a:pt x="183296" y="404933"/>
                  <a:pt x="169659" y="397769"/>
                  <a:pt x="155502" y="390638"/>
                </a:cubicBezTo>
                <a:lnTo>
                  <a:pt x="158187" y="389332"/>
                </a:lnTo>
                <a:cubicBezTo>
                  <a:pt x="161546" y="387702"/>
                  <a:pt x="164913" y="386055"/>
                  <a:pt x="168288" y="384400"/>
                </a:cubicBezTo>
                <a:cubicBezTo>
                  <a:pt x="179962" y="390395"/>
                  <a:pt x="191336" y="396544"/>
                  <a:pt x="202612" y="403440"/>
                </a:cubicBezTo>
                <a:cubicBezTo>
                  <a:pt x="236003" y="424306"/>
                  <a:pt x="254938" y="456862"/>
                  <a:pt x="254614" y="492792"/>
                </a:cubicBezTo>
                <a:lnTo>
                  <a:pt x="254565" y="498471"/>
                </a:lnTo>
                <a:lnTo>
                  <a:pt x="243207" y="498374"/>
                </a:lnTo>
                <a:lnTo>
                  <a:pt x="243256" y="492695"/>
                </a:lnTo>
                <a:cubicBezTo>
                  <a:pt x="243386" y="478157"/>
                  <a:pt x="239914" y="464228"/>
                  <a:pt x="233278" y="451588"/>
                </a:cubicBezTo>
                <a:lnTo>
                  <a:pt x="24281" y="451588"/>
                </a:lnTo>
                <a:cubicBezTo>
                  <a:pt x="16923" y="464763"/>
                  <a:pt x="13053" y="479431"/>
                  <a:pt x="13191" y="494764"/>
                </a:cubicBezTo>
                <a:lnTo>
                  <a:pt x="13240" y="500443"/>
                </a:lnTo>
                <a:lnTo>
                  <a:pt x="1882" y="500540"/>
                </a:lnTo>
                <a:lnTo>
                  <a:pt x="1833" y="494861"/>
                </a:lnTo>
                <a:cubicBezTo>
                  <a:pt x="1517" y="458930"/>
                  <a:pt x="20452" y="426374"/>
                  <a:pt x="53803" y="405525"/>
                </a:cubicBezTo>
                <a:cubicBezTo>
                  <a:pt x="66434" y="397794"/>
                  <a:pt x="79179" y="391020"/>
                  <a:pt x="92305" y="384351"/>
                </a:cubicBezTo>
                <a:cubicBezTo>
                  <a:pt x="98179" y="381374"/>
                  <a:pt x="104125" y="378405"/>
                  <a:pt x="110185" y="375395"/>
                </a:cubicBezTo>
                <a:cubicBezTo>
                  <a:pt x="112668" y="374162"/>
                  <a:pt x="115175" y="372912"/>
                  <a:pt x="117698" y="371655"/>
                </a:cubicBezTo>
                <a:cubicBezTo>
                  <a:pt x="121851" y="369586"/>
                  <a:pt x="126053" y="367469"/>
                  <a:pt x="130272" y="365319"/>
                </a:cubicBezTo>
                <a:cubicBezTo>
                  <a:pt x="133452" y="363696"/>
                  <a:pt x="136649" y="362058"/>
                  <a:pt x="139845" y="360378"/>
                </a:cubicBezTo>
                <a:cubicBezTo>
                  <a:pt x="139894" y="360354"/>
                  <a:pt x="139942" y="360330"/>
                  <a:pt x="139991" y="360305"/>
                </a:cubicBezTo>
                <a:lnTo>
                  <a:pt x="143285" y="358699"/>
                </a:lnTo>
                <a:cubicBezTo>
                  <a:pt x="147471" y="356663"/>
                  <a:pt x="151600" y="354643"/>
                  <a:pt x="155681" y="352631"/>
                </a:cubicBezTo>
                <a:cubicBezTo>
                  <a:pt x="182663" y="339302"/>
                  <a:pt x="206936" y="326078"/>
                  <a:pt x="223356" y="307419"/>
                </a:cubicBezTo>
                <a:lnTo>
                  <a:pt x="34998" y="307419"/>
                </a:lnTo>
                <a:cubicBezTo>
                  <a:pt x="52237" y="325932"/>
                  <a:pt x="77329" y="339083"/>
                  <a:pt x="104961" y="352623"/>
                </a:cubicBezTo>
                <a:cubicBezTo>
                  <a:pt x="103354" y="353426"/>
                  <a:pt x="101740" y="354229"/>
                  <a:pt x="100142" y="355024"/>
                </a:cubicBezTo>
                <a:lnTo>
                  <a:pt x="100069" y="355065"/>
                </a:lnTo>
                <a:cubicBezTo>
                  <a:pt x="97424" y="356379"/>
                  <a:pt x="94796" y="357685"/>
                  <a:pt x="92192" y="358983"/>
                </a:cubicBezTo>
                <a:cubicBezTo>
                  <a:pt x="43613" y="334751"/>
                  <a:pt x="1306" y="308271"/>
                  <a:pt x="41" y="247824"/>
                </a:cubicBezTo>
                <a:cubicBezTo>
                  <a:pt x="41" y="247735"/>
                  <a:pt x="41" y="247646"/>
                  <a:pt x="41" y="247548"/>
                </a:cubicBezTo>
                <a:cubicBezTo>
                  <a:pt x="1671" y="189324"/>
                  <a:pt x="41115" y="162917"/>
                  <a:pt x="87454" y="139691"/>
                </a:cubicBezTo>
                <a:cubicBezTo>
                  <a:pt x="94398" y="136211"/>
                  <a:pt x="101497" y="132795"/>
                  <a:pt x="108652" y="129364"/>
                </a:cubicBezTo>
                <a:lnTo>
                  <a:pt x="112100" y="127709"/>
                </a:lnTo>
                <a:cubicBezTo>
                  <a:pt x="112578" y="127449"/>
                  <a:pt x="113057" y="127206"/>
                  <a:pt x="113536" y="126946"/>
                </a:cubicBezTo>
                <a:cubicBezTo>
                  <a:pt x="117730" y="124691"/>
                  <a:pt x="121940" y="122525"/>
                  <a:pt x="126135" y="120432"/>
                </a:cubicBezTo>
                <a:lnTo>
                  <a:pt x="151819" y="108044"/>
                </a:lnTo>
                <a:cubicBezTo>
                  <a:pt x="174680" y="97157"/>
                  <a:pt x="196252" y="86424"/>
                  <a:pt x="215105" y="70036"/>
                </a:cubicBezTo>
                <a:cubicBezTo>
                  <a:pt x="218545" y="66840"/>
                  <a:pt x="221693" y="63506"/>
                  <a:pt x="224557" y="60066"/>
                </a:cubicBezTo>
                <a:lnTo>
                  <a:pt x="30203" y="60066"/>
                </a:lnTo>
                <a:cubicBezTo>
                  <a:pt x="33505" y="64244"/>
                  <a:pt x="37196" y="68268"/>
                  <a:pt x="41317" y="72097"/>
                </a:cubicBezTo>
                <a:cubicBezTo>
                  <a:pt x="59019" y="87486"/>
                  <a:pt x="79114" y="97887"/>
                  <a:pt x="100426" y="108109"/>
                </a:cubicBezTo>
                <a:lnTo>
                  <a:pt x="98836" y="108871"/>
                </a:lnTo>
                <a:cubicBezTo>
                  <a:pt x="95031" y="110697"/>
                  <a:pt x="91202" y="112538"/>
                  <a:pt x="87381" y="114396"/>
                </a:cubicBezTo>
                <a:cubicBezTo>
                  <a:pt x="68332" y="105010"/>
                  <a:pt x="50282" y="94950"/>
                  <a:pt x="33797" y="80607"/>
                </a:cubicBezTo>
                <a:cubicBezTo>
                  <a:pt x="33757" y="80566"/>
                  <a:pt x="33708" y="80526"/>
                  <a:pt x="33667" y="80485"/>
                </a:cubicBezTo>
                <a:cubicBezTo>
                  <a:pt x="11812" y="60236"/>
                  <a:pt x="178" y="35103"/>
                  <a:pt x="32" y="7788"/>
                </a:cubicBezTo>
                <a:lnTo>
                  <a:pt x="0" y="2109"/>
                </a:lnTo>
                <a:lnTo>
                  <a:pt x="11358" y="2052"/>
                </a:lnTo>
                <a:lnTo>
                  <a:pt x="11390" y="7731"/>
                </a:lnTo>
                <a:cubicBezTo>
                  <a:pt x="11471" y="22229"/>
                  <a:pt x="15284" y="36052"/>
                  <a:pt x="22529" y="48708"/>
                </a:cubicBezTo>
                <a:lnTo>
                  <a:pt x="232710" y="48708"/>
                </a:lnTo>
                <a:cubicBezTo>
                  <a:pt x="240757" y="35501"/>
                  <a:pt x="244976" y="20955"/>
                  <a:pt x="245057" y="5671"/>
                </a:cubicBezTo>
                <a:lnTo>
                  <a:pt x="245073" y="5679"/>
                </a:lnTo>
                <a:close/>
              </a:path>
            </a:pathLst>
          </a:custGeom>
          <a:solidFill>
            <a:schemeClr val="accent1"/>
          </a:solidFill>
          <a:ln w="809" cap="flat">
            <a:noFill/>
            <a:prstDash val="solid"/>
            <a:miter/>
          </a:ln>
        </p:spPr>
        <p:txBody>
          <a:bodyPr rtlCol="0" anchor="ctr"/>
          <a:lstStyle/>
          <a:p>
            <a:endParaRPr lang="en-GB" noProof="0" dirty="0"/>
          </a:p>
        </p:txBody>
      </p:sp>
      <p:sp>
        <p:nvSpPr>
          <p:cNvPr id="189" name="Graphic 95">
            <a:extLst>
              <a:ext uri="{FF2B5EF4-FFF2-40B4-BE49-F238E27FC236}">
                <a16:creationId xmlns:a16="http://schemas.microsoft.com/office/drawing/2014/main" id="{3ED56373-6A76-6796-1BD5-02137C7DC32D}"/>
              </a:ext>
            </a:extLst>
          </p:cNvPr>
          <p:cNvSpPr>
            <a:spLocks noChangeAspect="1"/>
          </p:cNvSpPr>
          <p:nvPr/>
        </p:nvSpPr>
        <p:spPr>
          <a:xfrm>
            <a:off x="2944624" y="2852660"/>
            <a:ext cx="835994" cy="450429"/>
          </a:xfrm>
          <a:custGeom>
            <a:avLst/>
            <a:gdLst>
              <a:gd name="connsiteX0" fmla="*/ 648999 w 648999"/>
              <a:gd name="connsiteY0" fmla="*/ 238929 h 349678"/>
              <a:gd name="connsiteX1" fmla="*/ 488289 w 648999"/>
              <a:gd name="connsiteY1" fmla="*/ 238929 h 349678"/>
              <a:gd name="connsiteX2" fmla="*/ 459776 w 648999"/>
              <a:gd name="connsiteY2" fmla="*/ 173619 h 349678"/>
              <a:gd name="connsiteX3" fmla="*/ 518044 w 648999"/>
              <a:gd name="connsiteY3" fmla="*/ 101079 h 349678"/>
              <a:gd name="connsiteX4" fmla="*/ 550515 w 648999"/>
              <a:gd name="connsiteY4" fmla="*/ 45404 h 349678"/>
              <a:gd name="connsiteX5" fmla="*/ 615450 w 648999"/>
              <a:gd name="connsiteY5" fmla="*/ 10801 h 349678"/>
              <a:gd name="connsiteX6" fmla="*/ 619620 w 648999"/>
              <a:gd name="connsiteY6" fmla="*/ 4298 h 349678"/>
              <a:gd name="connsiteX7" fmla="*/ 613116 w 648999"/>
              <a:gd name="connsiteY7" fmla="*/ 129 h 349678"/>
              <a:gd name="connsiteX8" fmla="*/ 542513 w 648999"/>
              <a:gd name="connsiteY8" fmla="*/ 37971 h 349678"/>
              <a:gd name="connsiteX9" fmla="*/ 507957 w 648999"/>
              <a:gd name="connsiteY9" fmla="*/ 96902 h 349678"/>
              <a:gd name="connsiteX10" fmla="*/ 453046 w 648999"/>
              <a:gd name="connsiteY10" fmla="*/ 164875 h 349678"/>
              <a:gd name="connsiteX11" fmla="*/ 451664 w 648999"/>
              <a:gd name="connsiteY11" fmla="*/ 165952 h 349678"/>
              <a:gd name="connsiteX12" fmla="*/ 396973 w 648999"/>
              <a:gd name="connsiteY12" fmla="*/ 141928 h 349678"/>
              <a:gd name="connsiteX13" fmla="*/ 428476 w 648999"/>
              <a:gd name="connsiteY13" fmla="*/ 85230 h 349678"/>
              <a:gd name="connsiteX14" fmla="*/ 361628 w 648999"/>
              <a:gd name="connsiteY14" fmla="*/ 18382 h 349678"/>
              <a:gd name="connsiteX15" fmla="*/ 287402 w 648999"/>
              <a:gd name="connsiteY15" fmla="*/ 18382 h 349678"/>
              <a:gd name="connsiteX16" fmla="*/ 220554 w 648999"/>
              <a:gd name="connsiteY16" fmla="*/ 85230 h 349678"/>
              <a:gd name="connsiteX17" fmla="*/ 252058 w 648999"/>
              <a:gd name="connsiteY17" fmla="*/ 141928 h 349678"/>
              <a:gd name="connsiteX18" fmla="*/ 160741 w 648999"/>
              <a:gd name="connsiteY18" fmla="*/ 238937 h 349678"/>
              <a:gd name="connsiteX19" fmla="*/ 0 w 648999"/>
              <a:gd name="connsiteY19" fmla="*/ 238937 h 349678"/>
              <a:gd name="connsiteX20" fmla="*/ 0 w 648999"/>
              <a:gd name="connsiteY20" fmla="*/ 249867 h 349678"/>
              <a:gd name="connsiteX21" fmla="*/ 160647 w 648999"/>
              <a:gd name="connsiteY21" fmla="*/ 249867 h 349678"/>
              <a:gd name="connsiteX22" fmla="*/ 264807 w 648999"/>
              <a:gd name="connsiteY22" fmla="*/ 349678 h 349678"/>
              <a:gd name="connsiteX23" fmla="*/ 384231 w 648999"/>
              <a:gd name="connsiteY23" fmla="*/ 349678 h 349678"/>
              <a:gd name="connsiteX24" fmla="*/ 488391 w 648999"/>
              <a:gd name="connsiteY24" fmla="*/ 249867 h 349678"/>
              <a:gd name="connsiteX25" fmla="*/ 648991 w 648999"/>
              <a:gd name="connsiteY25" fmla="*/ 249867 h 349678"/>
              <a:gd name="connsiteX26" fmla="*/ 648991 w 648999"/>
              <a:gd name="connsiteY26" fmla="*/ 238937 h 349678"/>
              <a:gd name="connsiteX27" fmla="*/ 231493 w 648999"/>
              <a:gd name="connsiteY27" fmla="*/ 85215 h 349678"/>
              <a:gd name="connsiteX28" fmla="*/ 287410 w 648999"/>
              <a:gd name="connsiteY28" fmla="*/ 29297 h 349678"/>
              <a:gd name="connsiteX29" fmla="*/ 361636 w 648999"/>
              <a:gd name="connsiteY29" fmla="*/ 29297 h 349678"/>
              <a:gd name="connsiteX30" fmla="*/ 417553 w 648999"/>
              <a:gd name="connsiteY30" fmla="*/ 85215 h 349678"/>
              <a:gd name="connsiteX31" fmla="*/ 361636 w 648999"/>
              <a:gd name="connsiteY31" fmla="*/ 141132 h 349678"/>
              <a:gd name="connsiteX32" fmla="*/ 287410 w 648999"/>
              <a:gd name="connsiteY32" fmla="*/ 141132 h 349678"/>
              <a:gd name="connsiteX33" fmla="*/ 231493 w 648999"/>
              <a:gd name="connsiteY33" fmla="*/ 85215 h 349678"/>
              <a:gd name="connsiteX34" fmla="*/ 264807 w 648999"/>
              <a:gd name="connsiteY34" fmla="*/ 152062 h 349678"/>
              <a:gd name="connsiteX35" fmla="*/ 384231 w 648999"/>
              <a:gd name="connsiteY35" fmla="*/ 152062 h 349678"/>
              <a:gd name="connsiteX36" fmla="*/ 477336 w 648999"/>
              <a:gd name="connsiteY36" fmla="*/ 238921 h 349678"/>
              <a:gd name="connsiteX37" fmla="*/ 171703 w 648999"/>
              <a:gd name="connsiteY37" fmla="*/ 238921 h 349678"/>
              <a:gd name="connsiteX38" fmla="*/ 264807 w 648999"/>
              <a:gd name="connsiteY38" fmla="*/ 152062 h 349678"/>
              <a:gd name="connsiteX39" fmla="*/ 384239 w 648999"/>
              <a:gd name="connsiteY39" fmla="*/ 338732 h 349678"/>
              <a:gd name="connsiteX40" fmla="*/ 264815 w 648999"/>
              <a:gd name="connsiteY40" fmla="*/ 338732 h 349678"/>
              <a:gd name="connsiteX41" fmla="*/ 171586 w 648999"/>
              <a:gd name="connsiteY41" fmla="*/ 249851 h 349678"/>
              <a:gd name="connsiteX42" fmla="*/ 477460 w 648999"/>
              <a:gd name="connsiteY42" fmla="*/ 249851 h 349678"/>
              <a:gd name="connsiteX43" fmla="*/ 384231 w 648999"/>
              <a:gd name="connsiteY43" fmla="*/ 338732 h 3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999" h="349678">
                <a:moveTo>
                  <a:pt x="648999" y="238929"/>
                </a:moveTo>
                <a:lnTo>
                  <a:pt x="488289" y="238929"/>
                </a:lnTo>
                <a:cubicBezTo>
                  <a:pt x="486736" y="213695"/>
                  <a:pt x="476172" y="190866"/>
                  <a:pt x="459776" y="173619"/>
                </a:cubicBezTo>
                <a:cubicBezTo>
                  <a:pt x="476992" y="163797"/>
                  <a:pt x="500555" y="143318"/>
                  <a:pt x="518044" y="101079"/>
                </a:cubicBezTo>
                <a:cubicBezTo>
                  <a:pt x="527397" y="78563"/>
                  <a:pt x="536501" y="60480"/>
                  <a:pt x="550515" y="45404"/>
                </a:cubicBezTo>
                <a:cubicBezTo>
                  <a:pt x="566528" y="28165"/>
                  <a:pt x="587773" y="16852"/>
                  <a:pt x="615450" y="10801"/>
                </a:cubicBezTo>
                <a:cubicBezTo>
                  <a:pt x="618402" y="10153"/>
                  <a:pt x="620268" y="7241"/>
                  <a:pt x="619620" y="4298"/>
                </a:cubicBezTo>
                <a:cubicBezTo>
                  <a:pt x="618972" y="1346"/>
                  <a:pt x="616067" y="-520"/>
                  <a:pt x="613116" y="129"/>
                </a:cubicBezTo>
                <a:cubicBezTo>
                  <a:pt x="583190" y="6671"/>
                  <a:pt x="560095" y="19046"/>
                  <a:pt x="542513" y="37971"/>
                </a:cubicBezTo>
                <a:cubicBezTo>
                  <a:pt x="527397" y="54242"/>
                  <a:pt x="517763" y="73293"/>
                  <a:pt x="507957" y="96902"/>
                </a:cubicBezTo>
                <a:cubicBezTo>
                  <a:pt x="500375" y="115219"/>
                  <a:pt x="483152" y="148401"/>
                  <a:pt x="453046" y="164875"/>
                </a:cubicBezTo>
                <a:cubicBezTo>
                  <a:pt x="452515" y="165163"/>
                  <a:pt x="452055" y="165538"/>
                  <a:pt x="451664" y="165952"/>
                </a:cubicBezTo>
                <a:cubicBezTo>
                  <a:pt x="436526" y="153085"/>
                  <a:pt x="417678" y="144458"/>
                  <a:pt x="396973" y="141928"/>
                </a:cubicBezTo>
                <a:cubicBezTo>
                  <a:pt x="415875" y="130108"/>
                  <a:pt x="428476" y="109113"/>
                  <a:pt x="428476" y="85230"/>
                </a:cubicBezTo>
                <a:cubicBezTo>
                  <a:pt x="428476" y="48371"/>
                  <a:pt x="398487" y="18382"/>
                  <a:pt x="361628" y="18382"/>
                </a:cubicBezTo>
                <a:lnTo>
                  <a:pt x="287402" y="18382"/>
                </a:lnTo>
                <a:cubicBezTo>
                  <a:pt x="250543" y="18382"/>
                  <a:pt x="220554" y="48371"/>
                  <a:pt x="220554" y="85230"/>
                </a:cubicBezTo>
                <a:cubicBezTo>
                  <a:pt x="220554" y="109121"/>
                  <a:pt x="233156" y="130108"/>
                  <a:pt x="252058" y="141928"/>
                </a:cubicBezTo>
                <a:cubicBezTo>
                  <a:pt x="202660" y="147971"/>
                  <a:pt x="163833" y="188703"/>
                  <a:pt x="160741" y="238937"/>
                </a:cubicBezTo>
                <a:lnTo>
                  <a:pt x="0" y="238937"/>
                </a:lnTo>
                <a:lnTo>
                  <a:pt x="0" y="249867"/>
                </a:lnTo>
                <a:lnTo>
                  <a:pt x="160647" y="249867"/>
                </a:lnTo>
                <a:cubicBezTo>
                  <a:pt x="162990" y="305300"/>
                  <a:pt x="208812" y="349678"/>
                  <a:pt x="264807" y="349678"/>
                </a:cubicBezTo>
                <a:lnTo>
                  <a:pt x="384231" y="349678"/>
                </a:lnTo>
                <a:cubicBezTo>
                  <a:pt x="440226" y="349678"/>
                  <a:pt x="486049" y="305300"/>
                  <a:pt x="488391" y="249867"/>
                </a:cubicBezTo>
                <a:lnTo>
                  <a:pt x="648991" y="249867"/>
                </a:lnTo>
                <a:lnTo>
                  <a:pt x="648991" y="238937"/>
                </a:lnTo>
                <a:close/>
                <a:moveTo>
                  <a:pt x="231493" y="85215"/>
                </a:moveTo>
                <a:cubicBezTo>
                  <a:pt x="231493" y="54383"/>
                  <a:pt x="256578" y="29297"/>
                  <a:pt x="287410" y="29297"/>
                </a:cubicBezTo>
                <a:lnTo>
                  <a:pt x="361636" y="29297"/>
                </a:lnTo>
                <a:cubicBezTo>
                  <a:pt x="392468" y="29297"/>
                  <a:pt x="417553" y="54383"/>
                  <a:pt x="417553" y="85215"/>
                </a:cubicBezTo>
                <a:cubicBezTo>
                  <a:pt x="417553" y="116046"/>
                  <a:pt x="392468" y="141132"/>
                  <a:pt x="361636" y="141132"/>
                </a:cubicBezTo>
                <a:lnTo>
                  <a:pt x="287410" y="141132"/>
                </a:lnTo>
                <a:cubicBezTo>
                  <a:pt x="256578" y="141132"/>
                  <a:pt x="231493" y="116046"/>
                  <a:pt x="231493" y="85215"/>
                </a:cubicBezTo>
                <a:close/>
                <a:moveTo>
                  <a:pt x="264807" y="152062"/>
                </a:moveTo>
                <a:lnTo>
                  <a:pt x="384231" y="152062"/>
                </a:lnTo>
                <a:cubicBezTo>
                  <a:pt x="433520" y="152062"/>
                  <a:pt x="474002" y="190468"/>
                  <a:pt x="477336" y="238921"/>
                </a:cubicBezTo>
                <a:lnTo>
                  <a:pt x="171703" y="238921"/>
                </a:lnTo>
                <a:cubicBezTo>
                  <a:pt x="175037" y="190468"/>
                  <a:pt x="215518" y="152062"/>
                  <a:pt x="264807" y="152062"/>
                </a:cubicBezTo>
                <a:close/>
                <a:moveTo>
                  <a:pt x="384239" y="338732"/>
                </a:moveTo>
                <a:lnTo>
                  <a:pt x="264815" y="338732"/>
                </a:lnTo>
                <a:cubicBezTo>
                  <a:pt x="214847" y="338732"/>
                  <a:pt x="173920" y="299257"/>
                  <a:pt x="171586" y="249851"/>
                </a:cubicBezTo>
                <a:lnTo>
                  <a:pt x="477460" y="249851"/>
                </a:lnTo>
                <a:cubicBezTo>
                  <a:pt x="475126" y="299257"/>
                  <a:pt x="434207" y="338732"/>
                  <a:pt x="384231" y="338732"/>
                </a:cubicBezTo>
                <a:close/>
              </a:path>
            </a:pathLst>
          </a:custGeom>
          <a:solidFill>
            <a:schemeClr val="accent1"/>
          </a:solidFill>
          <a:ln w="779" cap="flat">
            <a:noFill/>
            <a:prstDash val="solid"/>
            <a:miter/>
          </a:ln>
        </p:spPr>
        <p:txBody>
          <a:bodyPr rtlCol="0" anchor="ctr"/>
          <a:lstStyle/>
          <a:p>
            <a:endParaRPr lang="en-GB" sz="1200" noProof="0" dirty="0"/>
          </a:p>
        </p:txBody>
      </p:sp>
    </p:spTree>
    <p:extLst>
      <p:ext uri="{BB962C8B-B14F-4D97-AF65-F5344CB8AC3E}">
        <p14:creationId xmlns:p14="http://schemas.microsoft.com/office/powerpoint/2010/main" val="3230430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1ECBE-A034-31E7-D2E9-39A5DCFB3A47}"/>
            </a:ext>
          </a:extLst>
        </p:cNvPr>
        <p:cNvGrpSpPr/>
        <p:nvPr/>
      </p:nvGrpSpPr>
      <p:grpSpPr>
        <a:xfrm>
          <a:off x="0" y="0"/>
          <a:ext cx="0" cy="0"/>
          <a:chOff x="0" y="0"/>
          <a:chExt cx="0" cy="0"/>
        </a:xfrm>
      </p:grpSpPr>
      <p:sp>
        <p:nvSpPr>
          <p:cNvPr id="26" name="Text Placeholder 25">
            <a:extLst>
              <a:ext uri="{FF2B5EF4-FFF2-40B4-BE49-F238E27FC236}">
                <a16:creationId xmlns:a16="http://schemas.microsoft.com/office/drawing/2014/main" id="{8EAABF09-599C-F618-A8FF-A414D461BAB2}"/>
              </a:ext>
            </a:extLst>
          </p:cNvPr>
          <p:cNvSpPr>
            <a:spLocks noGrp="1"/>
          </p:cNvSpPr>
          <p:nvPr>
            <p:ph type="body" sz="quarter" idx="55"/>
          </p:nvPr>
        </p:nvSpPr>
        <p:spPr/>
        <p:txBody>
          <a:bodyPr/>
          <a:lstStyle/>
          <a:p>
            <a:endParaRPr lang="en-GB" dirty="0"/>
          </a:p>
        </p:txBody>
      </p:sp>
      <p:sp>
        <p:nvSpPr>
          <p:cNvPr id="27" name="Text Placeholder 26">
            <a:extLst>
              <a:ext uri="{FF2B5EF4-FFF2-40B4-BE49-F238E27FC236}">
                <a16:creationId xmlns:a16="http://schemas.microsoft.com/office/drawing/2014/main" id="{514DAAFD-EF40-B516-23C2-9CD3B707EC13}"/>
              </a:ext>
            </a:extLst>
          </p:cNvPr>
          <p:cNvSpPr>
            <a:spLocks noGrp="1"/>
          </p:cNvSpPr>
          <p:nvPr>
            <p:ph type="body" sz="quarter" idx="56"/>
          </p:nvPr>
        </p:nvSpPr>
        <p:spPr/>
        <p:txBody>
          <a:bodyPr/>
          <a:lstStyle/>
          <a:p>
            <a:endParaRPr lang="en-GB" dirty="0"/>
          </a:p>
        </p:txBody>
      </p:sp>
      <p:sp>
        <p:nvSpPr>
          <p:cNvPr id="23" name="Text Placeholder 22">
            <a:extLst>
              <a:ext uri="{FF2B5EF4-FFF2-40B4-BE49-F238E27FC236}">
                <a16:creationId xmlns:a16="http://schemas.microsoft.com/office/drawing/2014/main" id="{7B4C0736-D232-81DF-6C7C-B497CFC83D51}"/>
              </a:ext>
            </a:extLst>
          </p:cNvPr>
          <p:cNvSpPr>
            <a:spLocks noGrp="1"/>
          </p:cNvSpPr>
          <p:nvPr>
            <p:ph type="body" sz="quarter" idx="52"/>
          </p:nvPr>
        </p:nvSpPr>
        <p:spPr/>
        <p:txBody>
          <a:bodyPr/>
          <a:lstStyle/>
          <a:p>
            <a:endParaRPr lang="en-GB" dirty="0"/>
          </a:p>
        </p:txBody>
      </p:sp>
      <p:sp>
        <p:nvSpPr>
          <p:cNvPr id="125" name="Title 124">
            <a:extLst>
              <a:ext uri="{FF2B5EF4-FFF2-40B4-BE49-F238E27FC236}">
                <a16:creationId xmlns:a16="http://schemas.microsoft.com/office/drawing/2014/main" id="{BB94B464-D3F5-D067-2B20-C0275CD82736}"/>
              </a:ext>
            </a:extLst>
          </p:cNvPr>
          <p:cNvSpPr>
            <a:spLocks noGrp="1"/>
          </p:cNvSpPr>
          <p:nvPr>
            <p:ph type="title"/>
          </p:nvPr>
        </p:nvSpPr>
        <p:spPr>
          <a:xfrm>
            <a:off x="430211" y="365125"/>
            <a:ext cx="10692000" cy="378000"/>
          </a:xfrm>
        </p:spPr>
        <p:txBody>
          <a:bodyPr/>
          <a:lstStyle/>
          <a:p>
            <a:r>
              <a:rPr lang="en-GB" noProof="0" dirty="0"/>
              <a:t>Slide title goes here</a:t>
            </a:r>
          </a:p>
        </p:txBody>
      </p:sp>
      <p:sp>
        <p:nvSpPr>
          <p:cNvPr id="18" name="Text Placeholder 17">
            <a:extLst>
              <a:ext uri="{FF2B5EF4-FFF2-40B4-BE49-F238E27FC236}">
                <a16:creationId xmlns:a16="http://schemas.microsoft.com/office/drawing/2014/main" id="{7619D893-40FB-9BCD-71D0-6E18A88ADE4A}"/>
              </a:ext>
            </a:extLst>
          </p:cNvPr>
          <p:cNvSpPr>
            <a:spLocks noGrp="1"/>
          </p:cNvSpPr>
          <p:nvPr>
            <p:ph type="body" sz="quarter" idx="47"/>
          </p:nvPr>
        </p:nvSpPr>
        <p:spPr/>
        <p:txBody>
          <a:bodyPr/>
          <a:lstStyle/>
          <a:p>
            <a:endParaRPr lang="en-GB" dirty="0"/>
          </a:p>
        </p:txBody>
      </p:sp>
      <p:sp>
        <p:nvSpPr>
          <p:cNvPr id="19" name="Text Placeholder 18">
            <a:extLst>
              <a:ext uri="{FF2B5EF4-FFF2-40B4-BE49-F238E27FC236}">
                <a16:creationId xmlns:a16="http://schemas.microsoft.com/office/drawing/2014/main" id="{785E420E-271F-B025-0B59-BB8F0D7FE0D5}"/>
              </a:ext>
            </a:extLst>
          </p:cNvPr>
          <p:cNvSpPr>
            <a:spLocks noGrp="1"/>
          </p:cNvSpPr>
          <p:nvPr>
            <p:ph type="body" sz="quarter" idx="48"/>
          </p:nvPr>
        </p:nvSpPr>
        <p:spPr/>
        <p:txBody>
          <a:bodyPr/>
          <a:lstStyle/>
          <a:p>
            <a:endParaRPr lang="en-GB" dirty="0"/>
          </a:p>
        </p:txBody>
      </p:sp>
      <p:sp>
        <p:nvSpPr>
          <p:cNvPr id="22" name="Text Placeholder 21">
            <a:extLst>
              <a:ext uri="{FF2B5EF4-FFF2-40B4-BE49-F238E27FC236}">
                <a16:creationId xmlns:a16="http://schemas.microsoft.com/office/drawing/2014/main" id="{1B2C77BC-9056-CF01-D6B4-24D69C402075}"/>
              </a:ext>
            </a:extLst>
          </p:cNvPr>
          <p:cNvSpPr>
            <a:spLocks noGrp="1"/>
          </p:cNvSpPr>
          <p:nvPr>
            <p:ph type="body" sz="quarter" idx="51"/>
          </p:nvPr>
        </p:nvSpPr>
        <p:spPr/>
        <p:txBody>
          <a:bodyPr/>
          <a:lstStyle/>
          <a:p>
            <a:endParaRPr lang="en-GB" dirty="0"/>
          </a:p>
        </p:txBody>
      </p:sp>
      <p:sp>
        <p:nvSpPr>
          <p:cNvPr id="24" name="Text Placeholder 23">
            <a:extLst>
              <a:ext uri="{FF2B5EF4-FFF2-40B4-BE49-F238E27FC236}">
                <a16:creationId xmlns:a16="http://schemas.microsoft.com/office/drawing/2014/main" id="{2000338A-0369-36EB-9C89-AC9B17520F15}"/>
              </a:ext>
            </a:extLst>
          </p:cNvPr>
          <p:cNvSpPr>
            <a:spLocks noGrp="1"/>
          </p:cNvSpPr>
          <p:nvPr>
            <p:ph type="body" sz="quarter" idx="53"/>
          </p:nvPr>
        </p:nvSpPr>
        <p:spPr/>
        <p:txBody>
          <a:bodyPr/>
          <a:lstStyle/>
          <a:p>
            <a:endParaRPr lang="en-GB" dirty="0"/>
          </a:p>
        </p:txBody>
      </p:sp>
      <p:sp>
        <p:nvSpPr>
          <p:cNvPr id="28" name="Text Placeholder 27">
            <a:extLst>
              <a:ext uri="{FF2B5EF4-FFF2-40B4-BE49-F238E27FC236}">
                <a16:creationId xmlns:a16="http://schemas.microsoft.com/office/drawing/2014/main" id="{AE7DE33C-0851-2EEA-16A3-384646C2FA07}"/>
              </a:ext>
            </a:extLst>
          </p:cNvPr>
          <p:cNvSpPr>
            <a:spLocks noGrp="1"/>
          </p:cNvSpPr>
          <p:nvPr>
            <p:ph type="body" sz="quarter" idx="57"/>
          </p:nvPr>
        </p:nvSpPr>
        <p:spPr/>
        <p:txBody>
          <a:bodyPr/>
          <a:lstStyle/>
          <a:p>
            <a:endParaRPr lang="en-GB" dirty="0"/>
          </a:p>
        </p:txBody>
      </p:sp>
      <p:sp>
        <p:nvSpPr>
          <p:cNvPr id="126" name="Text Placeholder 125">
            <a:extLst>
              <a:ext uri="{FF2B5EF4-FFF2-40B4-BE49-F238E27FC236}">
                <a16:creationId xmlns:a16="http://schemas.microsoft.com/office/drawing/2014/main" id="{F34C4FEB-D81C-70BC-CDCA-BBC7E0179C20}"/>
              </a:ext>
            </a:extLst>
          </p:cNvPr>
          <p:cNvSpPr>
            <a:spLocks noGrp="1"/>
          </p:cNvSpPr>
          <p:nvPr>
            <p:ph type="body" sz="quarter" idx="46"/>
          </p:nvPr>
        </p:nvSpPr>
        <p:spPr>
          <a:xfrm>
            <a:off x="524176" y="2049948"/>
            <a:ext cx="2027306" cy="1108800"/>
          </a:xfrm>
          <a:solidFill>
            <a:srgbClr val="4747A0"/>
          </a:solidFill>
          <a:ln>
            <a:solidFill>
              <a:srgbClr val="5858A3"/>
            </a:solidFill>
          </a:ln>
        </p:spPr>
        <p:txBody>
          <a:bodyPr/>
          <a:lstStyle/>
          <a:p>
            <a:r>
              <a:rPr lang="en-GB" noProof="0" dirty="0"/>
              <a:t>Subtitle goes here</a:t>
            </a:r>
          </a:p>
        </p:txBody>
      </p:sp>
      <p:sp>
        <p:nvSpPr>
          <p:cNvPr id="20" name="Text Placeholder 19">
            <a:extLst>
              <a:ext uri="{FF2B5EF4-FFF2-40B4-BE49-F238E27FC236}">
                <a16:creationId xmlns:a16="http://schemas.microsoft.com/office/drawing/2014/main" id="{4E894ED5-C3F2-E338-D2AD-05D0C028F319}"/>
              </a:ext>
            </a:extLst>
          </p:cNvPr>
          <p:cNvSpPr>
            <a:spLocks noGrp="1"/>
          </p:cNvSpPr>
          <p:nvPr>
            <p:ph type="body" sz="quarter" idx="49"/>
          </p:nvPr>
        </p:nvSpPr>
        <p:spPr/>
        <p:txBody>
          <a:bodyPr/>
          <a:lstStyle/>
          <a:p>
            <a:endParaRPr lang="en-GB" dirty="0"/>
          </a:p>
        </p:txBody>
      </p:sp>
      <p:sp>
        <p:nvSpPr>
          <p:cNvPr id="21" name="Text Placeholder 20">
            <a:extLst>
              <a:ext uri="{FF2B5EF4-FFF2-40B4-BE49-F238E27FC236}">
                <a16:creationId xmlns:a16="http://schemas.microsoft.com/office/drawing/2014/main" id="{14D5CA70-A63B-E58D-3464-FCF069758A9A}"/>
              </a:ext>
            </a:extLst>
          </p:cNvPr>
          <p:cNvSpPr>
            <a:spLocks noGrp="1"/>
          </p:cNvSpPr>
          <p:nvPr>
            <p:ph type="body" sz="quarter" idx="50"/>
          </p:nvPr>
        </p:nvSpPr>
        <p:spPr/>
        <p:txBody>
          <a:bodyPr/>
          <a:lstStyle/>
          <a:p>
            <a:endParaRPr lang="en-GB" dirty="0"/>
          </a:p>
        </p:txBody>
      </p:sp>
      <p:sp>
        <p:nvSpPr>
          <p:cNvPr id="25" name="Text Placeholder 24">
            <a:extLst>
              <a:ext uri="{FF2B5EF4-FFF2-40B4-BE49-F238E27FC236}">
                <a16:creationId xmlns:a16="http://schemas.microsoft.com/office/drawing/2014/main" id="{1AB9F4C8-4A86-4BCB-6714-1B111A1B8574}"/>
              </a:ext>
            </a:extLst>
          </p:cNvPr>
          <p:cNvSpPr>
            <a:spLocks noGrp="1"/>
          </p:cNvSpPr>
          <p:nvPr>
            <p:ph type="body" sz="quarter" idx="54"/>
          </p:nvPr>
        </p:nvSpPr>
        <p:spPr/>
        <p:txBody>
          <a:bodyPr/>
          <a:lstStyle/>
          <a:p>
            <a:endParaRPr lang="en-GB" dirty="0"/>
          </a:p>
        </p:txBody>
      </p:sp>
      <p:sp>
        <p:nvSpPr>
          <p:cNvPr id="178" name="Text Placeholder 177">
            <a:extLst>
              <a:ext uri="{FF2B5EF4-FFF2-40B4-BE49-F238E27FC236}">
                <a16:creationId xmlns:a16="http://schemas.microsoft.com/office/drawing/2014/main" id="{D659327D-55AF-DC2B-E1C8-F278380940AA}"/>
              </a:ext>
            </a:extLst>
          </p:cNvPr>
          <p:cNvSpPr>
            <a:spLocks noGrp="1"/>
          </p:cNvSpPr>
          <p:nvPr>
            <p:ph type="body" sz="quarter" idx="58"/>
          </p:nvPr>
        </p:nvSpPr>
        <p:spPr>
          <a:xfrm>
            <a:off x="777529" y="4329770"/>
            <a:ext cx="1520601" cy="443198"/>
          </a:xfrm>
        </p:spPr>
        <p:txBody>
          <a:bodyPr/>
          <a:lstStyle/>
          <a:p>
            <a:r>
              <a:rPr lang="en-GB" noProof="0" dirty="0"/>
              <a:t>Plant </a:t>
            </a:r>
            <a:br>
              <a:rPr lang="en-GB" noProof="0" dirty="0"/>
            </a:br>
            <a:r>
              <a:rPr lang="en-GB" noProof="0" dirty="0"/>
              <a:t>research</a:t>
            </a:r>
          </a:p>
        </p:txBody>
      </p:sp>
      <p:sp>
        <p:nvSpPr>
          <p:cNvPr id="162" name="Text Placeholder 161">
            <a:extLst>
              <a:ext uri="{FF2B5EF4-FFF2-40B4-BE49-F238E27FC236}">
                <a16:creationId xmlns:a16="http://schemas.microsoft.com/office/drawing/2014/main" id="{AB2C5954-C704-84EA-22D0-48E07CECF45A}"/>
              </a:ext>
            </a:extLst>
          </p:cNvPr>
          <p:cNvSpPr>
            <a:spLocks noGrp="1"/>
          </p:cNvSpPr>
          <p:nvPr>
            <p:ph type="body" sz="quarter" idx="23"/>
          </p:nvPr>
        </p:nvSpPr>
        <p:spPr>
          <a:xfrm>
            <a:off x="2602321" y="4329770"/>
            <a:ext cx="1520601" cy="443198"/>
          </a:xfrm>
        </p:spPr>
        <p:txBody>
          <a:bodyPr/>
          <a:lstStyle/>
          <a:p>
            <a:r>
              <a:rPr lang="en-GB" noProof="0" dirty="0"/>
              <a:t>Gene expression</a:t>
            </a:r>
          </a:p>
        </p:txBody>
      </p:sp>
      <p:sp>
        <p:nvSpPr>
          <p:cNvPr id="148" name="Text Placeholder 147">
            <a:extLst>
              <a:ext uri="{FF2B5EF4-FFF2-40B4-BE49-F238E27FC236}">
                <a16:creationId xmlns:a16="http://schemas.microsoft.com/office/drawing/2014/main" id="{C076D47B-0BB0-3C50-A9D6-541052541C5E}"/>
              </a:ext>
            </a:extLst>
          </p:cNvPr>
          <p:cNvSpPr>
            <a:spLocks noGrp="1"/>
          </p:cNvSpPr>
          <p:nvPr>
            <p:ph type="body" sz="quarter" idx="59"/>
          </p:nvPr>
        </p:nvSpPr>
        <p:spPr>
          <a:xfrm>
            <a:off x="4427113" y="4329770"/>
            <a:ext cx="1520601" cy="443198"/>
          </a:xfrm>
        </p:spPr>
        <p:txBody>
          <a:bodyPr/>
          <a:lstStyle/>
          <a:p>
            <a:r>
              <a:rPr lang="en-GB" noProof="0" dirty="0"/>
              <a:t>Animal </a:t>
            </a:r>
            <a:br>
              <a:rPr lang="en-GB" noProof="0" dirty="0"/>
            </a:br>
            <a:r>
              <a:rPr lang="en-GB" noProof="0" dirty="0"/>
              <a:t>research</a:t>
            </a:r>
          </a:p>
        </p:txBody>
      </p:sp>
      <p:sp>
        <p:nvSpPr>
          <p:cNvPr id="163" name="Text Placeholder 162">
            <a:extLst>
              <a:ext uri="{FF2B5EF4-FFF2-40B4-BE49-F238E27FC236}">
                <a16:creationId xmlns:a16="http://schemas.microsoft.com/office/drawing/2014/main" id="{8C5B6491-CA81-4A8A-5219-5D20725ECA73}"/>
              </a:ext>
            </a:extLst>
          </p:cNvPr>
          <p:cNvSpPr>
            <a:spLocks noGrp="1"/>
          </p:cNvSpPr>
          <p:nvPr>
            <p:ph type="body" sz="quarter" idx="25"/>
          </p:nvPr>
        </p:nvSpPr>
        <p:spPr>
          <a:xfrm>
            <a:off x="6251905" y="4329770"/>
            <a:ext cx="1520601" cy="443198"/>
          </a:xfrm>
        </p:spPr>
        <p:txBody>
          <a:bodyPr/>
          <a:lstStyle/>
          <a:p>
            <a:r>
              <a:rPr lang="en-GB" noProof="0" dirty="0"/>
              <a:t>Real-time analysis</a:t>
            </a:r>
          </a:p>
        </p:txBody>
      </p:sp>
      <p:sp>
        <p:nvSpPr>
          <p:cNvPr id="164" name="Text Placeholder 163">
            <a:extLst>
              <a:ext uri="{FF2B5EF4-FFF2-40B4-BE49-F238E27FC236}">
                <a16:creationId xmlns:a16="http://schemas.microsoft.com/office/drawing/2014/main" id="{E0C1A71E-1882-706B-15A3-7D6527349AE1}"/>
              </a:ext>
            </a:extLst>
          </p:cNvPr>
          <p:cNvSpPr>
            <a:spLocks noGrp="1"/>
          </p:cNvSpPr>
          <p:nvPr>
            <p:ph type="body" sz="quarter" idx="26"/>
          </p:nvPr>
        </p:nvSpPr>
        <p:spPr>
          <a:xfrm>
            <a:off x="8076697" y="4329770"/>
            <a:ext cx="1520601" cy="443198"/>
          </a:xfrm>
        </p:spPr>
        <p:txBody>
          <a:bodyPr/>
          <a:lstStyle/>
          <a:p>
            <a:r>
              <a:rPr lang="en-GB" noProof="0" dirty="0"/>
              <a:t>SNVs and phasing</a:t>
            </a:r>
          </a:p>
        </p:txBody>
      </p:sp>
      <p:sp>
        <p:nvSpPr>
          <p:cNvPr id="165" name="Text Placeholder 164">
            <a:extLst>
              <a:ext uri="{FF2B5EF4-FFF2-40B4-BE49-F238E27FC236}">
                <a16:creationId xmlns:a16="http://schemas.microsoft.com/office/drawing/2014/main" id="{B5F7716E-EC83-B657-F266-B3B92BA2B21C}"/>
              </a:ext>
            </a:extLst>
          </p:cNvPr>
          <p:cNvSpPr>
            <a:spLocks noGrp="1"/>
          </p:cNvSpPr>
          <p:nvPr>
            <p:ph type="body" sz="quarter" idx="27"/>
          </p:nvPr>
        </p:nvSpPr>
        <p:spPr>
          <a:xfrm>
            <a:off x="9901491" y="4329770"/>
            <a:ext cx="1520601" cy="443198"/>
          </a:xfrm>
        </p:spPr>
        <p:txBody>
          <a:bodyPr/>
          <a:lstStyle/>
          <a:p>
            <a:r>
              <a:rPr lang="en-GB" noProof="0" dirty="0"/>
              <a:t>Splice </a:t>
            </a:r>
            <a:br>
              <a:rPr lang="en-GB" noProof="0" dirty="0"/>
            </a:br>
            <a:r>
              <a:rPr lang="en-GB" noProof="0" dirty="0"/>
              <a:t>variation</a:t>
            </a:r>
          </a:p>
        </p:txBody>
      </p:sp>
      <p:sp>
        <p:nvSpPr>
          <p:cNvPr id="131" name="Text Placeholder 130">
            <a:extLst>
              <a:ext uri="{FF2B5EF4-FFF2-40B4-BE49-F238E27FC236}">
                <a16:creationId xmlns:a16="http://schemas.microsoft.com/office/drawing/2014/main" id="{48A42C6B-94F9-0963-EE65-670009C2628A}"/>
              </a:ext>
            </a:extLst>
          </p:cNvPr>
          <p:cNvSpPr>
            <a:spLocks noGrp="1"/>
          </p:cNvSpPr>
          <p:nvPr>
            <p:ph type="body" sz="quarter" idx="28"/>
          </p:nvPr>
        </p:nvSpPr>
        <p:spPr>
          <a:xfrm>
            <a:off x="778930"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2" name="Text Placeholder 131">
            <a:extLst>
              <a:ext uri="{FF2B5EF4-FFF2-40B4-BE49-F238E27FC236}">
                <a16:creationId xmlns:a16="http://schemas.microsoft.com/office/drawing/2014/main" id="{C3EE45D6-1755-4257-DCD0-D37D80CAB720}"/>
              </a:ext>
            </a:extLst>
          </p:cNvPr>
          <p:cNvSpPr>
            <a:spLocks noGrp="1"/>
          </p:cNvSpPr>
          <p:nvPr>
            <p:ph type="body" sz="quarter" idx="29"/>
          </p:nvPr>
        </p:nvSpPr>
        <p:spPr>
          <a:xfrm>
            <a:off x="2603722"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49" name="Text Placeholder 148">
            <a:extLst>
              <a:ext uri="{FF2B5EF4-FFF2-40B4-BE49-F238E27FC236}">
                <a16:creationId xmlns:a16="http://schemas.microsoft.com/office/drawing/2014/main" id="{A276C350-65CC-62DA-4827-559E36A815C4}"/>
              </a:ext>
            </a:extLst>
          </p:cNvPr>
          <p:cNvSpPr>
            <a:spLocks noGrp="1"/>
          </p:cNvSpPr>
          <p:nvPr>
            <p:ph type="body" sz="quarter" idx="60"/>
          </p:nvPr>
        </p:nvSpPr>
        <p:spPr>
          <a:xfrm>
            <a:off x="4428514"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50" name="Text Placeholder 149">
            <a:extLst>
              <a:ext uri="{FF2B5EF4-FFF2-40B4-BE49-F238E27FC236}">
                <a16:creationId xmlns:a16="http://schemas.microsoft.com/office/drawing/2014/main" id="{2FC8AFFF-1B8A-2F83-65F4-5DC3BC675A74}"/>
              </a:ext>
            </a:extLst>
          </p:cNvPr>
          <p:cNvSpPr>
            <a:spLocks noGrp="1"/>
          </p:cNvSpPr>
          <p:nvPr>
            <p:ph type="body" sz="quarter" idx="61"/>
          </p:nvPr>
        </p:nvSpPr>
        <p:spPr>
          <a:xfrm>
            <a:off x="6253306"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3" name="Text Placeholder 132">
            <a:extLst>
              <a:ext uri="{FF2B5EF4-FFF2-40B4-BE49-F238E27FC236}">
                <a16:creationId xmlns:a16="http://schemas.microsoft.com/office/drawing/2014/main" id="{9D1BB805-F69C-7052-4602-89CEDEF841A6}"/>
              </a:ext>
            </a:extLst>
          </p:cNvPr>
          <p:cNvSpPr>
            <a:spLocks noGrp="1"/>
          </p:cNvSpPr>
          <p:nvPr>
            <p:ph type="body" sz="quarter" idx="32"/>
          </p:nvPr>
        </p:nvSpPr>
        <p:spPr>
          <a:xfrm>
            <a:off x="8078098"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134" name="Text Placeholder 133">
            <a:extLst>
              <a:ext uri="{FF2B5EF4-FFF2-40B4-BE49-F238E27FC236}">
                <a16:creationId xmlns:a16="http://schemas.microsoft.com/office/drawing/2014/main" id="{6A0B284A-A68D-A4D9-7BA4-5EF59F59D994}"/>
              </a:ext>
            </a:extLst>
          </p:cNvPr>
          <p:cNvSpPr>
            <a:spLocks noGrp="1"/>
          </p:cNvSpPr>
          <p:nvPr>
            <p:ph type="body" sz="quarter" idx="33"/>
          </p:nvPr>
        </p:nvSpPr>
        <p:spPr>
          <a:xfrm>
            <a:off x="9902892" y="4949512"/>
            <a:ext cx="1519200" cy="387798"/>
          </a:xfrm>
        </p:spPr>
        <p:txBody>
          <a:bodyPr/>
          <a:lstStyle/>
          <a:p>
            <a:r>
              <a:rPr lang="en-GB" noProof="0" dirty="0"/>
              <a:t>Lorem ipsum </a:t>
            </a:r>
            <a:br>
              <a:rPr lang="en-GB" noProof="0" dirty="0"/>
            </a:br>
            <a:r>
              <a:rPr lang="en-GB" noProof="0" dirty="0"/>
              <a:t>dolor sit amet, consectetuer adipiscing elit</a:t>
            </a:r>
          </a:p>
        </p:txBody>
      </p:sp>
      <p:sp>
        <p:nvSpPr>
          <p:cNvPr id="39" name="Text Placeholder 38">
            <a:extLst>
              <a:ext uri="{FF2B5EF4-FFF2-40B4-BE49-F238E27FC236}">
                <a16:creationId xmlns:a16="http://schemas.microsoft.com/office/drawing/2014/main" id="{06330758-F580-0A5A-3E09-90DE529110F4}"/>
              </a:ext>
            </a:extLst>
          </p:cNvPr>
          <p:cNvSpPr>
            <a:spLocks noGrp="1"/>
          </p:cNvSpPr>
          <p:nvPr>
            <p:ph type="body" sz="quarter" idx="62"/>
          </p:nvPr>
        </p:nvSpPr>
        <p:spPr>
          <a:xfrm>
            <a:off x="430210" y="1131148"/>
            <a:ext cx="10691999" cy="498598"/>
          </a:xfrm>
        </p:spPr>
        <p:txBody>
          <a:bodyPr/>
          <a:lstStyle/>
          <a:p>
            <a:r>
              <a:rPr lang="en-GB" noProof="0" dirty="0"/>
              <a:t>Slide title goes here</a:t>
            </a:r>
          </a:p>
        </p:txBody>
      </p:sp>
      <p:sp>
        <p:nvSpPr>
          <p:cNvPr id="40" name="Slide Number Placeholder 39">
            <a:extLst>
              <a:ext uri="{FF2B5EF4-FFF2-40B4-BE49-F238E27FC236}">
                <a16:creationId xmlns:a16="http://schemas.microsoft.com/office/drawing/2014/main" id="{4DACDF7B-126A-4687-797D-5072C4CF85D5}"/>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22</a:t>
            </a:fld>
            <a:endParaRPr lang="en-GB" noProof="0" dirty="0"/>
          </a:p>
        </p:txBody>
      </p:sp>
      <p:sp>
        <p:nvSpPr>
          <p:cNvPr id="152" name="Free-form: Shape 151">
            <a:extLst>
              <a:ext uri="{FF2B5EF4-FFF2-40B4-BE49-F238E27FC236}">
                <a16:creationId xmlns:a16="http://schemas.microsoft.com/office/drawing/2014/main" id="{E0D97490-32E3-5477-7E75-A85744E6B36C}"/>
              </a:ext>
            </a:extLst>
          </p:cNvPr>
          <p:cNvSpPr/>
          <p:nvPr/>
        </p:nvSpPr>
        <p:spPr>
          <a:xfrm>
            <a:off x="4861076" y="2812454"/>
            <a:ext cx="652675" cy="530843"/>
          </a:xfrm>
          <a:custGeom>
            <a:avLst/>
            <a:gdLst>
              <a:gd name="connsiteX0" fmla="*/ 363704 w 580057"/>
              <a:gd name="connsiteY0" fmla="*/ 384932 h 471782"/>
              <a:gd name="connsiteX1" fmla="*/ 343365 w 580057"/>
              <a:gd name="connsiteY1" fmla="*/ 460836 h 471782"/>
              <a:gd name="connsiteX2" fmla="*/ 363032 w 580057"/>
              <a:gd name="connsiteY2" fmla="*/ 460836 h 471782"/>
              <a:gd name="connsiteX3" fmla="*/ 385276 w 580057"/>
              <a:gd name="connsiteY3" fmla="*/ 447993 h 471782"/>
              <a:gd name="connsiteX4" fmla="*/ 385276 w 580057"/>
              <a:gd name="connsiteY4" fmla="*/ 422306 h 471782"/>
              <a:gd name="connsiteX5" fmla="*/ 385276 w 580057"/>
              <a:gd name="connsiteY5" fmla="*/ 422298 h 471782"/>
              <a:gd name="connsiteX6" fmla="*/ 216330 w 580057"/>
              <a:gd name="connsiteY6" fmla="*/ 384869 h 471782"/>
              <a:gd name="connsiteX7" fmla="*/ 194711 w 580057"/>
              <a:gd name="connsiteY7" fmla="*/ 422306 h 471782"/>
              <a:gd name="connsiteX8" fmla="*/ 194711 w 580057"/>
              <a:gd name="connsiteY8" fmla="*/ 447993 h 471782"/>
              <a:gd name="connsiteX9" fmla="*/ 194719 w 580057"/>
              <a:gd name="connsiteY9" fmla="*/ 448001 h 471782"/>
              <a:gd name="connsiteX10" fmla="*/ 216962 w 580057"/>
              <a:gd name="connsiteY10" fmla="*/ 460844 h 471782"/>
              <a:gd name="connsiteX11" fmla="*/ 236684 w 580057"/>
              <a:gd name="connsiteY11" fmla="*/ 460844 h 471782"/>
              <a:gd name="connsiteX12" fmla="*/ 225308 w 580057"/>
              <a:gd name="connsiteY12" fmla="*/ 376172 h 471782"/>
              <a:gd name="connsiteX13" fmla="*/ 247997 w 580057"/>
              <a:gd name="connsiteY13" fmla="*/ 460836 h 471782"/>
              <a:gd name="connsiteX14" fmla="*/ 332052 w 580057"/>
              <a:gd name="connsiteY14" fmla="*/ 460836 h 471782"/>
              <a:gd name="connsiteX15" fmla="*/ 354741 w 580057"/>
              <a:gd name="connsiteY15" fmla="*/ 376172 h 471782"/>
              <a:gd name="connsiteX16" fmla="*/ 354733 w 580057"/>
              <a:gd name="connsiteY16" fmla="*/ 376172 h 471782"/>
              <a:gd name="connsiteX17" fmla="*/ 0 w 580057"/>
              <a:gd name="connsiteY17" fmla="*/ 103878 h 471782"/>
              <a:gd name="connsiteX18" fmla="*/ 72391 w 580057"/>
              <a:gd name="connsiteY18" fmla="*/ 103878 h 471782"/>
              <a:gd name="connsiteX19" fmla="*/ 173029 w 580057"/>
              <a:gd name="connsiteY19" fmla="*/ 181102 h 471782"/>
              <a:gd name="connsiteX20" fmla="*/ 222373 w 580057"/>
              <a:gd name="connsiteY20" fmla="*/ 365249 h 471782"/>
              <a:gd name="connsiteX21" fmla="*/ 357661 w 580057"/>
              <a:gd name="connsiteY21" fmla="*/ 365249 h 471782"/>
              <a:gd name="connsiteX22" fmla="*/ 407004 w 580057"/>
              <a:gd name="connsiteY22" fmla="*/ 181102 h 471782"/>
              <a:gd name="connsiteX23" fmla="*/ 507643 w 580057"/>
              <a:gd name="connsiteY23" fmla="*/ 103878 h 471782"/>
              <a:gd name="connsiteX24" fmla="*/ 507650 w 580057"/>
              <a:gd name="connsiteY24" fmla="*/ 103886 h 471782"/>
              <a:gd name="connsiteX25" fmla="*/ 580057 w 580057"/>
              <a:gd name="connsiteY25" fmla="*/ 103886 h 471782"/>
              <a:gd name="connsiteX26" fmla="*/ 572031 w 580057"/>
              <a:gd name="connsiteY26" fmla="*/ 133835 h 471782"/>
              <a:gd name="connsiteX27" fmla="*/ 471392 w 580057"/>
              <a:gd name="connsiteY27" fmla="*/ 211059 h 471782"/>
              <a:gd name="connsiteX28" fmla="*/ 438343 w 580057"/>
              <a:gd name="connsiteY28" fmla="*/ 211059 h 471782"/>
              <a:gd name="connsiteX29" fmla="*/ 438343 w 580057"/>
              <a:gd name="connsiteY29" fmla="*/ 200129 h 471782"/>
              <a:gd name="connsiteX30" fmla="*/ 471392 w 580057"/>
              <a:gd name="connsiteY30" fmla="*/ 200129 h 471782"/>
              <a:gd name="connsiteX31" fmla="*/ 561467 w 580057"/>
              <a:gd name="connsiteY31" fmla="*/ 131009 h 471782"/>
              <a:gd name="connsiteX32" fmla="*/ 565808 w 580057"/>
              <a:gd name="connsiteY32" fmla="*/ 114824 h 471782"/>
              <a:gd name="connsiteX33" fmla="*/ 507650 w 580057"/>
              <a:gd name="connsiteY33" fmla="*/ 114824 h 471782"/>
              <a:gd name="connsiteX34" fmla="*/ 417575 w 580057"/>
              <a:gd name="connsiteY34" fmla="*/ 183944 h 471782"/>
              <a:gd name="connsiteX35" fmla="*/ 367717 w 580057"/>
              <a:gd name="connsiteY35" fmla="*/ 370027 h 471782"/>
              <a:gd name="connsiteX36" fmla="*/ 394754 w 580057"/>
              <a:gd name="connsiteY36" fmla="*/ 416857 h 471782"/>
              <a:gd name="connsiteX37" fmla="*/ 394754 w 580057"/>
              <a:gd name="connsiteY37" fmla="*/ 453474 h 471782"/>
              <a:gd name="connsiteX38" fmla="*/ 363040 w 580057"/>
              <a:gd name="connsiteY38" fmla="*/ 471782 h 471782"/>
              <a:gd name="connsiteX39" fmla="*/ 216962 w 580057"/>
              <a:gd name="connsiteY39" fmla="*/ 471782 h 471782"/>
              <a:gd name="connsiteX40" fmla="*/ 185248 w 580057"/>
              <a:gd name="connsiteY40" fmla="*/ 453474 h 471782"/>
              <a:gd name="connsiteX41" fmla="*/ 185248 w 580057"/>
              <a:gd name="connsiteY41" fmla="*/ 416857 h 471782"/>
              <a:gd name="connsiteX42" fmla="*/ 212325 w 580057"/>
              <a:gd name="connsiteY42" fmla="*/ 369949 h 471782"/>
              <a:gd name="connsiteX43" fmla="*/ 162482 w 580057"/>
              <a:gd name="connsiteY43" fmla="*/ 183936 h 471782"/>
              <a:gd name="connsiteX44" fmla="*/ 72407 w 580057"/>
              <a:gd name="connsiteY44" fmla="*/ 114816 h 471782"/>
              <a:gd name="connsiteX45" fmla="*/ 14249 w 580057"/>
              <a:gd name="connsiteY45" fmla="*/ 114816 h 471782"/>
              <a:gd name="connsiteX46" fmla="*/ 18590 w 580057"/>
              <a:gd name="connsiteY46" fmla="*/ 131001 h 471782"/>
              <a:gd name="connsiteX47" fmla="*/ 108665 w 580057"/>
              <a:gd name="connsiteY47" fmla="*/ 200121 h 471782"/>
              <a:gd name="connsiteX48" fmla="*/ 141714 w 580057"/>
              <a:gd name="connsiteY48" fmla="*/ 200121 h 471782"/>
              <a:gd name="connsiteX49" fmla="*/ 141714 w 580057"/>
              <a:gd name="connsiteY49" fmla="*/ 211051 h 471782"/>
              <a:gd name="connsiteX50" fmla="*/ 108665 w 580057"/>
              <a:gd name="connsiteY50" fmla="*/ 211051 h 471782"/>
              <a:gd name="connsiteX51" fmla="*/ 8026 w 580057"/>
              <a:gd name="connsiteY51" fmla="*/ 133828 h 471782"/>
              <a:gd name="connsiteX52" fmla="*/ 131798 w 580057"/>
              <a:gd name="connsiteY52" fmla="*/ 0 h 471782"/>
              <a:gd name="connsiteX53" fmla="*/ 142728 w 580057"/>
              <a:gd name="connsiteY53" fmla="*/ 0 h 471782"/>
              <a:gd name="connsiteX54" fmla="*/ 142728 w 580057"/>
              <a:gd name="connsiteY54" fmla="*/ 1569 h 471782"/>
              <a:gd name="connsiteX55" fmla="*/ 172576 w 580057"/>
              <a:gd name="connsiteY55" fmla="*/ 116917 h 471782"/>
              <a:gd name="connsiteX56" fmla="*/ 290024 w 580057"/>
              <a:gd name="connsiteY56" fmla="*/ 84344 h 471782"/>
              <a:gd name="connsiteX57" fmla="*/ 407472 w 580057"/>
              <a:gd name="connsiteY57" fmla="*/ 116917 h 471782"/>
              <a:gd name="connsiteX58" fmla="*/ 437320 w 580057"/>
              <a:gd name="connsiteY58" fmla="*/ 1569 h 471782"/>
              <a:gd name="connsiteX59" fmla="*/ 437320 w 580057"/>
              <a:gd name="connsiteY59" fmla="*/ 0 h 471782"/>
              <a:gd name="connsiteX60" fmla="*/ 448251 w 580057"/>
              <a:gd name="connsiteY60" fmla="*/ 0 h 471782"/>
              <a:gd name="connsiteX61" fmla="*/ 448251 w 580057"/>
              <a:gd name="connsiteY61" fmla="*/ 1561 h 471782"/>
              <a:gd name="connsiteX62" fmla="*/ 414132 w 580057"/>
              <a:gd name="connsiteY62" fmla="*/ 127301 h 471782"/>
              <a:gd name="connsiteX63" fmla="*/ 410705 w 580057"/>
              <a:gd name="connsiteY63" fmla="*/ 129854 h 471782"/>
              <a:gd name="connsiteX64" fmla="*/ 409417 w 580057"/>
              <a:gd name="connsiteY64" fmla="*/ 130010 h 471782"/>
              <a:gd name="connsiteX65" fmla="*/ 406489 w 580057"/>
              <a:gd name="connsiteY65" fmla="*/ 129159 h 471782"/>
              <a:gd name="connsiteX66" fmla="*/ 290024 w 580057"/>
              <a:gd name="connsiteY66" fmla="*/ 95283 h 471782"/>
              <a:gd name="connsiteX67" fmla="*/ 173560 w 580057"/>
              <a:gd name="connsiteY67" fmla="*/ 129159 h 471782"/>
              <a:gd name="connsiteX68" fmla="*/ 169344 w 580057"/>
              <a:gd name="connsiteY68" fmla="*/ 129862 h 471782"/>
              <a:gd name="connsiteX69" fmla="*/ 165917 w 580057"/>
              <a:gd name="connsiteY69" fmla="*/ 127309 h 471782"/>
              <a:gd name="connsiteX70" fmla="*/ 131798 w 580057"/>
              <a:gd name="connsiteY70" fmla="*/ 1569 h 471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80057" h="471782">
                <a:moveTo>
                  <a:pt x="363704" y="384932"/>
                </a:moveTo>
                <a:lnTo>
                  <a:pt x="343365" y="460836"/>
                </a:lnTo>
                <a:lnTo>
                  <a:pt x="363032" y="460836"/>
                </a:lnTo>
                <a:cubicBezTo>
                  <a:pt x="372315" y="460836"/>
                  <a:pt x="380630" y="456035"/>
                  <a:pt x="385276" y="447993"/>
                </a:cubicBezTo>
                <a:cubicBezTo>
                  <a:pt x="389921" y="439951"/>
                  <a:pt x="389921" y="430348"/>
                  <a:pt x="385276" y="422306"/>
                </a:cubicBezTo>
                <a:lnTo>
                  <a:pt x="385276" y="422298"/>
                </a:lnTo>
                <a:close/>
                <a:moveTo>
                  <a:pt x="216330" y="384869"/>
                </a:moveTo>
                <a:lnTo>
                  <a:pt x="194711" y="422306"/>
                </a:lnTo>
                <a:cubicBezTo>
                  <a:pt x="190065" y="430348"/>
                  <a:pt x="190065" y="439951"/>
                  <a:pt x="194711" y="447993"/>
                </a:cubicBezTo>
                <a:lnTo>
                  <a:pt x="194719" y="448001"/>
                </a:lnTo>
                <a:cubicBezTo>
                  <a:pt x="199356" y="456042"/>
                  <a:pt x="207679" y="460844"/>
                  <a:pt x="216962" y="460844"/>
                </a:cubicBezTo>
                <a:lnTo>
                  <a:pt x="236684" y="460844"/>
                </a:lnTo>
                <a:close/>
                <a:moveTo>
                  <a:pt x="225308" y="376172"/>
                </a:moveTo>
                <a:lnTo>
                  <a:pt x="247997" y="460836"/>
                </a:lnTo>
                <a:lnTo>
                  <a:pt x="332052" y="460836"/>
                </a:lnTo>
                <a:lnTo>
                  <a:pt x="354741" y="376172"/>
                </a:lnTo>
                <a:lnTo>
                  <a:pt x="354733" y="376172"/>
                </a:lnTo>
                <a:close/>
                <a:moveTo>
                  <a:pt x="0" y="103878"/>
                </a:moveTo>
                <a:lnTo>
                  <a:pt x="72391" y="103878"/>
                </a:lnTo>
                <a:cubicBezTo>
                  <a:pt x="119462" y="103878"/>
                  <a:pt x="160850" y="135639"/>
                  <a:pt x="173029" y="181102"/>
                </a:cubicBezTo>
                <a:lnTo>
                  <a:pt x="222373" y="365249"/>
                </a:lnTo>
                <a:lnTo>
                  <a:pt x="357661" y="365249"/>
                </a:lnTo>
                <a:lnTo>
                  <a:pt x="407004" y="181102"/>
                </a:lnTo>
                <a:cubicBezTo>
                  <a:pt x="419192" y="135631"/>
                  <a:pt x="460571" y="103878"/>
                  <a:pt x="507643" y="103878"/>
                </a:cubicBezTo>
                <a:lnTo>
                  <a:pt x="507650" y="103886"/>
                </a:lnTo>
                <a:lnTo>
                  <a:pt x="580057" y="103886"/>
                </a:lnTo>
                <a:lnTo>
                  <a:pt x="572031" y="133835"/>
                </a:lnTo>
                <a:cubicBezTo>
                  <a:pt x="559843" y="179306"/>
                  <a:pt x="518464" y="211059"/>
                  <a:pt x="471392" y="211059"/>
                </a:cubicBezTo>
                <a:lnTo>
                  <a:pt x="438343" y="211059"/>
                </a:lnTo>
                <a:lnTo>
                  <a:pt x="438343" y="200129"/>
                </a:lnTo>
                <a:lnTo>
                  <a:pt x="471392" y="200129"/>
                </a:lnTo>
                <a:cubicBezTo>
                  <a:pt x="513522" y="200129"/>
                  <a:pt x="550560" y="171702"/>
                  <a:pt x="561467" y="131009"/>
                </a:cubicBezTo>
                <a:lnTo>
                  <a:pt x="565808" y="114824"/>
                </a:lnTo>
                <a:lnTo>
                  <a:pt x="507650" y="114824"/>
                </a:lnTo>
                <a:cubicBezTo>
                  <a:pt x="465521" y="114824"/>
                  <a:pt x="428482" y="143251"/>
                  <a:pt x="417575" y="183944"/>
                </a:cubicBezTo>
                <a:lnTo>
                  <a:pt x="367717" y="370027"/>
                </a:lnTo>
                <a:lnTo>
                  <a:pt x="394754" y="416857"/>
                </a:lnTo>
                <a:cubicBezTo>
                  <a:pt x="401375" y="428318"/>
                  <a:pt x="401375" y="442012"/>
                  <a:pt x="394754" y="453474"/>
                </a:cubicBezTo>
                <a:cubicBezTo>
                  <a:pt x="388133" y="464935"/>
                  <a:pt x="376282" y="471782"/>
                  <a:pt x="363040" y="471782"/>
                </a:cubicBezTo>
                <a:lnTo>
                  <a:pt x="216962" y="471782"/>
                </a:lnTo>
                <a:cubicBezTo>
                  <a:pt x="203721" y="471782"/>
                  <a:pt x="191869" y="464935"/>
                  <a:pt x="185248" y="453474"/>
                </a:cubicBezTo>
                <a:cubicBezTo>
                  <a:pt x="178627" y="442012"/>
                  <a:pt x="178627" y="428318"/>
                  <a:pt x="185248" y="416857"/>
                </a:cubicBezTo>
                <a:lnTo>
                  <a:pt x="212325" y="369949"/>
                </a:lnTo>
                <a:lnTo>
                  <a:pt x="162482" y="183936"/>
                </a:lnTo>
                <a:cubicBezTo>
                  <a:pt x="151582" y="143236"/>
                  <a:pt x="114536" y="114816"/>
                  <a:pt x="72407" y="114816"/>
                </a:cubicBezTo>
                <a:lnTo>
                  <a:pt x="14249" y="114816"/>
                </a:lnTo>
                <a:lnTo>
                  <a:pt x="18590" y="131001"/>
                </a:lnTo>
                <a:cubicBezTo>
                  <a:pt x="29489" y="171702"/>
                  <a:pt x="66535" y="200121"/>
                  <a:pt x="108665" y="200121"/>
                </a:cubicBezTo>
                <a:lnTo>
                  <a:pt x="141714" y="200121"/>
                </a:lnTo>
                <a:lnTo>
                  <a:pt x="141714" y="211051"/>
                </a:lnTo>
                <a:lnTo>
                  <a:pt x="108665" y="211051"/>
                </a:lnTo>
                <a:cubicBezTo>
                  <a:pt x="61593" y="211051"/>
                  <a:pt x="20206" y="179290"/>
                  <a:pt x="8026" y="133828"/>
                </a:cubicBezTo>
                <a:close/>
                <a:moveTo>
                  <a:pt x="131798" y="0"/>
                </a:moveTo>
                <a:lnTo>
                  <a:pt x="142728" y="0"/>
                </a:lnTo>
                <a:lnTo>
                  <a:pt x="142728" y="1569"/>
                </a:lnTo>
                <a:cubicBezTo>
                  <a:pt x="142728" y="41918"/>
                  <a:pt x="153034" y="81674"/>
                  <a:pt x="172576" y="116917"/>
                </a:cubicBezTo>
                <a:cubicBezTo>
                  <a:pt x="208054" y="95587"/>
                  <a:pt x="248543" y="84344"/>
                  <a:pt x="290024" y="84344"/>
                </a:cubicBezTo>
                <a:cubicBezTo>
                  <a:pt x="331506" y="84344"/>
                  <a:pt x="371987" y="95595"/>
                  <a:pt x="407472" y="116917"/>
                </a:cubicBezTo>
                <a:cubicBezTo>
                  <a:pt x="427015" y="81674"/>
                  <a:pt x="437320" y="41918"/>
                  <a:pt x="437320" y="1569"/>
                </a:cubicBezTo>
                <a:lnTo>
                  <a:pt x="437320" y="0"/>
                </a:lnTo>
                <a:lnTo>
                  <a:pt x="448251" y="0"/>
                </a:lnTo>
                <a:lnTo>
                  <a:pt x="448251" y="1561"/>
                </a:lnTo>
                <a:cubicBezTo>
                  <a:pt x="448251" y="45721"/>
                  <a:pt x="436454" y="89201"/>
                  <a:pt x="414132" y="127301"/>
                </a:cubicBezTo>
                <a:cubicBezTo>
                  <a:pt x="413383" y="128581"/>
                  <a:pt x="412149" y="129503"/>
                  <a:pt x="410705" y="129854"/>
                </a:cubicBezTo>
                <a:cubicBezTo>
                  <a:pt x="410275" y="129963"/>
                  <a:pt x="409846" y="130010"/>
                  <a:pt x="409417" y="130010"/>
                </a:cubicBezTo>
                <a:cubicBezTo>
                  <a:pt x="408394" y="130010"/>
                  <a:pt x="407371" y="129721"/>
                  <a:pt x="406489" y="129159"/>
                </a:cubicBezTo>
                <a:cubicBezTo>
                  <a:pt x="371613" y="106994"/>
                  <a:pt x="331349" y="95283"/>
                  <a:pt x="290024" y="95283"/>
                </a:cubicBezTo>
                <a:cubicBezTo>
                  <a:pt x="248699" y="95283"/>
                  <a:pt x="208428" y="106994"/>
                  <a:pt x="173560" y="129159"/>
                </a:cubicBezTo>
                <a:cubicBezTo>
                  <a:pt x="172311" y="129956"/>
                  <a:pt x="170789" y="130213"/>
                  <a:pt x="169344" y="129862"/>
                </a:cubicBezTo>
                <a:cubicBezTo>
                  <a:pt x="167908" y="129511"/>
                  <a:pt x="166666" y="128589"/>
                  <a:pt x="165917" y="127309"/>
                </a:cubicBezTo>
                <a:cubicBezTo>
                  <a:pt x="143595" y="89208"/>
                  <a:pt x="131798" y="45728"/>
                  <a:pt x="131798" y="1569"/>
                </a:cubicBezTo>
                <a:close/>
              </a:path>
            </a:pathLst>
          </a:custGeom>
          <a:solidFill>
            <a:schemeClr val="bg1"/>
          </a:solidFill>
          <a:ln w="769" cap="flat">
            <a:noFill/>
            <a:prstDash val="solid"/>
            <a:miter/>
          </a:ln>
        </p:spPr>
        <p:txBody>
          <a:bodyPr rtlCol="0" anchor="ctr"/>
          <a:lstStyle/>
          <a:p>
            <a:endParaRPr lang="en-GB" sz="1200" noProof="0" dirty="0"/>
          </a:p>
        </p:txBody>
      </p:sp>
      <p:sp>
        <p:nvSpPr>
          <p:cNvPr id="179" name="Free-form: Shape 178">
            <a:extLst>
              <a:ext uri="{FF2B5EF4-FFF2-40B4-BE49-F238E27FC236}">
                <a16:creationId xmlns:a16="http://schemas.microsoft.com/office/drawing/2014/main" id="{FD82378D-B1B5-5F08-3194-265FA0B65030}"/>
              </a:ext>
            </a:extLst>
          </p:cNvPr>
          <p:cNvSpPr>
            <a:spLocks noChangeAspect="1"/>
          </p:cNvSpPr>
          <p:nvPr/>
        </p:nvSpPr>
        <p:spPr>
          <a:xfrm>
            <a:off x="10359053" y="2812454"/>
            <a:ext cx="605476" cy="458115"/>
          </a:xfrm>
          <a:custGeom>
            <a:avLst/>
            <a:gdLst>
              <a:gd name="connsiteX0" fmla="*/ 91275 w 545499"/>
              <a:gd name="connsiteY0" fmla="*/ 287040 h 412736"/>
              <a:gd name="connsiteX1" fmla="*/ 73411 w 545499"/>
              <a:gd name="connsiteY1" fmla="*/ 304903 h 412736"/>
              <a:gd name="connsiteX2" fmla="*/ 73411 w 545499"/>
              <a:gd name="connsiteY2" fmla="*/ 383514 h 412736"/>
              <a:gd name="connsiteX3" fmla="*/ 91275 w 545499"/>
              <a:gd name="connsiteY3" fmla="*/ 401378 h 412736"/>
              <a:gd name="connsiteX4" fmla="*/ 169886 w 545499"/>
              <a:gd name="connsiteY4" fmla="*/ 401378 h 412736"/>
              <a:gd name="connsiteX5" fmla="*/ 187750 w 545499"/>
              <a:gd name="connsiteY5" fmla="*/ 383514 h 412736"/>
              <a:gd name="connsiteX6" fmla="*/ 187750 w 545499"/>
              <a:gd name="connsiteY6" fmla="*/ 304903 h 412736"/>
              <a:gd name="connsiteX7" fmla="*/ 169886 w 545499"/>
              <a:gd name="connsiteY7" fmla="*/ 287040 h 412736"/>
              <a:gd name="connsiteX8" fmla="*/ 91275 w 545499"/>
              <a:gd name="connsiteY8" fmla="*/ 275682 h 412736"/>
              <a:gd name="connsiteX9" fmla="*/ 169886 w 545499"/>
              <a:gd name="connsiteY9" fmla="*/ 275682 h 412736"/>
              <a:gd name="connsiteX10" fmla="*/ 199107 w 545499"/>
              <a:gd name="connsiteY10" fmla="*/ 304903 h 412736"/>
              <a:gd name="connsiteX11" fmla="*/ 199107 w 545499"/>
              <a:gd name="connsiteY11" fmla="*/ 338530 h 412736"/>
              <a:gd name="connsiteX12" fmla="*/ 545491 w 545499"/>
              <a:gd name="connsiteY12" fmla="*/ 338530 h 412736"/>
              <a:gd name="connsiteX13" fmla="*/ 545491 w 545499"/>
              <a:gd name="connsiteY13" fmla="*/ 349888 h 412736"/>
              <a:gd name="connsiteX14" fmla="*/ 199115 w 545499"/>
              <a:gd name="connsiteY14" fmla="*/ 349888 h 412736"/>
              <a:gd name="connsiteX15" fmla="*/ 199115 w 545499"/>
              <a:gd name="connsiteY15" fmla="*/ 383514 h 412736"/>
              <a:gd name="connsiteX16" fmla="*/ 169894 w 545499"/>
              <a:gd name="connsiteY16" fmla="*/ 412736 h 412736"/>
              <a:gd name="connsiteX17" fmla="*/ 91283 w 545499"/>
              <a:gd name="connsiteY17" fmla="*/ 412736 h 412736"/>
              <a:gd name="connsiteX18" fmla="*/ 62061 w 545499"/>
              <a:gd name="connsiteY18" fmla="*/ 383514 h 412736"/>
              <a:gd name="connsiteX19" fmla="*/ 62061 w 545499"/>
              <a:gd name="connsiteY19" fmla="*/ 349888 h 412736"/>
              <a:gd name="connsiteX20" fmla="*/ 0 w 545499"/>
              <a:gd name="connsiteY20" fmla="*/ 349888 h 412736"/>
              <a:gd name="connsiteX21" fmla="*/ 0 w 545499"/>
              <a:gd name="connsiteY21" fmla="*/ 338530 h 412736"/>
              <a:gd name="connsiteX22" fmla="*/ 62053 w 545499"/>
              <a:gd name="connsiteY22" fmla="*/ 338530 h 412736"/>
              <a:gd name="connsiteX23" fmla="*/ 62053 w 545499"/>
              <a:gd name="connsiteY23" fmla="*/ 304903 h 412736"/>
              <a:gd name="connsiteX24" fmla="*/ 91275 w 545499"/>
              <a:gd name="connsiteY24" fmla="*/ 275682 h 412736"/>
              <a:gd name="connsiteX25" fmla="*/ 366429 w 545499"/>
              <a:gd name="connsiteY25" fmla="*/ 11366 h 412736"/>
              <a:gd name="connsiteX26" fmla="*/ 348566 w 545499"/>
              <a:gd name="connsiteY26" fmla="*/ 29230 h 412736"/>
              <a:gd name="connsiteX27" fmla="*/ 348566 w 545499"/>
              <a:gd name="connsiteY27" fmla="*/ 107832 h 412736"/>
              <a:gd name="connsiteX28" fmla="*/ 366429 w 545499"/>
              <a:gd name="connsiteY28" fmla="*/ 125696 h 412736"/>
              <a:gd name="connsiteX29" fmla="*/ 445040 w 545499"/>
              <a:gd name="connsiteY29" fmla="*/ 125696 h 412736"/>
              <a:gd name="connsiteX30" fmla="*/ 462904 w 545499"/>
              <a:gd name="connsiteY30" fmla="*/ 107832 h 412736"/>
              <a:gd name="connsiteX31" fmla="*/ 462904 w 545499"/>
              <a:gd name="connsiteY31" fmla="*/ 29230 h 412736"/>
              <a:gd name="connsiteX32" fmla="*/ 445040 w 545499"/>
              <a:gd name="connsiteY32" fmla="*/ 11366 h 412736"/>
              <a:gd name="connsiteX33" fmla="*/ 91275 w 545499"/>
              <a:gd name="connsiteY33" fmla="*/ 11366 h 412736"/>
              <a:gd name="connsiteX34" fmla="*/ 73411 w 545499"/>
              <a:gd name="connsiteY34" fmla="*/ 29230 h 412736"/>
              <a:gd name="connsiteX35" fmla="*/ 73411 w 545499"/>
              <a:gd name="connsiteY35" fmla="*/ 107832 h 412736"/>
              <a:gd name="connsiteX36" fmla="*/ 91275 w 545499"/>
              <a:gd name="connsiteY36" fmla="*/ 125696 h 412736"/>
              <a:gd name="connsiteX37" fmla="*/ 169886 w 545499"/>
              <a:gd name="connsiteY37" fmla="*/ 125696 h 412736"/>
              <a:gd name="connsiteX38" fmla="*/ 187750 w 545499"/>
              <a:gd name="connsiteY38" fmla="*/ 107832 h 412736"/>
              <a:gd name="connsiteX39" fmla="*/ 187750 w 545499"/>
              <a:gd name="connsiteY39" fmla="*/ 29230 h 412736"/>
              <a:gd name="connsiteX40" fmla="*/ 169886 w 545499"/>
              <a:gd name="connsiteY40" fmla="*/ 11366 h 412736"/>
              <a:gd name="connsiteX41" fmla="*/ 91275 w 545499"/>
              <a:gd name="connsiteY41" fmla="*/ 0 h 412736"/>
              <a:gd name="connsiteX42" fmla="*/ 169886 w 545499"/>
              <a:gd name="connsiteY42" fmla="*/ 0 h 412736"/>
              <a:gd name="connsiteX43" fmla="*/ 199107 w 545499"/>
              <a:gd name="connsiteY43" fmla="*/ 29221 h 412736"/>
              <a:gd name="connsiteX44" fmla="*/ 199107 w 545499"/>
              <a:gd name="connsiteY44" fmla="*/ 62848 h 412736"/>
              <a:gd name="connsiteX45" fmla="*/ 337208 w 545499"/>
              <a:gd name="connsiteY45" fmla="*/ 62848 h 412736"/>
              <a:gd name="connsiteX46" fmla="*/ 337208 w 545499"/>
              <a:gd name="connsiteY46" fmla="*/ 29221 h 412736"/>
              <a:gd name="connsiteX47" fmla="*/ 366429 w 545499"/>
              <a:gd name="connsiteY47" fmla="*/ 0 h 412736"/>
              <a:gd name="connsiteX48" fmla="*/ 445040 w 545499"/>
              <a:gd name="connsiteY48" fmla="*/ 0 h 412736"/>
              <a:gd name="connsiteX49" fmla="*/ 474262 w 545499"/>
              <a:gd name="connsiteY49" fmla="*/ 29221 h 412736"/>
              <a:gd name="connsiteX50" fmla="*/ 474262 w 545499"/>
              <a:gd name="connsiteY50" fmla="*/ 62848 h 412736"/>
              <a:gd name="connsiteX51" fmla="*/ 474270 w 545499"/>
              <a:gd name="connsiteY51" fmla="*/ 62848 h 412736"/>
              <a:gd name="connsiteX52" fmla="*/ 545499 w 545499"/>
              <a:gd name="connsiteY52" fmla="*/ 62848 h 412736"/>
              <a:gd name="connsiteX53" fmla="*/ 545499 w 545499"/>
              <a:gd name="connsiteY53" fmla="*/ 74206 h 412736"/>
              <a:gd name="connsiteX54" fmla="*/ 474270 w 545499"/>
              <a:gd name="connsiteY54" fmla="*/ 74206 h 412736"/>
              <a:gd name="connsiteX55" fmla="*/ 474270 w 545499"/>
              <a:gd name="connsiteY55" fmla="*/ 107832 h 412736"/>
              <a:gd name="connsiteX56" fmla="*/ 445049 w 545499"/>
              <a:gd name="connsiteY56" fmla="*/ 137054 h 412736"/>
              <a:gd name="connsiteX57" fmla="*/ 366438 w 545499"/>
              <a:gd name="connsiteY57" fmla="*/ 137054 h 412736"/>
              <a:gd name="connsiteX58" fmla="*/ 337216 w 545499"/>
              <a:gd name="connsiteY58" fmla="*/ 107832 h 412736"/>
              <a:gd name="connsiteX59" fmla="*/ 337216 w 545499"/>
              <a:gd name="connsiteY59" fmla="*/ 74206 h 412736"/>
              <a:gd name="connsiteX60" fmla="*/ 199115 w 545499"/>
              <a:gd name="connsiteY60" fmla="*/ 74206 h 412736"/>
              <a:gd name="connsiteX61" fmla="*/ 199115 w 545499"/>
              <a:gd name="connsiteY61" fmla="*/ 107832 h 412736"/>
              <a:gd name="connsiteX62" fmla="*/ 169894 w 545499"/>
              <a:gd name="connsiteY62" fmla="*/ 137054 h 412736"/>
              <a:gd name="connsiteX63" fmla="*/ 91283 w 545499"/>
              <a:gd name="connsiteY63" fmla="*/ 137054 h 412736"/>
              <a:gd name="connsiteX64" fmla="*/ 62061 w 545499"/>
              <a:gd name="connsiteY64" fmla="*/ 107832 h 412736"/>
              <a:gd name="connsiteX65" fmla="*/ 62061 w 545499"/>
              <a:gd name="connsiteY65" fmla="*/ 74206 h 412736"/>
              <a:gd name="connsiteX66" fmla="*/ 0 w 545499"/>
              <a:gd name="connsiteY66" fmla="*/ 74206 h 412736"/>
              <a:gd name="connsiteX67" fmla="*/ 0 w 545499"/>
              <a:gd name="connsiteY67" fmla="*/ 62848 h 412736"/>
              <a:gd name="connsiteX68" fmla="*/ 62053 w 545499"/>
              <a:gd name="connsiteY68" fmla="*/ 62848 h 412736"/>
              <a:gd name="connsiteX69" fmla="*/ 62053 w 545499"/>
              <a:gd name="connsiteY69" fmla="*/ 29221 h 412736"/>
              <a:gd name="connsiteX70" fmla="*/ 91275 w 545499"/>
              <a:gd name="connsiteY70" fmla="*/ 0 h 41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5499" h="412736">
                <a:moveTo>
                  <a:pt x="91275" y="287040"/>
                </a:moveTo>
                <a:cubicBezTo>
                  <a:pt x="81426" y="287040"/>
                  <a:pt x="73411" y="295055"/>
                  <a:pt x="73411" y="304903"/>
                </a:cubicBezTo>
                <a:lnTo>
                  <a:pt x="73411" y="383514"/>
                </a:lnTo>
                <a:cubicBezTo>
                  <a:pt x="73411" y="393363"/>
                  <a:pt x="81426" y="401378"/>
                  <a:pt x="91275" y="401378"/>
                </a:cubicBezTo>
                <a:lnTo>
                  <a:pt x="169886" y="401378"/>
                </a:lnTo>
                <a:cubicBezTo>
                  <a:pt x="179734" y="401378"/>
                  <a:pt x="187750" y="393363"/>
                  <a:pt x="187750" y="383514"/>
                </a:cubicBezTo>
                <a:lnTo>
                  <a:pt x="187750" y="304903"/>
                </a:lnTo>
                <a:cubicBezTo>
                  <a:pt x="187750" y="295055"/>
                  <a:pt x="179734" y="287040"/>
                  <a:pt x="169886" y="287040"/>
                </a:cubicBezTo>
                <a:close/>
                <a:moveTo>
                  <a:pt x="91275" y="275682"/>
                </a:moveTo>
                <a:lnTo>
                  <a:pt x="169886" y="275682"/>
                </a:lnTo>
                <a:cubicBezTo>
                  <a:pt x="185997" y="275682"/>
                  <a:pt x="199107" y="288792"/>
                  <a:pt x="199107" y="304903"/>
                </a:cubicBezTo>
                <a:lnTo>
                  <a:pt x="199107" y="338530"/>
                </a:lnTo>
                <a:lnTo>
                  <a:pt x="545491" y="338530"/>
                </a:lnTo>
                <a:lnTo>
                  <a:pt x="545491" y="349888"/>
                </a:lnTo>
                <a:lnTo>
                  <a:pt x="199115" y="349888"/>
                </a:lnTo>
                <a:lnTo>
                  <a:pt x="199115" y="383514"/>
                </a:lnTo>
                <a:cubicBezTo>
                  <a:pt x="199115" y="399626"/>
                  <a:pt x="186005" y="412736"/>
                  <a:pt x="169894" y="412736"/>
                </a:cubicBezTo>
                <a:lnTo>
                  <a:pt x="91283" y="412736"/>
                </a:lnTo>
                <a:cubicBezTo>
                  <a:pt x="75171" y="412736"/>
                  <a:pt x="62061" y="399626"/>
                  <a:pt x="62061" y="383514"/>
                </a:cubicBezTo>
                <a:lnTo>
                  <a:pt x="62061" y="349888"/>
                </a:lnTo>
                <a:lnTo>
                  <a:pt x="0" y="349888"/>
                </a:lnTo>
                <a:lnTo>
                  <a:pt x="0" y="338530"/>
                </a:lnTo>
                <a:lnTo>
                  <a:pt x="62053" y="338530"/>
                </a:lnTo>
                <a:lnTo>
                  <a:pt x="62053" y="304903"/>
                </a:lnTo>
                <a:cubicBezTo>
                  <a:pt x="62053" y="288792"/>
                  <a:pt x="75163" y="275682"/>
                  <a:pt x="91275" y="275682"/>
                </a:cubicBezTo>
                <a:close/>
                <a:moveTo>
                  <a:pt x="366429" y="11366"/>
                </a:moveTo>
                <a:cubicBezTo>
                  <a:pt x="356581" y="11366"/>
                  <a:pt x="348566" y="19381"/>
                  <a:pt x="348566" y="29230"/>
                </a:cubicBezTo>
                <a:lnTo>
                  <a:pt x="348566" y="107832"/>
                </a:lnTo>
                <a:cubicBezTo>
                  <a:pt x="348566" y="117681"/>
                  <a:pt x="356581" y="125696"/>
                  <a:pt x="366429" y="125696"/>
                </a:cubicBezTo>
                <a:lnTo>
                  <a:pt x="445040" y="125696"/>
                </a:lnTo>
                <a:cubicBezTo>
                  <a:pt x="454889" y="125696"/>
                  <a:pt x="462904" y="117681"/>
                  <a:pt x="462904" y="107832"/>
                </a:cubicBezTo>
                <a:lnTo>
                  <a:pt x="462904" y="29230"/>
                </a:lnTo>
                <a:cubicBezTo>
                  <a:pt x="462904" y="19381"/>
                  <a:pt x="454889" y="11366"/>
                  <a:pt x="445040" y="11366"/>
                </a:cubicBezTo>
                <a:close/>
                <a:moveTo>
                  <a:pt x="91275" y="11366"/>
                </a:moveTo>
                <a:cubicBezTo>
                  <a:pt x="81426" y="11366"/>
                  <a:pt x="73411" y="19381"/>
                  <a:pt x="73411" y="29230"/>
                </a:cubicBezTo>
                <a:lnTo>
                  <a:pt x="73411" y="107832"/>
                </a:lnTo>
                <a:cubicBezTo>
                  <a:pt x="73411" y="117681"/>
                  <a:pt x="81426" y="125696"/>
                  <a:pt x="91275" y="125696"/>
                </a:cubicBezTo>
                <a:lnTo>
                  <a:pt x="169886" y="125696"/>
                </a:lnTo>
                <a:cubicBezTo>
                  <a:pt x="179734" y="125696"/>
                  <a:pt x="187750" y="117681"/>
                  <a:pt x="187750" y="107832"/>
                </a:cubicBezTo>
                <a:lnTo>
                  <a:pt x="187750" y="29230"/>
                </a:lnTo>
                <a:cubicBezTo>
                  <a:pt x="187750" y="19381"/>
                  <a:pt x="179734" y="11366"/>
                  <a:pt x="169886" y="11366"/>
                </a:cubicBezTo>
                <a:close/>
                <a:moveTo>
                  <a:pt x="91275" y="0"/>
                </a:moveTo>
                <a:lnTo>
                  <a:pt x="169886" y="0"/>
                </a:lnTo>
                <a:cubicBezTo>
                  <a:pt x="185997" y="0"/>
                  <a:pt x="199107" y="13110"/>
                  <a:pt x="199107" y="29221"/>
                </a:cubicBezTo>
                <a:lnTo>
                  <a:pt x="199107" y="62848"/>
                </a:lnTo>
                <a:lnTo>
                  <a:pt x="337208" y="62848"/>
                </a:lnTo>
                <a:lnTo>
                  <a:pt x="337208" y="29221"/>
                </a:lnTo>
                <a:cubicBezTo>
                  <a:pt x="337208" y="13110"/>
                  <a:pt x="350318" y="0"/>
                  <a:pt x="366429" y="0"/>
                </a:cubicBezTo>
                <a:lnTo>
                  <a:pt x="445040" y="0"/>
                </a:lnTo>
                <a:cubicBezTo>
                  <a:pt x="461152" y="0"/>
                  <a:pt x="474262" y="13110"/>
                  <a:pt x="474262" y="29221"/>
                </a:cubicBezTo>
                <a:lnTo>
                  <a:pt x="474262" y="62848"/>
                </a:lnTo>
                <a:lnTo>
                  <a:pt x="474270" y="62848"/>
                </a:lnTo>
                <a:lnTo>
                  <a:pt x="545499" y="62848"/>
                </a:lnTo>
                <a:lnTo>
                  <a:pt x="545499" y="74206"/>
                </a:lnTo>
                <a:lnTo>
                  <a:pt x="474270" y="74206"/>
                </a:lnTo>
                <a:lnTo>
                  <a:pt x="474270" y="107832"/>
                </a:lnTo>
                <a:cubicBezTo>
                  <a:pt x="474270" y="123944"/>
                  <a:pt x="461160" y="137054"/>
                  <a:pt x="445049" y="137054"/>
                </a:cubicBezTo>
                <a:lnTo>
                  <a:pt x="366438" y="137054"/>
                </a:lnTo>
                <a:cubicBezTo>
                  <a:pt x="350326" y="137054"/>
                  <a:pt x="337216" y="123944"/>
                  <a:pt x="337216" y="107832"/>
                </a:cubicBezTo>
                <a:lnTo>
                  <a:pt x="337216" y="74206"/>
                </a:lnTo>
                <a:lnTo>
                  <a:pt x="199115" y="74206"/>
                </a:lnTo>
                <a:lnTo>
                  <a:pt x="199115" y="107832"/>
                </a:lnTo>
                <a:cubicBezTo>
                  <a:pt x="199115" y="123944"/>
                  <a:pt x="186005" y="137054"/>
                  <a:pt x="169894" y="137054"/>
                </a:cubicBezTo>
                <a:lnTo>
                  <a:pt x="91283" y="137054"/>
                </a:lnTo>
                <a:cubicBezTo>
                  <a:pt x="75171" y="137054"/>
                  <a:pt x="62061" y="123944"/>
                  <a:pt x="62061" y="107832"/>
                </a:cubicBezTo>
                <a:lnTo>
                  <a:pt x="62061" y="74206"/>
                </a:lnTo>
                <a:lnTo>
                  <a:pt x="0" y="74206"/>
                </a:lnTo>
                <a:lnTo>
                  <a:pt x="0" y="62848"/>
                </a:lnTo>
                <a:lnTo>
                  <a:pt x="62053" y="62848"/>
                </a:lnTo>
                <a:lnTo>
                  <a:pt x="62053" y="29221"/>
                </a:lnTo>
                <a:cubicBezTo>
                  <a:pt x="62053" y="13110"/>
                  <a:pt x="75163" y="0"/>
                  <a:pt x="91275" y="0"/>
                </a:cubicBezTo>
                <a:close/>
              </a:path>
            </a:pathLst>
          </a:custGeom>
          <a:solidFill>
            <a:schemeClr val="bg1"/>
          </a:solidFill>
          <a:ln w="808" cap="flat">
            <a:noFill/>
            <a:prstDash val="solid"/>
            <a:miter/>
          </a:ln>
        </p:spPr>
        <p:txBody>
          <a:bodyPr rtlCol="0" anchor="ctr"/>
          <a:lstStyle/>
          <a:p>
            <a:endParaRPr lang="en-GB" noProof="0" dirty="0"/>
          </a:p>
        </p:txBody>
      </p:sp>
      <p:pic>
        <p:nvPicPr>
          <p:cNvPr id="181" name="Graphic 180">
            <a:extLst>
              <a:ext uri="{FF2B5EF4-FFF2-40B4-BE49-F238E27FC236}">
                <a16:creationId xmlns:a16="http://schemas.microsoft.com/office/drawing/2014/main" id="{BAA23217-B1B0-36E7-A623-76FE6B8787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57423" y="2812454"/>
            <a:ext cx="509564" cy="508733"/>
          </a:xfrm>
          <a:prstGeom prst="rect">
            <a:avLst/>
          </a:prstGeom>
        </p:spPr>
      </p:pic>
      <p:sp>
        <p:nvSpPr>
          <p:cNvPr id="183" name="Graphic 157">
            <a:extLst>
              <a:ext uri="{FF2B5EF4-FFF2-40B4-BE49-F238E27FC236}">
                <a16:creationId xmlns:a16="http://schemas.microsoft.com/office/drawing/2014/main" id="{A9BF5C18-6225-800E-3208-80BC9CA40948}"/>
              </a:ext>
            </a:extLst>
          </p:cNvPr>
          <p:cNvSpPr/>
          <p:nvPr/>
        </p:nvSpPr>
        <p:spPr>
          <a:xfrm>
            <a:off x="1267265" y="2861736"/>
            <a:ext cx="541128" cy="481561"/>
          </a:xfrm>
          <a:custGeom>
            <a:avLst/>
            <a:gdLst>
              <a:gd name="connsiteX0" fmla="*/ 555843 w 561521"/>
              <a:gd name="connsiteY0" fmla="*/ 0 h 499711"/>
              <a:gd name="connsiteX1" fmla="*/ 477865 w 561521"/>
              <a:gd name="connsiteY1" fmla="*/ 0 h 499711"/>
              <a:gd name="connsiteX2" fmla="*/ 334474 w 561521"/>
              <a:gd name="connsiteY2" fmla="*/ 59392 h 499711"/>
              <a:gd name="connsiteX3" fmla="*/ 275082 w 561521"/>
              <a:gd name="connsiteY3" fmla="*/ 202782 h 499711"/>
              <a:gd name="connsiteX4" fmla="*/ 275082 w 561521"/>
              <a:gd name="connsiteY4" fmla="*/ 219340 h 499711"/>
              <a:gd name="connsiteX5" fmla="*/ 227047 w 561521"/>
              <a:gd name="connsiteY5" fmla="*/ 143147 h 499711"/>
              <a:gd name="connsiteX6" fmla="*/ 83657 w 561521"/>
              <a:gd name="connsiteY6" fmla="*/ 83754 h 499711"/>
              <a:gd name="connsiteX7" fmla="*/ 5679 w 561521"/>
              <a:gd name="connsiteY7" fmla="*/ 83754 h 499711"/>
              <a:gd name="connsiteX8" fmla="*/ 0 w 561521"/>
              <a:gd name="connsiteY8" fmla="*/ 89433 h 499711"/>
              <a:gd name="connsiteX9" fmla="*/ 0 w 561521"/>
              <a:gd name="connsiteY9" fmla="*/ 167412 h 499711"/>
              <a:gd name="connsiteX10" fmla="*/ 59392 w 561521"/>
              <a:gd name="connsiteY10" fmla="*/ 310802 h 499711"/>
              <a:gd name="connsiteX11" fmla="*/ 202783 w 561521"/>
              <a:gd name="connsiteY11" fmla="*/ 370194 h 499711"/>
              <a:gd name="connsiteX12" fmla="*/ 275082 w 561521"/>
              <a:gd name="connsiteY12" fmla="*/ 370194 h 499711"/>
              <a:gd name="connsiteX13" fmla="*/ 275082 w 561521"/>
              <a:gd name="connsiteY13" fmla="*/ 499712 h 499711"/>
              <a:gd name="connsiteX14" fmla="*/ 286440 w 561521"/>
              <a:gd name="connsiteY14" fmla="*/ 499712 h 499711"/>
              <a:gd name="connsiteX15" fmla="*/ 286440 w 561521"/>
              <a:gd name="connsiteY15" fmla="*/ 286537 h 499711"/>
              <a:gd name="connsiteX16" fmla="*/ 286440 w 561521"/>
              <a:gd name="connsiteY16" fmla="*/ 286440 h 499711"/>
              <a:gd name="connsiteX17" fmla="*/ 358739 w 561521"/>
              <a:gd name="connsiteY17" fmla="*/ 286440 h 499711"/>
              <a:gd name="connsiteX18" fmla="*/ 502129 w 561521"/>
              <a:gd name="connsiteY18" fmla="*/ 227047 h 499711"/>
              <a:gd name="connsiteX19" fmla="*/ 561522 w 561521"/>
              <a:gd name="connsiteY19" fmla="*/ 83657 h 499711"/>
              <a:gd name="connsiteX20" fmla="*/ 561522 w 561521"/>
              <a:gd name="connsiteY20" fmla="*/ 5679 h 499711"/>
              <a:gd name="connsiteX21" fmla="*/ 555843 w 561521"/>
              <a:gd name="connsiteY21" fmla="*/ 0 h 499711"/>
              <a:gd name="connsiteX22" fmla="*/ 275082 w 561521"/>
              <a:gd name="connsiteY22" fmla="*/ 350805 h 499711"/>
              <a:gd name="connsiteX23" fmla="*/ 131116 w 561521"/>
              <a:gd name="connsiteY23" fmla="*/ 206839 h 499711"/>
              <a:gd name="connsiteX24" fmla="*/ 123084 w 561521"/>
              <a:gd name="connsiteY24" fmla="*/ 214870 h 499711"/>
              <a:gd name="connsiteX25" fmla="*/ 183296 w 561521"/>
              <a:gd name="connsiteY25" fmla="*/ 275082 h 499711"/>
              <a:gd name="connsiteX26" fmla="*/ 123376 w 561521"/>
              <a:gd name="connsiteY26" fmla="*/ 275082 h 499711"/>
              <a:gd name="connsiteX27" fmla="*/ 123376 w 561521"/>
              <a:gd name="connsiteY27" fmla="*/ 286440 h 499711"/>
              <a:gd name="connsiteX28" fmla="*/ 194654 w 561521"/>
              <a:gd name="connsiteY28" fmla="*/ 286440 h 499711"/>
              <a:gd name="connsiteX29" fmla="*/ 267051 w 561521"/>
              <a:gd name="connsiteY29" fmla="*/ 358836 h 499711"/>
              <a:gd name="connsiteX30" fmla="*/ 202783 w 561521"/>
              <a:gd name="connsiteY30" fmla="*/ 358836 h 499711"/>
              <a:gd name="connsiteX31" fmla="*/ 67424 w 561521"/>
              <a:gd name="connsiteY31" fmla="*/ 302770 h 499711"/>
              <a:gd name="connsiteX32" fmla="*/ 11358 w 561521"/>
              <a:gd name="connsiteY32" fmla="*/ 167412 h 499711"/>
              <a:gd name="connsiteX33" fmla="*/ 11358 w 561521"/>
              <a:gd name="connsiteY33" fmla="*/ 95112 h 499711"/>
              <a:gd name="connsiteX34" fmla="*/ 83657 w 561521"/>
              <a:gd name="connsiteY34" fmla="*/ 95112 h 499711"/>
              <a:gd name="connsiteX35" fmla="*/ 219016 w 561521"/>
              <a:gd name="connsiteY35" fmla="*/ 151178 h 499711"/>
              <a:gd name="connsiteX36" fmla="*/ 275082 w 561521"/>
              <a:gd name="connsiteY36" fmla="*/ 286537 h 499711"/>
              <a:gd name="connsiteX37" fmla="*/ 275082 w 561521"/>
              <a:gd name="connsiteY37" fmla="*/ 350805 h 499711"/>
              <a:gd name="connsiteX38" fmla="*/ 550164 w 561521"/>
              <a:gd name="connsiteY38" fmla="*/ 83657 h 499711"/>
              <a:gd name="connsiteX39" fmla="*/ 494098 w 561521"/>
              <a:gd name="connsiteY39" fmla="*/ 219016 h 499711"/>
              <a:gd name="connsiteX40" fmla="*/ 358739 w 561521"/>
              <a:gd name="connsiteY40" fmla="*/ 275082 h 499711"/>
              <a:gd name="connsiteX41" fmla="*/ 294471 w 561521"/>
              <a:gd name="connsiteY41" fmla="*/ 275082 h 499711"/>
              <a:gd name="connsiteX42" fmla="*/ 369772 w 561521"/>
              <a:gd name="connsiteY42" fmla="*/ 199781 h 499711"/>
              <a:gd name="connsiteX43" fmla="*/ 370008 w 561521"/>
              <a:gd name="connsiteY43" fmla="*/ 199781 h 499711"/>
              <a:gd name="connsiteX44" fmla="*/ 370008 w 561521"/>
              <a:gd name="connsiteY44" fmla="*/ 199546 h 499711"/>
              <a:gd name="connsiteX45" fmla="*/ 438437 w 561521"/>
              <a:gd name="connsiteY45" fmla="*/ 131116 h 499711"/>
              <a:gd name="connsiteX46" fmla="*/ 430406 w 561521"/>
              <a:gd name="connsiteY46" fmla="*/ 123084 h 499711"/>
              <a:gd name="connsiteX47" fmla="*/ 370008 w 561521"/>
              <a:gd name="connsiteY47" fmla="*/ 183483 h 499711"/>
              <a:gd name="connsiteX48" fmla="*/ 370008 w 561521"/>
              <a:gd name="connsiteY48" fmla="*/ 123238 h 499711"/>
              <a:gd name="connsiteX49" fmla="*/ 358650 w 561521"/>
              <a:gd name="connsiteY49" fmla="*/ 123238 h 499711"/>
              <a:gd name="connsiteX50" fmla="*/ 358650 w 561521"/>
              <a:gd name="connsiteY50" fmla="*/ 194840 h 499711"/>
              <a:gd name="connsiteX51" fmla="*/ 286440 w 561521"/>
              <a:gd name="connsiteY51" fmla="*/ 267050 h 499711"/>
              <a:gd name="connsiteX52" fmla="*/ 286440 w 561521"/>
              <a:gd name="connsiteY52" fmla="*/ 202782 h 499711"/>
              <a:gd name="connsiteX53" fmla="*/ 342506 w 561521"/>
              <a:gd name="connsiteY53" fmla="*/ 67424 h 499711"/>
              <a:gd name="connsiteX54" fmla="*/ 477865 w 561521"/>
              <a:gd name="connsiteY54" fmla="*/ 11358 h 499711"/>
              <a:gd name="connsiteX55" fmla="*/ 550164 w 561521"/>
              <a:gd name="connsiteY55" fmla="*/ 11358 h 499711"/>
              <a:gd name="connsiteX56" fmla="*/ 550164 w 561521"/>
              <a:gd name="connsiteY56" fmla="*/ 83657 h 499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61521" h="499711">
                <a:moveTo>
                  <a:pt x="555843" y="0"/>
                </a:moveTo>
                <a:lnTo>
                  <a:pt x="477865" y="0"/>
                </a:lnTo>
                <a:cubicBezTo>
                  <a:pt x="423697" y="0"/>
                  <a:pt x="372774" y="21093"/>
                  <a:pt x="334474" y="59392"/>
                </a:cubicBezTo>
                <a:cubicBezTo>
                  <a:pt x="296175" y="97692"/>
                  <a:pt x="275082" y="148615"/>
                  <a:pt x="275082" y="202782"/>
                </a:cubicBezTo>
                <a:lnTo>
                  <a:pt x="275082" y="219340"/>
                </a:lnTo>
                <a:cubicBezTo>
                  <a:pt x="265152" y="190995"/>
                  <a:pt x="248911" y="165010"/>
                  <a:pt x="227047" y="143147"/>
                </a:cubicBezTo>
                <a:cubicBezTo>
                  <a:pt x="188748" y="104847"/>
                  <a:pt x="137825" y="83754"/>
                  <a:pt x="83657" y="83754"/>
                </a:cubicBezTo>
                <a:lnTo>
                  <a:pt x="5679" y="83754"/>
                </a:lnTo>
                <a:cubicBezTo>
                  <a:pt x="2539" y="83754"/>
                  <a:pt x="0" y="86294"/>
                  <a:pt x="0" y="89433"/>
                </a:cubicBezTo>
                <a:lnTo>
                  <a:pt x="0" y="167412"/>
                </a:lnTo>
                <a:cubicBezTo>
                  <a:pt x="0" y="221579"/>
                  <a:pt x="21093" y="272502"/>
                  <a:pt x="59392" y="310802"/>
                </a:cubicBezTo>
                <a:cubicBezTo>
                  <a:pt x="97692" y="349101"/>
                  <a:pt x="148615" y="370194"/>
                  <a:pt x="202783" y="370194"/>
                </a:cubicBezTo>
                <a:lnTo>
                  <a:pt x="275082" y="370194"/>
                </a:lnTo>
                <a:lnTo>
                  <a:pt x="275082" y="499712"/>
                </a:lnTo>
                <a:lnTo>
                  <a:pt x="286440" y="499712"/>
                </a:lnTo>
                <a:lnTo>
                  <a:pt x="286440" y="286537"/>
                </a:lnTo>
                <a:cubicBezTo>
                  <a:pt x="286440" y="286537"/>
                  <a:pt x="286440" y="286472"/>
                  <a:pt x="286440" y="286440"/>
                </a:cubicBezTo>
                <a:lnTo>
                  <a:pt x="358739" y="286440"/>
                </a:lnTo>
                <a:cubicBezTo>
                  <a:pt x="412907" y="286440"/>
                  <a:pt x="463830" y="265347"/>
                  <a:pt x="502129" y="227047"/>
                </a:cubicBezTo>
                <a:cubicBezTo>
                  <a:pt x="540429" y="188748"/>
                  <a:pt x="561522" y="137825"/>
                  <a:pt x="561522" y="83657"/>
                </a:cubicBezTo>
                <a:lnTo>
                  <a:pt x="561522" y="5679"/>
                </a:lnTo>
                <a:cubicBezTo>
                  <a:pt x="561522" y="2539"/>
                  <a:pt x="558983" y="0"/>
                  <a:pt x="555843" y="0"/>
                </a:cubicBezTo>
                <a:close/>
                <a:moveTo>
                  <a:pt x="275082" y="350805"/>
                </a:moveTo>
                <a:lnTo>
                  <a:pt x="131116" y="206839"/>
                </a:lnTo>
                <a:lnTo>
                  <a:pt x="123084" y="214870"/>
                </a:lnTo>
                <a:lnTo>
                  <a:pt x="183296" y="275082"/>
                </a:lnTo>
                <a:lnTo>
                  <a:pt x="123376" y="275082"/>
                </a:lnTo>
                <a:lnTo>
                  <a:pt x="123376" y="286440"/>
                </a:lnTo>
                <a:lnTo>
                  <a:pt x="194654" y="286440"/>
                </a:lnTo>
                <a:lnTo>
                  <a:pt x="267051" y="358836"/>
                </a:lnTo>
                <a:lnTo>
                  <a:pt x="202783" y="358836"/>
                </a:lnTo>
                <a:cubicBezTo>
                  <a:pt x="151649" y="358836"/>
                  <a:pt x="103582" y="338928"/>
                  <a:pt x="67424" y="302770"/>
                </a:cubicBezTo>
                <a:cubicBezTo>
                  <a:pt x="31266" y="266612"/>
                  <a:pt x="11358" y="218545"/>
                  <a:pt x="11358" y="167412"/>
                </a:cubicBezTo>
                <a:lnTo>
                  <a:pt x="11358" y="95112"/>
                </a:lnTo>
                <a:lnTo>
                  <a:pt x="83657" y="95112"/>
                </a:lnTo>
                <a:cubicBezTo>
                  <a:pt x="134791" y="95112"/>
                  <a:pt x="182858" y="115020"/>
                  <a:pt x="219016" y="151178"/>
                </a:cubicBezTo>
                <a:cubicBezTo>
                  <a:pt x="255174" y="187336"/>
                  <a:pt x="275082" y="235403"/>
                  <a:pt x="275082" y="286537"/>
                </a:cubicBezTo>
                <a:lnTo>
                  <a:pt x="275082" y="350805"/>
                </a:lnTo>
                <a:close/>
                <a:moveTo>
                  <a:pt x="550164" y="83657"/>
                </a:moveTo>
                <a:cubicBezTo>
                  <a:pt x="550164" y="134791"/>
                  <a:pt x="530256" y="182858"/>
                  <a:pt x="494098" y="219016"/>
                </a:cubicBezTo>
                <a:cubicBezTo>
                  <a:pt x="457940" y="255174"/>
                  <a:pt x="409873" y="275082"/>
                  <a:pt x="358739" y="275082"/>
                </a:cubicBezTo>
                <a:lnTo>
                  <a:pt x="294471" y="275082"/>
                </a:lnTo>
                <a:lnTo>
                  <a:pt x="369772" y="199781"/>
                </a:lnTo>
                <a:lnTo>
                  <a:pt x="370008" y="199781"/>
                </a:lnTo>
                <a:lnTo>
                  <a:pt x="370008" y="199546"/>
                </a:lnTo>
                <a:lnTo>
                  <a:pt x="438437" y="131116"/>
                </a:lnTo>
                <a:lnTo>
                  <a:pt x="430406" y="123084"/>
                </a:lnTo>
                <a:lnTo>
                  <a:pt x="370008" y="183483"/>
                </a:lnTo>
                <a:lnTo>
                  <a:pt x="370008" y="123238"/>
                </a:lnTo>
                <a:lnTo>
                  <a:pt x="358650" y="123238"/>
                </a:lnTo>
                <a:lnTo>
                  <a:pt x="358650" y="194840"/>
                </a:lnTo>
                <a:lnTo>
                  <a:pt x="286440" y="267050"/>
                </a:lnTo>
                <a:lnTo>
                  <a:pt x="286440" y="202782"/>
                </a:lnTo>
                <a:cubicBezTo>
                  <a:pt x="286440" y="151649"/>
                  <a:pt x="306348" y="103582"/>
                  <a:pt x="342506" y="67424"/>
                </a:cubicBezTo>
                <a:cubicBezTo>
                  <a:pt x="378664" y="31266"/>
                  <a:pt x="426731" y="11358"/>
                  <a:pt x="477865" y="11358"/>
                </a:cubicBezTo>
                <a:lnTo>
                  <a:pt x="550164" y="11358"/>
                </a:lnTo>
                <a:lnTo>
                  <a:pt x="550164" y="83657"/>
                </a:lnTo>
                <a:close/>
              </a:path>
            </a:pathLst>
          </a:custGeom>
          <a:solidFill>
            <a:schemeClr val="bg1"/>
          </a:solidFill>
          <a:ln w="798" cap="flat">
            <a:noFill/>
            <a:prstDash val="solid"/>
            <a:miter/>
          </a:ln>
        </p:spPr>
        <p:txBody>
          <a:bodyPr rtlCol="0" anchor="ctr"/>
          <a:lstStyle/>
          <a:p>
            <a:endParaRPr lang="en-GB" noProof="0" dirty="0"/>
          </a:p>
        </p:txBody>
      </p:sp>
      <p:sp>
        <p:nvSpPr>
          <p:cNvPr id="185" name="Free-form: Shape 184">
            <a:extLst>
              <a:ext uri="{FF2B5EF4-FFF2-40B4-BE49-F238E27FC236}">
                <a16:creationId xmlns:a16="http://schemas.microsoft.com/office/drawing/2014/main" id="{513688A4-E0E4-00C0-CAC4-20BACA03FC64}"/>
              </a:ext>
            </a:extLst>
          </p:cNvPr>
          <p:cNvSpPr>
            <a:spLocks noChangeAspect="1"/>
          </p:cNvSpPr>
          <p:nvPr/>
        </p:nvSpPr>
        <p:spPr>
          <a:xfrm>
            <a:off x="8668450" y="2863861"/>
            <a:ext cx="337094" cy="490838"/>
          </a:xfrm>
          <a:custGeom>
            <a:avLst/>
            <a:gdLst>
              <a:gd name="connsiteX0" fmla="*/ 11812 w 343755"/>
              <a:gd name="connsiteY0" fmla="*/ 254898 h 500540"/>
              <a:gd name="connsiteX1" fmla="*/ 25944 w 343755"/>
              <a:gd name="connsiteY1" fmla="*/ 296070 h 500540"/>
              <a:gd name="connsiteX2" fmla="*/ 231890 w 343755"/>
              <a:gd name="connsiteY2" fmla="*/ 296070 h 500540"/>
              <a:gd name="connsiteX3" fmla="*/ 244822 w 343755"/>
              <a:gd name="connsiteY3" fmla="*/ 254898 h 500540"/>
              <a:gd name="connsiteX4" fmla="*/ 343755 w 343755"/>
              <a:gd name="connsiteY4" fmla="*/ 205857 h 500540"/>
              <a:gd name="connsiteX5" fmla="*/ 343755 w 343755"/>
              <a:gd name="connsiteY5" fmla="*/ 295250 h 500540"/>
              <a:gd name="connsiteX6" fmla="*/ 299063 w 343755"/>
              <a:gd name="connsiteY6" fmla="*/ 250549 h 500540"/>
              <a:gd name="connsiteX7" fmla="*/ 23251 w 343755"/>
              <a:gd name="connsiteY7" fmla="*/ 204227 h 500540"/>
              <a:gd name="connsiteX8" fmla="*/ 11617 w 343755"/>
              <a:gd name="connsiteY8" fmla="*/ 243549 h 500540"/>
              <a:gd name="connsiteX9" fmla="*/ 244692 w 343755"/>
              <a:gd name="connsiteY9" fmla="*/ 243549 h 500540"/>
              <a:gd name="connsiteX10" fmla="*/ 231955 w 343755"/>
              <a:gd name="connsiteY10" fmla="*/ 204227 h 500540"/>
              <a:gd name="connsiteX11" fmla="*/ 51507 w 343755"/>
              <a:gd name="connsiteY11" fmla="*/ 204227 h 500540"/>
              <a:gd name="connsiteX12" fmla="*/ 51499 w 343755"/>
              <a:gd name="connsiteY12" fmla="*/ 204227 h 500540"/>
              <a:gd name="connsiteX13" fmla="*/ 245106 w 343755"/>
              <a:gd name="connsiteY13" fmla="*/ 0 h 500540"/>
              <a:gd name="connsiteX14" fmla="*/ 256463 w 343755"/>
              <a:gd name="connsiteY14" fmla="*/ 57 h 500540"/>
              <a:gd name="connsiteX15" fmla="*/ 256431 w 343755"/>
              <a:gd name="connsiteY15" fmla="*/ 5736 h 500540"/>
              <a:gd name="connsiteX16" fmla="*/ 222796 w 343755"/>
              <a:gd name="connsiteY16" fmla="*/ 78433 h 500540"/>
              <a:gd name="connsiteX17" fmla="*/ 222666 w 343755"/>
              <a:gd name="connsiteY17" fmla="*/ 78554 h 500540"/>
              <a:gd name="connsiteX18" fmla="*/ 164832 w 343755"/>
              <a:gd name="connsiteY18" fmla="*/ 114420 h 500540"/>
              <a:gd name="connsiteX19" fmla="*/ 151738 w 343755"/>
              <a:gd name="connsiteY19" fmla="*/ 120675 h 500540"/>
              <a:gd name="connsiteX20" fmla="*/ 138823 w 343755"/>
              <a:gd name="connsiteY20" fmla="*/ 126857 h 500540"/>
              <a:gd name="connsiteX21" fmla="*/ 126175 w 343755"/>
              <a:gd name="connsiteY21" fmla="*/ 133136 h 500540"/>
              <a:gd name="connsiteX22" fmla="*/ 117430 w 343755"/>
              <a:gd name="connsiteY22" fmla="*/ 137752 h 500540"/>
              <a:gd name="connsiteX23" fmla="*/ 117170 w 343755"/>
              <a:gd name="connsiteY23" fmla="*/ 137882 h 500540"/>
              <a:gd name="connsiteX24" fmla="*/ 113593 w 343755"/>
              <a:gd name="connsiteY24" fmla="*/ 139602 h 500540"/>
              <a:gd name="connsiteX25" fmla="*/ 100539 w 343755"/>
              <a:gd name="connsiteY25" fmla="*/ 145905 h 500540"/>
              <a:gd name="connsiteX26" fmla="*/ 31258 w 343755"/>
              <a:gd name="connsiteY26" fmla="*/ 192877 h 500540"/>
              <a:gd name="connsiteX27" fmla="*/ 223453 w 343755"/>
              <a:gd name="connsiteY27" fmla="*/ 192877 h 500540"/>
              <a:gd name="connsiteX28" fmla="*/ 151624 w 343755"/>
              <a:gd name="connsiteY28" fmla="*/ 145889 h 500540"/>
              <a:gd name="connsiteX29" fmla="*/ 161400 w 343755"/>
              <a:gd name="connsiteY29" fmla="*/ 141224 h 500540"/>
              <a:gd name="connsiteX30" fmla="*/ 164726 w 343755"/>
              <a:gd name="connsiteY30" fmla="*/ 139642 h 500540"/>
              <a:gd name="connsiteX31" fmla="*/ 256407 w 343755"/>
              <a:gd name="connsiteY31" fmla="*/ 249617 h 500540"/>
              <a:gd name="connsiteX32" fmla="*/ 256407 w 343755"/>
              <a:gd name="connsiteY32" fmla="*/ 249893 h 500540"/>
              <a:gd name="connsiteX33" fmla="*/ 168377 w 343755"/>
              <a:gd name="connsiteY33" fmla="*/ 358983 h 500540"/>
              <a:gd name="connsiteX34" fmla="*/ 148241 w 343755"/>
              <a:gd name="connsiteY34" fmla="*/ 368921 h 500540"/>
              <a:gd name="connsiteX35" fmla="*/ 145029 w 343755"/>
              <a:gd name="connsiteY35" fmla="*/ 370487 h 500540"/>
              <a:gd name="connsiteX36" fmla="*/ 142830 w 343755"/>
              <a:gd name="connsiteY36" fmla="*/ 371622 h 500540"/>
              <a:gd name="connsiteX37" fmla="*/ 130280 w 343755"/>
              <a:gd name="connsiteY37" fmla="*/ 378048 h 500540"/>
              <a:gd name="connsiteX38" fmla="*/ 115223 w 343755"/>
              <a:gd name="connsiteY38" fmla="*/ 385568 h 500540"/>
              <a:gd name="connsiteX39" fmla="*/ 104993 w 343755"/>
              <a:gd name="connsiteY39" fmla="*/ 390671 h 500540"/>
              <a:gd name="connsiteX40" fmla="*/ 59757 w 343755"/>
              <a:gd name="connsiteY40" fmla="*/ 415187 h 500540"/>
              <a:gd name="connsiteX41" fmla="*/ 31777 w 343755"/>
              <a:gd name="connsiteY41" fmla="*/ 440223 h 500540"/>
              <a:gd name="connsiteX42" fmla="*/ 226203 w 343755"/>
              <a:gd name="connsiteY42" fmla="*/ 440223 h 500540"/>
              <a:gd name="connsiteX43" fmla="*/ 196633 w 343755"/>
              <a:gd name="connsiteY43" fmla="*/ 413094 h 500540"/>
              <a:gd name="connsiteX44" fmla="*/ 155502 w 343755"/>
              <a:gd name="connsiteY44" fmla="*/ 390638 h 500540"/>
              <a:gd name="connsiteX45" fmla="*/ 158187 w 343755"/>
              <a:gd name="connsiteY45" fmla="*/ 389332 h 500540"/>
              <a:gd name="connsiteX46" fmla="*/ 168288 w 343755"/>
              <a:gd name="connsiteY46" fmla="*/ 384400 h 500540"/>
              <a:gd name="connsiteX47" fmla="*/ 202612 w 343755"/>
              <a:gd name="connsiteY47" fmla="*/ 403440 h 500540"/>
              <a:gd name="connsiteX48" fmla="*/ 254614 w 343755"/>
              <a:gd name="connsiteY48" fmla="*/ 492792 h 500540"/>
              <a:gd name="connsiteX49" fmla="*/ 254565 w 343755"/>
              <a:gd name="connsiteY49" fmla="*/ 498471 h 500540"/>
              <a:gd name="connsiteX50" fmla="*/ 243207 w 343755"/>
              <a:gd name="connsiteY50" fmla="*/ 498374 h 500540"/>
              <a:gd name="connsiteX51" fmla="*/ 243256 w 343755"/>
              <a:gd name="connsiteY51" fmla="*/ 492695 h 500540"/>
              <a:gd name="connsiteX52" fmla="*/ 233278 w 343755"/>
              <a:gd name="connsiteY52" fmla="*/ 451588 h 500540"/>
              <a:gd name="connsiteX53" fmla="*/ 24281 w 343755"/>
              <a:gd name="connsiteY53" fmla="*/ 451588 h 500540"/>
              <a:gd name="connsiteX54" fmla="*/ 13191 w 343755"/>
              <a:gd name="connsiteY54" fmla="*/ 494764 h 500540"/>
              <a:gd name="connsiteX55" fmla="*/ 13240 w 343755"/>
              <a:gd name="connsiteY55" fmla="*/ 500443 h 500540"/>
              <a:gd name="connsiteX56" fmla="*/ 1882 w 343755"/>
              <a:gd name="connsiteY56" fmla="*/ 500540 h 500540"/>
              <a:gd name="connsiteX57" fmla="*/ 1833 w 343755"/>
              <a:gd name="connsiteY57" fmla="*/ 494861 h 500540"/>
              <a:gd name="connsiteX58" fmla="*/ 53803 w 343755"/>
              <a:gd name="connsiteY58" fmla="*/ 405525 h 500540"/>
              <a:gd name="connsiteX59" fmla="*/ 92305 w 343755"/>
              <a:gd name="connsiteY59" fmla="*/ 384351 h 500540"/>
              <a:gd name="connsiteX60" fmla="*/ 110185 w 343755"/>
              <a:gd name="connsiteY60" fmla="*/ 375395 h 500540"/>
              <a:gd name="connsiteX61" fmla="*/ 117698 w 343755"/>
              <a:gd name="connsiteY61" fmla="*/ 371655 h 500540"/>
              <a:gd name="connsiteX62" fmla="*/ 130272 w 343755"/>
              <a:gd name="connsiteY62" fmla="*/ 365319 h 500540"/>
              <a:gd name="connsiteX63" fmla="*/ 139845 w 343755"/>
              <a:gd name="connsiteY63" fmla="*/ 360378 h 500540"/>
              <a:gd name="connsiteX64" fmla="*/ 139991 w 343755"/>
              <a:gd name="connsiteY64" fmla="*/ 360305 h 500540"/>
              <a:gd name="connsiteX65" fmla="*/ 143285 w 343755"/>
              <a:gd name="connsiteY65" fmla="*/ 358699 h 500540"/>
              <a:gd name="connsiteX66" fmla="*/ 155681 w 343755"/>
              <a:gd name="connsiteY66" fmla="*/ 352631 h 500540"/>
              <a:gd name="connsiteX67" fmla="*/ 223356 w 343755"/>
              <a:gd name="connsiteY67" fmla="*/ 307419 h 500540"/>
              <a:gd name="connsiteX68" fmla="*/ 34998 w 343755"/>
              <a:gd name="connsiteY68" fmla="*/ 307419 h 500540"/>
              <a:gd name="connsiteX69" fmla="*/ 104961 w 343755"/>
              <a:gd name="connsiteY69" fmla="*/ 352623 h 500540"/>
              <a:gd name="connsiteX70" fmla="*/ 100142 w 343755"/>
              <a:gd name="connsiteY70" fmla="*/ 355024 h 500540"/>
              <a:gd name="connsiteX71" fmla="*/ 100069 w 343755"/>
              <a:gd name="connsiteY71" fmla="*/ 355065 h 500540"/>
              <a:gd name="connsiteX72" fmla="*/ 92192 w 343755"/>
              <a:gd name="connsiteY72" fmla="*/ 358983 h 500540"/>
              <a:gd name="connsiteX73" fmla="*/ 41 w 343755"/>
              <a:gd name="connsiteY73" fmla="*/ 247824 h 500540"/>
              <a:gd name="connsiteX74" fmla="*/ 41 w 343755"/>
              <a:gd name="connsiteY74" fmla="*/ 247548 h 500540"/>
              <a:gd name="connsiteX75" fmla="*/ 87454 w 343755"/>
              <a:gd name="connsiteY75" fmla="*/ 139691 h 500540"/>
              <a:gd name="connsiteX76" fmla="*/ 108652 w 343755"/>
              <a:gd name="connsiteY76" fmla="*/ 129364 h 500540"/>
              <a:gd name="connsiteX77" fmla="*/ 112100 w 343755"/>
              <a:gd name="connsiteY77" fmla="*/ 127709 h 500540"/>
              <a:gd name="connsiteX78" fmla="*/ 113536 w 343755"/>
              <a:gd name="connsiteY78" fmla="*/ 126946 h 500540"/>
              <a:gd name="connsiteX79" fmla="*/ 126135 w 343755"/>
              <a:gd name="connsiteY79" fmla="*/ 120432 h 500540"/>
              <a:gd name="connsiteX80" fmla="*/ 151819 w 343755"/>
              <a:gd name="connsiteY80" fmla="*/ 108044 h 500540"/>
              <a:gd name="connsiteX81" fmla="*/ 215105 w 343755"/>
              <a:gd name="connsiteY81" fmla="*/ 70036 h 500540"/>
              <a:gd name="connsiteX82" fmla="*/ 224557 w 343755"/>
              <a:gd name="connsiteY82" fmla="*/ 60066 h 500540"/>
              <a:gd name="connsiteX83" fmla="*/ 30203 w 343755"/>
              <a:gd name="connsiteY83" fmla="*/ 60066 h 500540"/>
              <a:gd name="connsiteX84" fmla="*/ 41317 w 343755"/>
              <a:gd name="connsiteY84" fmla="*/ 72097 h 500540"/>
              <a:gd name="connsiteX85" fmla="*/ 100426 w 343755"/>
              <a:gd name="connsiteY85" fmla="*/ 108109 h 500540"/>
              <a:gd name="connsiteX86" fmla="*/ 98836 w 343755"/>
              <a:gd name="connsiteY86" fmla="*/ 108871 h 500540"/>
              <a:gd name="connsiteX87" fmla="*/ 87381 w 343755"/>
              <a:gd name="connsiteY87" fmla="*/ 114396 h 500540"/>
              <a:gd name="connsiteX88" fmla="*/ 33797 w 343755"/>
              <a:gd name="connsiteY88" fmla="*/ 80607 h 500540"/>
              <a:gd name="connsiteX89" fmla="*/ 33667 w 343755"/>
              <a:gd name="connsiteY89" fmla="*/ 80485 h 500540"/>
              <a:gd name="connsiteX90" fmla="*/ 32 w 343755"/>
              <a:gd name="connsiteY90" fmla="*/ 7788 h 500540"/>
              <a:gd name="connsiteX91" fmla="*/ 0 w 343755"/>
              <a:gd name="connsiteY91" fmla="*/ 2109 h 500540"/>
              <a:gd name="connsiteX92" fmla="*/ 11358 w 343755"/>
              <a:gd name="connsiteY92" fmla="*/ 2052 h 500540"/>
              <a:gd name="connsiteX93" fmla="*/ 11390 w 343755"/>
              <a:gd name="connsiteY93" fmla="*/ 7731 h 500540"/>
              <a:gd name="connsiteX94" fmla="*/ 22529 w 343755"/>
              <a:gd name="connsiteY94" fmla="*/ 48708 h 500540"/>
              <a:gd name="connsiteX95" fmla="*/ 232710 w 343755"/>
              <a:gd name="connsiteY95" fmla="*/ 48708 h 500540"/>
              <a:gd name="connsiteX96" fmla="*/ 245057 w 343755"/>
              <a:gd name="connsiteY96" fmla="*/ 5671 h 500540"/>
              <a:gd name="connsiteX97" fmla="*/ 245073 w 343755"/>
              <a:gd name="connsiteY97" fmla="*/ 5679 h 5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43755" h="500540">
                <a:moveTo>
                  <a:pt x="11812" y="254898"/>
                </a:moveTo>
                <a:cubicBezTo>
                  <a:pt x="13240" y="271229"/>
                  <a:pt x="18245" y="284631"/>
                  <a:pt x="25944" y="296070"/>
                </a:cubicBezTo>
                <a:lnTo>
                  <a:pt x="231890" y="296070"/>
                </a:lnTo>
                <a:cubicBezTo>
                  <a:pt x="239127" y="284598"/>
                  <a:pt x="243719" y="271172"/>
                  <a:pt x="244822" y="254898"/>
                </a:cubicBezTo>
                <a:close/>
                <a:moveTo>
                  <a:pt x="343755" y="205857"/>
                </a:moveTo>
                <a:lnTo>
                  <a:pt x="343755" y="295250"/>
                </a:lnTo>
                <a:lnTo>
                  <a:pt x="299063" y="250549"/>
                </a:lnTo>
                <a:close/>
                <a:moveTo>
                  <a:pt x="23251" y="204227"/>
                </a:moveTo>
                <a:cubicBezTo>
                  <a:pt x="16744" y="215268"/>
                  <a:pt x="12639" y="228127"/>
                  <a:pt x="11617" y="243549"/>
                </a:cubicBezTo>
                <a:lnTo>
                  <a:pt x="244692" y="243549"/>
                </a:lnTo>
                <a:cubicBezTo>
                  <a:pt x="243370" y="228078"/>
                  <a:pt x="238875" y="215244"/>
                  <a:pt x="231955" y="204227"/>
                </a:cubicBezTo>
                <a:lnTo>
                  <a:pt x="51507" y="204227"/>
                </a:lnTo>
                <a:lnTo>
                  <a:pt x="51499" y="204227"/>
                </a:lnTo>
                <a:close/>
                <a:moveTo>
                  <a:pt x="245106" y="0"/>
                </a:moveTo>
                <a:lnTo>
                  <a:pt x="256463" y="57"/>
                </a:lnTo>
                <a:lnTo>
                  <a:pt x="256431" y="5736"/>
                </a:lnTo>
                <a:cubicBezTo>
                  <a:pt x="256285" y="33051"/>
                  <a:pt x="244660" y="58184"/>
                  <a:pt x="222796" y="78433"/>
                </a:cubicBezTo>
                <a:cubicBezTo>
                  <a:pt x="222756" y="78473"/>
                  <a:pt x="222707" y="78514"/>
                  <a:pt x="222666" y="78554"/>
                </a:cubicBezTo>
                <a:cubicBezTo>
                  <a:pt x="204957" y="93960"/>
                  <a:pt x="185454" y="104426"/>
                  <a:pt x="164832" y="114420"/>
                </a:cubicBezTo>
                <a:cubicBezTo>
                  <a:pt x="160508" y="116513"/>
                  <a:pt x="156143" y="118582"/>
                  <a:pt x="151738" y="120675"/>
                </a:cubicBezTo>
                <a:cubicBezTo>
                  <a:pt x="147479" y="122695"/>
                  <a:pt x="143155" y="124756"/>
                  <a:pt x="138823" y="126857"/>
                </a:cubicBezTo>
                <a:cubicBezTo>
                  <a:pt x="134612" y="128901"/>
                  <a:pt x="130394" y="130970"/>
                  <a:pt x="126175" y="133136"/>
                </a:cubicBezTo>
                <a:cubicBezTo>
                  <a:pt x="123247" y="134637"/>
                  <a:pt x="120334" y="136170"/>
                  <a:pt x="117430" y="137752"/>
                </a:cubicBezTo>
                <a:cubicBezTo>
                  <a:pt x="117341" y="137793"/>
                  <a:pt x="117259" y="137841"/>
                  <a:pt x="117170" y="137882"/>
                </a:cubicBezTo>
                <a:lnTo>
                  <a:pt x="113593" y="139602"/>
                </a:lnTo>
                <a:cubicBezTo>
                  <a:pt x="109179" y="141719"/>
                  <a:pt x="104831" y="143812"/>
                  <a:pt x="100539" y="145905"/>
                </a:cubicBezTo>
                <a:cubicBezTo>
                  <a:pt x="72600" y="159534"/>
                  <a:pt x="47621" y="173123"/>
                  <a:pt x="31258" y="192877"/>
                </a:cubicBezTo>
                <a:lnTo>
                  <a:pt x="223453" y="192877"/>
                </a:lnTo>
                <a:cubicBezTo>
                  <a:pt x="206222" y="173245"/>
                  <a:pt x="180294" y="159745"/>
                  <a:pt x="151624" y="145889"/>
                </a:cubicBezTo>
                <a:cubicBezTo>
                  <a:pt x="154902" y="144315"/>
                  <a:pt x="158171" y="142758"/>
                  <a:pt x="161400" y="141224"/>
                </a:cubicBezTo>
                <a:cubicBezTo>
                  <a:pt x="162511" y="140697"/>
                  <a:pt x="163615" y="140170"/>
                  <a:pt x="164726" y="139642"/>
                </a:cubicBezTo>
                <a:cubicBezTo>
                  <a:pt x="212899" y="163404"/>
                  <a:pt x="254719" y="189624"/>
                  <a:pt x="256407" y="249617"/>
                </a:cubicBezTo>
                <a:cubicBezTo>
                  <a:pt x="256407" y="249706"/>
                  <a:pt x="256407" y="249795"/>
                  <a:pt x="256407" y="249893"/>
                </a:cubicBezTo>
                <a:cubicBezTo>
                  <a:pt x="255182" y="308628"/>
                  <a:pt x="215195" y="335286"/>
                  <a:pt x="168377" y="358983"/>
                </a:cubicBezTo>
                <a:cubicBezTo>
                  <a:pt x="161773" y="362334"/>
                  <a:pt x="155032" y="365611"/>
                  <a:pt x="148241" y="368921"/>
                </a:cubicBezTo>
                <a:lnTo>
                  <a:pt x="145029" y="370487"/>
                </a:lnTo>
                <a:cubicBezTo>
                  <a:pt x="144291" y="370868"/>
                  <a:pt x="143560" y="371241"/>
                  <a:pt x="142830" y="371622"/>
                </a:cubicBezTo>
                <a:cubicBezTo>
                  <a:pt x="138620" y="373805"/>
                  <a:pt x="134434" y="375955"/>
                  <a:pt x="130280" y="378048"/>
                </a:cubicBezTo>
                <a:cubicBezTo>
                  <a:pt x="125194" y="380611"/>
                  <a:pt x="120164" y="383110"/>
                  <a:pt x="115223" y="385568"/>
                </a:cubicBezTo>
                <a:cubicBezTo>
                  <a:pt x="111775" y="387280"/>
                  <a:pt x="108376" y="388975"/>
                  <a:pt x="104993" y="390671"/>
                </a:cubicBezTo>
                <a:cubicBezTo>
                  <a:pt x="89376" y="398483"/>
                  <a:pt x="74401" y="406231"/>
                  <a:pt x="59757" y="415187"/>
                </a:cubicBezTo>
                <a:cubicBezTo>
                  <a:pt x="48538" y="422205"/>
                  <a:pt x="39127" y="430682"/>
                  <a:pt x="31777" y="440223"/>
                </a:cubicBezTo>
                <a:lnTo>
                  <a:pt x="226203" y="440223"/>
                </a:lnTo>
                <a:cubicBezTo>
                  <a:pt x="218626" y="429830"/>
                  <a:pt x="208680" y="420623"/>
                  <a:pt x="196633" y="413094"/>
                </a:cubicBezTo>
                <a:cubicBezTo>
                  <a:pt x="183296" y="404933"/>
                  <a:pt x="169659" y="397769"/>
                  <a:pt x="155502" y="390638"/>
                </a:cubicBezTo>
                <a:lnTo>
                  <a:pt x="158187" y="389332"/>
                </a:lnTo>
                <a:cubicBezTo>
                  <a:pt x="161546" y="387702"/>
                  <a:pt x="164913" y="386055"/>
                  <a:pt x="168288" y="384400"/>
                </a:cubicBezTo>
                <a:cubicBezTo>
                  <a:pt x="179962" y="390395"/>
                  <a:pt x="191336" y="396544"/>
                  <a:pt x="202612" y="403440"/>
                </a:cubicBezTo>
                <a:cubicBezTo>
                  <a:pt x="236003" y="424306"/>
                  <a:pt x="254938" y="456862"/>
                  <a:pt x="254614" y="492792"/>
                </a:cubicBezTo>
                <a:lnTo>
                  <a:pt x="254565" y="498471"/>
                </a:lnTo>
                <a:lnTo>
                  <a:pt x="243207" y="498374"/>
                </a:lnTo>
                <a:lnTo>
                  <a:pt x="243256" y="492695"/>
                </a:lnTo>
                <a:cubicBezTo>
                  <a:pt x="243386" y="478157"/>
                  <a:pt x="239914" y="464228"/>
                  <a:pt x="233278" y="451588"/>
                </a:cubicBezTo>
                <a:lnTo>
                  <a:pt x="24281" y="451588"/>
                </a:lnTo>
                <a:cubicBezTo>
                  <a:pt x="16923" y="464763"/>
                  <a:pt x="13053" y="479431"/>
                  <a:pt x="13191" y="494764"/>
                </a:cubicBezTo>
                <a:lnTo>
                  <a:pt x="13240" y="500443"/>
                </a:lnTo>
                <a:lnTo>
                  <a:pt x="1882" y="500540"/>
                </a:lnTo>
                <a:lnTo>
                  <a:pt x="1833" y="494861"/>
                </a:lnTo>
                <a:cubicBezTo>
                  <a:pt x="1517" y="458930"/>
                  <a:pt x="20452" y="426374"/>
                  <a:pt x="53803" y="405525"/>
                </a:cubicBezTo>
                <a:cubicBezTo>
                  <a:pt x="66434" y="397794"/>
                  <a:pt x="79179" y="391020"/>
                  <a:pt x="92305" y="384351"/>
                </a:cubicBezTo>
                <a:cubicBezTo>
                  <a:pt x="98179" y="381374"/>
                  <a:pt x="104125" y="378405"/>
                  <a:pt x="110185" y="375395"/>
                </a:cubicBezTo>
                <a:cubicBezTo>
                  <a:pt x="112668" y="374162"/>
                  <a:pt x="115175" y="372912"/>
                  <a:pt x="117698" y="371655"/>
                </a:cubicBezTo>
                <a:cubicBezTo>
                  <a:pt x="121851" y="369586"/>
                  <a:pt x="126053" y="367469"/>
                  <a:pt x="130272" y="365319"/>
                </a:cubicBezTo>
                <a:cubicBezTo>
                  <a:pt x="133452" y="363696"/>
                  <a:pt x="136649" y="362058"/>
                  <a:pt x="139845" y="360378"/>
                </a:cubicBezTo>
                <a:cubicBezTo>
                  <a:pt x="139894" y="360354"/>
                  <a:pt x="139942" y="360330"/>
                  <a:pt x="139991" y="360305"/>
                </a:cubicBezTo>
                <a:lnTo>
                  <a:pt x="143285" y="358699"/>
                </a:lnTo>
                <a:cubicBezTo>
                  <a:pt x="147471" y="356663"/>
                  <a:pt x="151600" y="354643"/>
                  <a:pt x="155681" y="352631"/>
                </a:cubicBezTo>
                <a:cubicBezTo>
                  <a:pt x="182663" y="339302"/>
                  <a:pt x="206936" y="326078"/>
                  <a:pt x="223356" y="307419"/>
                </a:cubicBezTo>
                <a:lnTo>
                  <a:pt x="34998" y="307419"/>
                </a:lnTo>
                <a:cubicBezTo>
                  <a:pt x="52237" y="325932"/>
                  <a:pt x="77329" y="339083"/>
                  <a:pt x="104961" y="352623"/>
                </a:cubicBezTo>
                <a:cubicBezTo>
                  <a:pt x="103354" y="353426"/>
                  <a:pt x="101740" y="354229"/>
                  <a:pt x="100142" y="355024"/>
                </a:cubicBezTo>
                <a:lnTo>
                  <a:pt x="100069" y="355065"/>
                </a:lnTo>
                <a:cubicBezTo>
                  <a:pt x="97424" y="356379"/>
                  <a:pt x="94796" y="357685"/>
                  <a:pt x="92192" y="358983"/>
                </a:cubicBezTo>
                <a:cubicBezTo>
                  <a:pt x="43613" y="334751"/>
                  <a:pt x="1306" y="308271"/>
                  <a:pt x="41" y="247824"/>
                </a:cubicBezTo>
                <a:cubicBezTo>
                  <a:pt x="41" y="247735"/>
                  <a:pt x="41" y="247646"/>
                  <a:pt x="41" y="247548"/>
                </a:cubicBezTo>
                <a:cubicBezTo>
                  <a:pt x="1671" y="189324"/>
                  <a:pt x="41115" y="162917"/>
                  <a:pt x="87454" y="139691"/>
                </a:cubicBezTo>
                <a:cubicBezTo>
                  <a:pt x="94398" y="136211"/>
                  <a:pt x="101497" y="132795"/>
                  <a:pt x="108652" y="129364"/>
                </a:cubicBezTo>
                <a:lnTo>
                  <a:pt x="112100" y="127709"/>
                </a:lnTo>
                <a:cubicBezTo>
                  <a:pt x="112578" y="127449"/>
                  <a:pt x="113057" y="127206"/>
                  <a:pt x="113536" y="126946"/>
                </a:cubicBezTo>
                <a:cubicBezTo>
                  <a:pt x="117730" y="124691"/>
                  <a:pt x="121940" y="122525"/>
                  <a:pt x="126135" y="120432"/>
                </a:cubicBezTo>
                <a:lnTo>
                  <a:pt x="151819" y="108044"/>
                </a:lnTo>
                <a:cubicBezTo>
                  <a:pt x="174680" y="97157"/>
                  <a:pt x="196252" y="86424"/>
                  <a:pt x="215105" y="70036"/>
                </a:cubicBezTo>
                <a:cubicBezTo>
                  <a:pt x="218545" y="66840"/>
                  <a:pt x="221693" y="63506"/>
                  <a:pt x="224557" y="60066"/>
                </a:cubicBezTo>
                <a:lnTo>
                  <a:pt x="30203" y="60066"/>
                </a:lnTo>
                <a:cubicBezTo>
                  <a:pt x="33505" y="64244"/>
                  <a:pt x="37196" y="68268"/>
                  <a:pt x="41317" y="72097"/>
                </a:cubicBezTo>
                <a:cubicBezTo>
                  <a:pt x="59019" y="87486"/>
                  <a:pt x="79114" y="97887"/>
                  <a:pt x="100426" y="108109"/>
                </a:cubicBezTo>
                <a:lnTo>
                  <a:pt x="98836" y="108871"/>
                </a:lnTo>
                <a:cubicBezTo>
                  <a:pt x="95031" y="110697"/>
                  <a:pt x="91202" y="112538"/>
                  <a:pt x="87381" y="114396"/>
                </a:cubicBezTo>
                <a:cubicBezTo>
                  <a:pt x="68332" y="105010"/>
                  <a:pt x="50282" y="94950"/>
                  <a:pt x="33797" y="80607"/>
                </a:cubicBezTo>
                <a:cubicBezTo>
                  <a:pt x="33757" y="80566"/>
                  <a:pt x="33708" y="80526"/>
                  <a:pt x="33667" y="80485"/>
                </a:cubicBezTo>
                <a:cubicBezTo>
                  <a:pt x="11812" y="60236"/>
                  <a:pt x="178" y="35103"/>
                  <a:pt x="32" y="7788"/>
                </a:cubicBezTo>
                <a:lnTo>
                  <a:pt x="0" y="2109"/>
                </a:lnTo>
                <a:lnTo>
                  <a:pt x="11358" y="2052"/>
                </a:lnTo>
                <a:lnTo>
                  <a:pt x="11390" y="7731"/>
                </a:lnTo>
                <a:cubicBezTo>
                  <a:pt x="11471" y="22229"/>
                  <a:pt x="15284" y="36052"/>
                  <a:pt x="22529" y="48708"/>
                </a:cubicBezTo>
                <a:lnTo>
                  <a:pt x="232710" y="48708"/>
                </a:lnTo>
                <a:cubicBezTo>
                  <a:pt x="240757" y="35501"/>
                  <a:pt x="244976" y="20955"/>
                  <a:pt x="245057" y="5671"/>
                </a:cubicBezTo>
                <a:lnTo>
                  <a:pt x="245073" y="5679"/>
                </a:lnTo>
                <a:close/>
              </a:path>
            </a:pathLst>
          </a:custGeom>
          <a:solidFill>
            <a:schemeClr val="bg1"/>
          </a:solidFill>
          <a:ln w="809" cap="flat">
            <a:noFill/>
            <a:prstDash val="solid"/>
            <a:miter/>
          </a:ln>
        </p:spPr>
        <p:txBody>
          <a:bodyPr rtlCol="0" anchor="ctr"/>
          <a:lstStyle/>
          <a:p>
            <a:endParaRPr lang="en-GB" noProof="0" dirty="0"/>
          </a:p>
        </p:txBody>
      </p:sp>
      <p:sp>
        <p:nvSpPr>
          <p:cNvPr id="189" name="Graphic 95">
            <a:extLst>
              <a:ext uri="{FF2B5EF4-FFF2-40B4-BE49-F238E27FC236}">
                <a16:creationId xmlns:a16="http://schemas.microsoft.com/office/drawing/2014/main" id="{3A343D86-7095-7456-BBC3-3D76E1CAF9B8}"/>
              </a:ext>
            </a:extLst>
          </p:cNvPr>
          <p:cNvSpPr>
            <a:spLocks noChangeAspect="1"/>
          </p:cNvSpPr>
          <p:nvPr/>
        </p:nvSpPr>
        <p:spPr>
          <a:xfrm>
            <a:off x="2944624" y="2852660"/>
            <a:ext cx="835994" cy="450429"/>
          </a:xfrm>
          <a:custGeom>
            <a:avLst/>
            <a:gdLst>
              <a:gd name="connsiteX0" fmla="*/ 648999 w 648999"/>
              <a:gd name="connsiteY0" fmla="*/ 238929 h 349678"/>
              <a:gd name="connsiteX1" fmla="*/ 488289 w 648999"/>
              <a:gd name="connsiteY1" fmla="*/ 238929 h 349678"/>
              <a:gd name="connsiteX2" fmla="*/ 459776 w 648999"/>
              <a:gd name="connsiteY2" fmla="*/ 173619 h 349678"/>
              <a:gd name="connsiteX3" fmla="*/ 518044 w 648999"/>
              <a:gd name="connsiteY3" fmla="*/ 101079 h 349678"/>
              <a:gd name="connsiteX4" fmla="*/ 550515 w 648999"/>
              <a:gd name="connsiteY4" fmla="*/ 45404 h 349678"/>
              <a:gd name="connsiteX5" fmla="*/ 615450 w 648999"/>
              <a:gd name="connsiteY5" fmla="*/ 10801 h 349678"/>
              <a:gd name="connsiteX6" fmla="*/ 619620 w 648999"/>
              <a:gd name="connsiteY6" fmla="*/ 4298 h 349678"/>
              <a:gd name="connsiteX7" fmla="*/ 613116 w 648999"/>
              <a:gd name="connsiteY7" fmla="*/ 129 h 349678"/>
              <a:gd name="connsiteX8" fmla="*/ 542513 w 648999"/>
              <a:gd name="connsiteY8" fmla="*/ 37971 h 349678"/>
              <a:gd name="connsiteX9" fmla="*/ 507957 w 648999"/>
              <a:gd name="connsiteY9" fmla="*/ 96902 h 349678"/>
              <a:gd name="connsiteX10" fmla="*/ 453046 w 648999"/>
              <a:gd name="connsiteY10" fmla="*/ 164875 h 349678"/>
              <a:gd name="connsiteX11" fmla="*/ 451664 w 648999"/>
              <a:gd name="connsiteY11" fmla="*/ 165952 h 349678"/>
              <a:gd name="connsiteX12" fmla="*/ 396973 w 648999"/>
              <a:gd name="connsiteY12" fmla="*/ 141928 h 349678"/>
              <a:gd name="connsiteX13" fmla="*/ 428476 w 648999"/>
              <a:gd name="connsiteY13" fmla="*/ 85230 h 349678"/>
              <a:gd name="connsiteX14" fmla="*/ 361628 w 648999"/>
              <a:gd name="connsiteY14" fmla="*/ 18382 h 349678"/>
              <a:gd name="connsiteX15" fmla="*/ 287402 w 648999"/>
              <a:gd name="connsiteY15" fmla="*/ 18382 h 349678"/>
              <a:gd name="connsiteX16" fmla="*/ 220554 w 648999"/>
              <a:gd name="connsiteY16" fmla="*/ 85230 h 349678"/>
              <a:gd name="connsiteX17" fmla="*/ 252058 w 648999"/>
              <a:gd name="connsiteY17" fmla="*/ 141928 h 349678"/>
              <a:gd name="connsiteX18" fmla="*/ 160741 w 648999"/>
              <a:gd name="connsiteY18" fmla="*/ 238937 h 349678"/>
              <a:gd name="connsiteX19" fmla="*/ 0 w 648999"/>
              <a:gd name="connsiteY19" fmla="*/ 238937 h 349678"/>
              <a:gd name="connsiteX20" fmla="*/ 0 w 648999"/>
              <a:gd name="connsiteY20" fmla="*/ 249867 h 349678"/>
              <a:gd name="connsiteX21" fmla="*/ 160647 w 648999"/>
              <a:gd name="connsiteY21" fmla="*/ 249867 h 349678"/>
              <a:gd name="connsiteX22" fmla="*/ 264807 w 648999"/>
              <a:gd name="connsiteY22" fmla="*/ 349678 h 349678"/>
              <a:gd name="connsiteX23" fmla="*/ 384231 w 648999"/>
              <a:gd name="connsiteY23" fmla="*/ 349678 h 349678"/>
              <a:gd name="connsiteX24" fmla="*/ 488391 w 648999"/>
              <a:gd name="connsiteY24" fmla="*/ 249867 h 349678"/>
              <a:gd name="connsiteX25" fmla="*/ 648991 w 648999"/>
              <a:gd name="connsiteY25" fmla="*/ 249867 h 349678"/>
              <a:gd name="connsiteX26" fmla="*/ 648991 w 648999"/>
              <a:gd name="connsiteY26" fmla="*/ 238937 h 349678"/>
              <a:gd name="connsiteX27" fmla="*/ 231493 w 648999"/>
              <a:gd name="connsiteY27" fmla="*/ 85215 h 349678"/>
              <a:gd name="connsiteX28" fmla="*/ 287410 w 648999"/>
              <a:gd name="connsiteY28" fmla="*/ 29297 h 349678"/>
              <a:gd name="connsiteX29" fmla="*/ 361636 w 648999"/>
              <a:gd name="connsiteY29" fmla="*/ 29297 h 349678"/>
              <a:gd name="connsiteX30" fmla="*/ 417553 w 648999"/>
              <a:gd name="connsiteY30" fmla="*/ 85215 h 349678"/>
              <a:gd name="connsiteX31" fmla="*/ 361636 w 648999"/>
              <a:gd name="connsiteY31" fmla="*/ 141132 h 349678"/>
              <a:gd name="connsiteX32" fmla="*/ 287410 w 648999"/>
              <a:gd name="connsiteY32" fmla="*/ 141132 h 349678"/>
              <a:gd name="connsiteX33" fmla="*/ 231493 w 648999"/>
              <a:gd name="connsiteY33" fmla="*/ 85215 h 349678"/>
              <a:gd name="connsiteX34" fmla="*/ 264807 w 648999"/>
              <a:gd name="connsiteY34" fmla="*/ 152062 h 349678"/>
              <a:gd name="connsiteX35" fmla="*/ 384231 w 648999"/>
              <a:gd name="connsiteY35" fmla="*/ 152062 h 349678"/>
              <a:gd name="connsiteX36" fmla="*/ 477336 w 648999"/>
              <a:gd name="connsiteY36" fmla="*/ 238921 h 349678"/>
              <a:gd name="connsiteX37" fmla="*/ 171703 w 648999"/>
              <a:gd name="connsiteY37" fmla="*/ 238921 h 349678"/>
              <a:gd name="connsiteX38" fmla="*/ 264807 w 648999"/>
              <a:gd name="connsiteY38" fmla="*/ 152062 h 349678"/>
              <a:gd name="connsiteX39" fmla="*/ 384239 w 648999"/>
              <a:gd name="connsiteY39" fmla="*/ 338732 h 349678"/>
              <a:gd name="connsiteX40" fmla="*/ 264815 w 648999"/>
              <a:gd name="connsiteY40" fmla="*/ 338732 h 349678"/>
              <a:gd name="connsiteX41" fmla="*/ 171586 w 648999"/>
              <a:gd name="connsiteY41" fmla="*/ 249851 h 349678"/>
              <a:gd name="connsiteX42" fmla="*/ 477460 w 648999"/>
              <a:gd name="connsiteY42" fmla="*/ 249851 h 349678"/>
              <a:gd name="connsiteX43" fmla="*/ 384231 w 648999"/>
              <a:gd name="connsiteY43" fmla="*/ 338732 h 3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999" h="349678">
                <a:moveTo>
                  <a:pt x="648999" y="238929"/>
                </a:moveTo>
                <a:lnTo>
                  <a:pt x="488289" y="238929"/>
                </a:lnTo>
                <a:cubicBezTo>
                  <a:pt x="486736" y="213695"/>
                  <a:pt x="476172" y="190866"/>
                  <a:pt x="459776" y="173619"/>
                </a:cubicBezTo>
                <a:cubicBezTo>
                  <a:pt x="476992" y="163797"/>
                  <a:pt x="500555" y="143318"/>
                  <a:pt x="518044" y="101079"/>
                </a:cubicBezTo>
                <a:cubicBezTo>
                  <a:pt x="527397" y="78563"/>
                  <a:pt x="536501" y="60480"/>
                  <a:pt x="550515" y="45404"/>
                </a:cubicBezTo>
                <a:cubicBezTo>
                  <a:pt x="566528" y="28165"/>
                  <a:pt x="587773" y="16852"/>
                  <a:pt x="615450" y="10801"/>
                </a:cubicBezTo>
                <a:cubicBezTo>
                  <a:pt x="618402" y="10153"/>
                  <a:pt x="620268" y="7241"/>
                  <a:pt x="619620" y="4298"/>
                </a:cubicBezTo>
                <a:cubicBezTo>
                  <a:pt x="618972" y="1346"/>
                  <a:pt x="616067" y="-520"/>
                  <a:pt x="613116" y="129"/>
                </a:cubicBezTo>
                <a:cubicBezTo>
                  <a:pt x="583190" y="6671"/>
                  <a:pt x="560095" y="19046"/>
                  <a:pt x="542513" y="37971"/>
                </a:cubicBezTo>
                <a:cubicBezTo>
                  <a:pt x="527397" y="54242"/>
                  <a:pt x="517763" y="73293"/>
                  <a:pt x="507957" y="96902"/>
                </a:cubicBezTo>
                <a:cubicBezTo>
                  <a:pt x="500375" y="115219"/>
                  <a:pt x="483152" y="148401"/>
                  <a:pt x="453046" y="164875"/>
                </a:cubicBezTo>
                <a:cubicBezTo>
                  <a:pt x="452515" y="165163"/>
                  <a:pt x="452055" y="165538"/>
                  <a:pt x="451664" y="165952"/>
                </a:cubicBezTo>
                <a:cubicBezTo>
                  <a:pt x="436526" y="153085"/>
                  <a:pt x="417678" y="144458"/>
                  <a:pt x="396973" y="141928"/>
                </a:cubicBezTo>
                <a:cubicBezTo>
                  <a:pt x="415875" y="130108"/>
                  <a:pt x="428476" y="109113"/>
                  <a:pt x="428476" y="85230"/>
                </a:cubicBezTo>
                <a:cubicBezTo>
                  <a:pt x="428476" y="48371"/>
                  <a:pt x="398487" y="18382"/>
                  <a:pt x="361628" y="18382"/>
                </a:cubicBezTo>
                <a:lnTo>
                  <a:pt x="287402" y="18382"/>
                </a:lnTo>
                <a:cubicBezTo>
                  <a:pt x="250543" y="18382"/>
                  <a:pt x="220554" y="48371"/>
                  <a:pt x="220554" y="85230"/>
                </a:cubicBezTo>
                <a:cubicBezTo>
                  <a:pt x="220554" y="109121"/>
                  <a:pt x="233156" y="130108"/>
                  <a:pt x="252058" y="141928"/>
                </a:cubicBezTo>
                <a:cubicBezTo>
                  <a:pt x="202660" y="147971"/>
                  <a:pt x="163833" y="188703"/>
                  <a:pt x="160741" y="238937"/>
                </a:cubicBezTo>
                <a:lnTo>
                  <a:pt x="0" y="238937"/>
                </a:lnTo>
                <a:lnTo>
                  <a:pt x="0" y="249867"/>
                </a:lnTo>
                <a:lnTo>
                  <a:pt x="160647" y="249867"/>
                </a:lnTo>
                <a:cubicBezTo>
                  <a:pt x="162990" y="305300"/>
                  <a:pt x="208812" y="349678"/>
                  <a:pt x="264807" y="349678"/>
                </a:cubicBezTo>
                <a:lnTo>
                  <a:pt x="384231" y="349678"/>
                </a:lnTo>
                <a:cubicBezTo>
                  <a:pt x="440226" y="349678"/>
                  <a:pt x="486049" y="305300"/>
                  <a:pt x="488391" y="249867"/>
                </a:cubicBezTo>
                <a:lnTo>
                  <a:pt x="648991" y="249867"/>
                </a:lnTo>
                <a:lnTo>
                  <a:pt x="648991" y="238937"/>
                </a:lnTo>
                <a:close/>
                <a:moveTo>
                  <a:pt x="231493" y="85215"/>
                </a:moveTo>
                <a:cubicBezTo>
                  <a:pt x="231493" y="54383"/>
                  <a:pt x="256578" y="29297"/>
                  <a:pt x="287410" y="29297"/>
                </a:cubicBezTo>
                <a:lnTo>
                  <a:pt x="361636" y="29297"/>
                </a:lnTo>
                <a:cubicBezTo>
                  <a:pt x="392468" y="29297"/>
                  <a:pt x="417553" y="54383"/>
                  <a:pt x="417553" y="85215"/>
                </a:cubicBezTo>
                <a:cubicBezTo>
                  <a:pt x="417553" y="116046"/>
                  <a:pt x="392468" y="141132"/>
                  <a:pt x="361636" y="141132"/>
                </a:cubicBezTo>
                <a:lnTo>
                  <a:pt x="287410" y="141132"/>
                </a:lnTo>
                <a:cubicBezTo>
                  <a:pt x="256578" y="141132"/>
                  <a:pt x="231493" y="116046"/>
                  <a:pt x="231493" y="85215"/>
                </a:cubicBezTo>
                <a:close/>
                <a:moveTo>
                  <a:pt x="264807" y="152062"/>
                </a:moveTo>
                <a:lnTo>
                  <a:pt x="384231" y="152062"/>
                </a:lnTo>
                <a:cubicBezTo>
                  <a:pt x="433520" y="152062"/>
                  <a:pt x="474002" y="190468"/>
                  <a:pt x="477336" y="238921"/>
                </a:cubicBezTo>
                <a:lnTo>
                  <a:pt x="171703" y="238921"/>
                </a:lnTo>
                <a:cubicBezTo>
                  <a:pt x="175037" y="190468"/>
                  <a:pt x="215518" y="152062"/>
                  <a:pt x="264807" y="152062"/>
                </a:cubicBezTo>
                <a:close/>
                <a:moveTo>
                  <a:pt x="384239" y="338732"/>
                </a:moveTo>
                <a:lnTo>
                  <a:pt x="264815" y="338732"/>
                </a:lnTo>
                <a:cubicBezTo>
                  <a:pt x="214847" y="338732"/>
                  <a:pt x="173920" y="299257"/>
                  <a:pt x="171586" y="249851"/>
                </a:cubicBezTo>
                <a:lnTo>
                  <a:pt x="477460" y="249851"/>
                </a:lnTo>
                <a:cubicBezTo>
                  <a:pt x="475126" y="299257"/>
                  <a:pt x="434207" y="338732"/>
                  <a:pt x="384231" y="338732"/>
                </a:cubicBezTo>
                <a:close/>
              </a:path>
            </a:pathLst>
          </a:custGeom>
          <a:solidFill>
            <a:schemeClr val="bg1"/>
          </a:solidFill>
          <a:ln w="779" cap="flat">
            <a:noFill/>
            <a:prstDash val="solid"/>
            <a:miter/>
          </a:ln>
        </p:spPr>
        <p:txBody>
          <a:bodyPr rtlCol="0" anchor="ctr"/>
          <a:lstStyle/>
          <a:p>
            <a:endParaRPr lang="en-GB" sz="1200" noProof="0" dirty="0"/>
          </a:p>
        </p:txBody>
      </p:sp>
    </p:spTree>
    <p:extLst>
      <p:ext uri="{BB962C8B-B14F-4D97-AF65-F5344CB8AC3E}">
        <p14:creationId xmlns:p14="http://schemas.microsoft.com/office/powerpoint/2010/main" val="90979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4B72C-C5D6-38DD-7A52-B32EF9377D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33A4E6-9DC4-89BC-98EF-D194E9215CDA}"/>
              </a:ext>
            </a:extLst>
          </p:cNvPr>
          <p:cNvSpPr>
            <a:spLocks noGrp="1"/>
          </p:cNvSpPr>
          <p:nvPr>
            <p:ph type="title"/>
          </p:nvPr>
        </p:nvSpPr>
        <p:spPr>
          <a:xfrm>
            <a:off x="430211" y="365125"/>
            <a:ext cx="10692000" cy="377628"/>
          </a:xfrm>
        </p:spPr>
        <p:txBody>
          <a:bodyPr/>
          <a:lstStyle/>
          <a:p>
            <a:r>
              <a:rPr lang="en-GB" noProof="0" dirty="0"/>
              <a:t>Two columns — two images below</a:t>
            </a:r>
          </a:p>
        </p:txBody>
      </p:sp>
      <p:sp>
        <p:nvSpPr>
          <p:cNvPr id="4" name="Text Placeholder 3">
            <a:extLst>
              <a:ext uri="{FF2B5EF4-FFF2-40B4-BE49-F238E27FC236}">
                <a16:creationId xmlns:a16="http://schemas.microsoft.com/office/drawing/2014/main" id="{4B8A9767-E534-D517-C816-8194D3EC7129}"/>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F59EE97D-5F07-62E0-E383-A41B68BE814B}"/>
              </a:ext>
            </a:extLst>
          </p:cNvPr>
          <p:cNvSpPr>
            <a:spLocks noGrp="1"/>
          </p:cNvSpPr>
          <p:nvPr>
            <p:ph idx="1"/>
          </p:nvPr>
        </p:nvSpPr>
        <p:spPr>
          <a:xfrm>
            <a:off x="430213" y="1939884"/>
            <a:ext cx="5390295" cy="1973439"/>
          </a:xfrm>
        </p:spPr>
        <p:txBody>
          <a:bodyPr>
            <a:noAutofit/>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p:txBody>
      </p:sp>
      <p:sp>
        <p:nvSpPr>
          <p:cNvPr id="5" name="Content Placeholder 4">
            <a:extLst>
              <a:ext uri="{FF2B5EF4-FFF2-40B4-BE49-F238E27FC236}">
                <a16:creationId xmlns:a16="http://schemas.microsoft.com/office/drawing/2014/main" id="{FF6D41AE-131E-656F-0071-5B2763CA24D9}"/>
              </a:ext>
            </a:extLst>
          </p:cNvPr>
          <p:cNvSpPr>
            <a:spLocks noGrp="1"/>
          </p:cNvSpPr>
          <p:nvPr>
            <p:ph idx="15"/>
          </p:nvPr>
        </p:nvSpPr>
        <p:spPr>
          <a:xfrm>
            <a:off x="430213" y="1505733"/>
            <a:ext cx="5390295" cy="325293"/>
          </a:xfrm>
        </p:spPr>
        <p:txBody>
          <a:bodyPr/>
          <a:lstStyle/>
          <a:p>
            <a:r>
              <a:rPr lang="en-GB" noProof="0" dirty="0"/>
              <a:t>Header</a:t>
            </a:r>
          </a:p>
        </p:txBody>
      </p:sp>
      <p:sp>
        <p:nvSpPr>
          <p:cNvPr id="7" name="Content Placeholder 6">
            <a:extLst>
              <a:ext uri="{FF2B5EF4-FFF2-40B4-BE49-F238E27FC236}">
                <a16:creationId xmlns:a16="http://schemas.microsoft.com/office/drawing/2014/main" id="{71494FF0-5C90-D193-62D8-8821F2810BE7}"/>
              </a:ext>
            </a:extLst>
          </p:cNvPr>
          <p:cNvSpPr>
            <a:spLocks noGrp="1"/>
          </p:cNvSpPr>
          <p:nvPr>
            <p:ph idx="18"/>
          </p:nvPr>
        </p:nvSpPr>
        <p:spPr>
          <a:xfrm>
            <a:off x="6405119" y="1939884"/>
            <a:ext cx="5390295" cy="1973439"/>
          </a:xfrm>
        </p:spPr>
        <p:txBody>
          <a:bodyPr>
            <a:noAutofit/>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a:t>
            </a:r>
            <a:br>
              <a:rPr lang="en-GB" noProof="0" dirty="0"/>
            </a:br>
            <a:r>
              <a:rPr lang="en-GB" noProof="0" dirty="0"/>
              <a:t>sed do eiusmod.</a:t>
            </a:r>
          </a:p>
          <a:p>
            <a:endParaRPr lang="en-GB" noProof="0" dirty="0"/>
          </a:p>
        </p:txBody>
      </p:sp>
      <p:sp>
        <p:nvSpPr>
          <p:cNvPr id="8" name="Content Placeholder 7">
            <a:extLst>
              <a:ext uri="{FF2B5EF4-FFF2-40B4-BE49-F238E27FC236}">
                <a16:creationId xmlns:a16="http://schemas.microsoft.com/office/drawing/2014/main" id="{D232D9D7-0492-2881-B3C2-5D945679DC9A}"/>
              </a:ext>
            </a:extLst>
          </p:cNvPr>
          <p:cNvSpPr>
            <a:spLocks noGrp="1"/>
          </p:cNvSpPr>
          <p:nvPr>
            <p:ph idx="19"/>
          </p:nvPr>
        </p:nvSpPr>
        <p:spPr>
          <a:xfrm>
            <a:off x="6405119" y="1505733"/>
            <a:ext cx="5390295" cy="325293"/>
          </a:xfrm>
        </p:spPr>
        <p:txBody>
          <a:bodyPr/>
          <a:lstStyle/>
          <a:p>
            <a:r>
              <a:rPr lang="en-GB" noProof="0" dirty="0"/>
              <a:t>Header</a:t>
            </a:r>
          </a:p>
        </p:txBody>
      </p:sp>
      <p:pic>
        <p:nvPicPr>
          <p:cNvPr id="17" name="Picture Placeholder 16">
            <a:extLst>
              <a:ext uri="{FF2B5EF4-FFF2-40B4-BE49-F238E27FC236}">
                <a16:creationId xmlns:a16="http://schemas.microsoft.com/office/drawing/2014/main" id="{6DF05E7B-BF66-C367-6BAD-4DFB3FB191D5}"/>
              </a:ext>
            </a:extLst>
          </p:cNvPr>
          <p:cNvPicPr>
            <a:picLocks noGrp="1" noChangeAspect="1"/>
          </p:cNvPicPr>
          <p:nvPr>
            <p:ph type="pic" sz="quarter" idx="21"/>
          </p:nvPr>
        </p:nvPicPr>
        <p:blipFill>
          <a:blip r:embed="rId3"/>
          <a:srcRect l="10" r="10"/>
          <a:stretch/>
        </p:blipFill>
        <p:spPr>
          <a:xfrm>
            <a:off x="430212" y="4037308"/>
            <a:ext cx="5390295" cy="1920779"/>
          </a:xfrm>
        </p:spPr>
      </p:pic>
      <p:pic>
        <p:nvPicPr>
          <p:cNvPr id="15" name="Picture Placeholder 14">
            <a:extLst>
              <a:ext uri="{FF2B5EF4-FFF2-40B4-BE49-F238E27FC236}">
                <a16:creationId xmlns:a16="http://schemas.microsoft.com/office/drawing/2014/main" id="{0221423C-91CE-B0E0-D5BC-6BCFC64D1F9A}"/>
              </a:ext>
            </a:extLst>
          </p:cNvPr>
          <p:cNvPicPr>
            <a:picLocks noGrp="1" noChangeAspect="1"/>
          </p:cNvPicPr>
          <p:nvPr>
            <p:ph type="pic" sz="quarter" idx="22"/>
          </p:nvPr>
        </p:nvPicPr>
        <p:blipFill>
          <a:blip r:embed="rId4"/>
          <a:srcRect l="10" r="10"/>
          <a:stretch/>
        </p:blipFill>
        <p:spPr>
          <a:xfrm>
            <a:off x="6405119" y="4037308"/>
            <a:ext cx="5390295" cy="1920779"/>
          </a:xfrm>
        </p:spPr>
      </p:pic>
      <p:sp>
        <p:nvSpPr>
          <p:cNvPr id="20" name="Text Placeholder 19">
            <a:extLst>
              <a:ext uri="{FF2B5EF4-FFF2-40B4-BE49-F238E27FC236}">
                <a16:creationId xmlns:a16="http://schemas.microsoft.com/office/drawing/2014/main" id="{890DE84C-907F-F89C-EABF-88A38D550550}"/>
              </a:ext>
            </a:extLst>
          </p:cNvPr>
          <p:cNvSpPr>
            <a:spLocks noGrp="1"/>
          </p:cNvSpPr>
          <p:nvPr>
            <p:ph type="body" sz="quarter" idx="23"/>
          </p:nvPr>
        </p:nvSpPr>
        <p:spPr>
          <a:xfrm>
            <a:off x="430213" y="5554887"/>
            <a:ext cx="5389562" cy="403200"/>
          </a:xfrm>
        </p:spPr>
        <p:txBody>
          <a:bodyPr/>
          <a:lstStyle/>
          <a:p>
            <a:r>
              <a:rPr lang="en-GB" noProof="0" dirty="0"/>
              <a:t>Image description goes here </a:t>
            </a:r>
          </a:p>
        </p:txBody>
      </p:sp>
      <p:sp>
        <p:nvSpPr>
          <p:cNvPr id="32" name="Text Placeholder 31">
            <a:extLst>
              <a:ext uri="{FF2B5EF4-FFF2-40B4-BE49-F238E27FC236}">
                <a16:creationId xmlns:a16="http://schemas.microsoft.com/office/drawing/2014/main" id="{E4FEA40C-95BF-00A6-6C5C-2FC0A1145206}"/>
              </a:ext>
            </a:extLst>
          </p:cNvPr>
          <p:cNvSpPr>
            <a:spLocks noGrp="1"/>
          </p:cNvSpPr>
          <p:nvPr>
            <p:ph type="body" sz="quarter" idx="24"/>
          </p:nvPr>
        </p:nvSpPr>
        <p:spPr>
          <a:xfrm>
            <a:off x="6405852" y="5554887"/>
            <a:ext cx="5389562" cy="403200"/>
          </a:xfrm>
        </p:spPr>
        <p:txBody>
          <a:bodyPr/>
          <a:lstStyle/>
          <a:p>
            <a:r>
              <a:rPr lang="en-GB" noProof="0" dirty="0"/>
              <a:t>Image description goes here</a:t>
            </a:r>
          </a:p>
        </p:txBody>
      </p:sp>
      <p:sp>
        <p:nvSpPr>
          <p:cNvPr id="6" name="Slide Number Placeholder 5">
            <a:extLst>
              <a:ext uri="{FF2B5EF4-FFF2-40B4-BE49-F238E27FC236}">
                <a16:creationId xmlns:a16="http://schemas.microsoft.com/office/drawing/2014/main" id="{9FD352F2-A314-C34A-EE46-38AB10CD3A71}"/>
              </a:ext>
            </a:extLst>
          </p:cNvPr>
          <p:cNvSpPr>
            <a:spLocks noGrp="1"/>
          </p:cNvSpPr>
          <p:nvPr>
            <p:ph type="sldNum" sz="quarter" idx="25"/>
          </p:nvPr>
        </p:nvSpPr>
        <p:spPr>
          <a:xfrm>
            <a:off x="430272" y="6424804"/>
            <a:ext cx="144000" cy="107722"/>
          </a:xfrm>
        </p:spPr>
        <p:txBody>
          <a:bodyPr/>
          <a:lstStyle/>
          <a:p>
            <a:fld id="{B70ABF48-9EEA-4187-85C1-AD7A92F0F57C}" type="slidenum">
              <a:rPr lang="en-GB" noProof="0" smtClean="0"/>
              <a:pPr/>
              <a:t>23</a:t>
            </a:fld>
            <a:endParaRPr lang="en-GB" noProof="0" dirty="0"/>
          </a:p>
        </p:txBody>
      </p:sp>
    </p:spTree>
    <p:extLst>
      <p:ext uri="{BB962C8B-B14F-4D97-AF65-F5344CB8AC3E}">
        <p14:creationId xmlns:p14="http://schemas.microsoft.com/office/powerpoint/2010/main" val="3495966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76D94-33ED-EFAC-4480-F642BBCC58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56FC62-3BF1-EC32-1E99-10AD3B782295}"/>
              </a:ext>
            </a:extLst>
          </p:cNvPr>
          <p:cNvSpPr>
            <a:spLocks noGrp="1"/>
          </p:cNvSpPr>
          <p:nvPr>
            <p:ph type="title"/>
          </p:nvPr>
        </p:nvSpPr>
        <p:spPr>
          <a:xfrm>
            <a:off x="430211" y="365125"/>
            <a:ext cx="10692000" cy="377628"/>
          </a:xfrm>
        </p:spPr>
        <p:txBody>
          <a:bodyPr/>
          <a:lstStyle/>
          <a:p>
            <a:r>
              <a:rPr lang="en-GB" noProof="0" dirty="0"/>
              <a:t>Three columns — three images below</a:t>
            </a:r>
          </a:p>
        </p:txBody>
      </p:sp>
      <p:sp>
        <p:nvSpPr>
          <p:cNvPr id="4" name="Text Placeholder 3">
            <a:extLst>
              <a:ext uri="{FF2B5EF4-FFF2-40B4-BE49-F238E27FC236}">
                <a16:creationId xmlns:a16="http://schemas.microsoft.com/office/drawing/2014/main" id="{2C376DEC-0A05-F71E-E531-BB111A28723C}"/>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793748BD-A02F-AB1D-442A-306EF7CF9028}"/>
              </a:ext>
            </a:extLst>
          </p:cNvPr>
          <p:cNvSpPr>
            <a:spLocks noGrp="1"/>
          </p:cNvSpPr>
          <p:nvPr>
            <p:ph idx="1"/>
          </p:nvPr>
        </p:nvSpPr>
        <p:spPr>
          <a:xfrm>
            <a:off x="430214" y="1939884"/>
            <a:ext cx="3459862" cy="1973439"/>
          </a:xfrm>
        </p:spPr>
        <p:txBody>
          <a:bodyPr>
            <a:noAutofit/>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a:t>
            </a:r>
          </a:p>
        </p:txBody>
      </p:sp>
      <p:sp>
        <p:nvSpPr>
          <p:cNvPr id="5" name="Content Placeholder 4">
            <a:extLst>
              <a:ext uri="{FF2B5EF4-FFF2-40B4-BE49-F238E27FC236}">
                <a16:creationId xmlns:a16="http://schemas.microsoft.com/office/drawing/2014/main" id="{2B14C27F-8C56-2429-AC07-F95230769978}"/>
              </a:ext>
            </a:extLst>
          </p:cNvPr>
          <p:cNvSpPr>
            <a:spLocks noGrp="1"/>
          </p:cNvSpPr>
          <p:nvPr>
            <p:ph idx="15"/>
          </p:nvPr>
        </p:nvSpPr>
        <p:spPr>
          <a:xfrm>
            <a:off x="430214" y="1505733"/>
            <a:ext cx="3459862" cy="325293"/>
          </a:xfrm>
        </p:spPr>
        <p:txBody>
          <a:bodyPr/>
          <a:lstStyle/>
          <a:p>
            <a:r>
              <a:rPr lang="en-GB" noProof="0" dirty="0"/>
              <a:t>Header</a:t>
            </a:r>
          </a:p>
        </p:txBody>
      </p:sp>
      <p:pic>
        <p:nvPicPr>
          <p:cNvPr id="60" name="Picture Placeholder 59">
            <a:extLst>
              <a:ext uri="{FF2B5EF4-FFF2-40B4-BE49-F238E27FC236}">
                <a16:creationId xmlns:a16="http://schemas.microsoft.com/office/drawing/2014/main" id="{6E6B73D1-1AC6-B0EB-0198-09B6BAA27C1F}"/>
              </a:ext>
            </a:extLst>
          </p:cNvPr>
          <p:cNvPicPr>
            <a:picLocks noGrp="1" noChangeAspect="1"/>
          </p:cNvPicPr>
          <p:nvPr>
            <p:ph type="pic" sz="quarter" idx="21"/>
          </p:nvPr>
        </p:nvPicPr>
        <p:blipFill>
          <a:blip r:embed="rId3"/>
          <a:srcRect t="23" b="23"/>
          <a:stretch/>
        </p:blipFill>
        <p:spPr>
          <a:xfrm>
            <a:off x="430212" y="4037308"/>
            <a:ext cx="3459862" cy="1920779"/>
          </a:xfrm>
        </p:spPr>
      </p:pic>
      <p:sp>
        <p:nvSpPr>
          <p:cNvPr id="7" name="Content Placeholder 6">
            <a:extLst>
              <a:ext uri="{FF2B5EF4-FFF2-40B4-BE49-F238E27FC236}">
                <a16:creationId xmlns:a16="http://schemas.microsoft.com/office/drawing/2014/main" id="{12D14064-5F7D-53A3-DCE7-3277D0D07D47}"/>
              </a:ext>
            </a:extLst>
          </p:cNvPr>
          <p:cNvSpPr>
            <a:spLocks noGrp="1"/>
          </p:cNvSpPr>
          <p:nvPr>
            <p:ph idx="22"/>
          </p:nvPr>
        </p:nvSpPr>
        <p:spPr>
          <a:xfrm>
            <a:off x="4382883" y="1939884"/>
            <a:ext cx="3459862" cy="1973439"/>
          </a:xfrm>
        </p:spPr>
        <p:txBody>
          <a:bodyPr>
            <a:noAutofit/>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a:t>
            </a:r>
          </a:p>
        </p:txBody>
      </p:sp>
      <p:sp>
        <p:nvSpPr>
          <p:cNvPr id="8" name="Content Placeholder 7">
            <a:extLst>
              <a:ext uri="{FF2B5EF4-FFF2-40B4-BE49-F238E27FC236}">
                <a16:creationId xmlns:a16="http://schemas.microsoft.com/office/drawing/2014/main" id="{7156AD84-7AE6-BF1E-78D4-E411F09A0C30}"/>
              </a:ext>
            </a:extLst>
          </p:cNvPr>
          <p:cNvSpPr>
            <a:spLocks noGrp="1"/>
          </p:cNvSpPr>
          <p:nvPr>
            <p:ph idx="23"/>
          </p:nvPr>
        </p:nvSpPr>
        <p:spPr>
          <a:xfrm>
            <a:off x="4382883" y="1505733"/>
            <a:ext cx="3459862" cy="325293"/>
          </a:xfrm>
        </p:spPr>
        <p:txBody>
          <a:bodyPr/>
          <a:lstStyle/>
          <a:p>
            <a:r>
              <a:rPr lang="en-GB" noProof="0" dirty="0"/>
              <a:t>Header</a:t>
            </a:r>
          </a:p>
        </p:txBody>
      </p:sp>
      <p:pic>
        <p:nvPicPr>
          <p:cNvPr id="18" name="Picture Placeholder 17">
            <a:extLst>
              <a:ext uri="{FF2B5EF4-FFF2-40B4-BE49-F238E27FC236}">
                <a16:creationId xmlns:a16="http://schemas.microsoft.com/office/drawing/2014/main" id="{DAF3FC97-7C96-C623-10FC-4756E9874753}"/>
              </a:ext>
            </a:extLst>
          </p:cNvPr>
          <p:cNvPicPr>
            <a:picLocks noGrp="1" noChangeAspect="1"/>
          </p:cNvPicPr>
          <p:nvPr>
            <p:ph type="pic" sz="quarter" idx="25"/>
          </p:nvPr>
        </p:nvPicPr>
        <p:blipFill>
          <a:blip r:embed="rId4"/>
          <a:srcRect l="65" r="65"/>
          <a:stretch/>
        </p:blipFill>
        <p:spPr>
          <a:xfrm>
            <a:off x="4382882" y="4037308"/>
            <a:ext cx="3459862" cy="1920779"/>
          </a:xfrm>
        </p:spPr>
      </p:pic>
      <p:sp>
        <p:nvSpPr>
          <p:cNvPr id="12" name="Content Placeholder 11">
            <a:extLst>
              <a:ext uri="{FF2B5EF4-FFF2-40B4-BE49-F238E27FC236}">
                <a16:creationId xmlns:a16="http://schemas.microsoft.com/office/drawing/2014/main" id="{1B248123-3854-2C8E-9D7F-295D38B13400}"/>
              </a:ext>
            </a:extLst>
          </p:cNvPr>
          <p:cNvSpPr>
            <a:spLocks noGrp="1"/>
          </p:cNvSpPr>
          <p:nvPr>
            <p:ph idx="26"/>
          </p:nvPr>
        </p:nvSpPr>
        <p:spPr>
          <a:xfrm>
            <a:off x="8335552" y="1939884"/>
            <a:ext cx="3459862" cy="1973439"/>
          </a:xfrm>
        </p:spPr>
        <p:txBody>
          <a:bodyPr>
            <a:noAutofit/>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a:t>
            </a:r>
          </a:p>
        </p:txBody>
      </p:sp>
      <p:sp>
        <p:nvSpPr>
          <p:cNvPr id="13" name="Content Placeholder 12">
            <a:extLst>
              <a:ext uri="{FF2B5EF4-FFF2-40B4-BE49-F238E27FC236}">
                <a16:creationId xmlns:a16="http://schemas.microsoft.com/office/drawing/2014/main" id="{9F815CA7-7890-D4CB-23AA-4801C948554F}"/>
              </a:ext>
            </a:extLst>
          </p:cNvPr>
          <p:cNvSpPr>
            <a:spLocks noGrp="1"/>
          </p:cNvSpPr>
          <p:nvPr>
            <p:ph idx="27"/>
          </p:nvPr>
        </p:nvSpPr>
        <p:spPr>
          <a:xfrm>
            <a:off x="8335552" y="1505733"/>
            <a:ext cx="3459862" cy="325293"/>
          </a:xfrm>
        </p:spPr>
        <p:txBody>
          <a:bodyPr/>
          <a:lstStyle/>
          <a:p>
            <a:r>
              <a:rPr lang="en-GB" noProof="0" dirty="0"/>
              <a:t>Header</a:t>
            </a:r>
          </a:p>
        </p:txBody>
      </p:sp>
      <p:pic>
        <p:nvPicPr>
          <p:cNvPr id="38" name="Picture Placeholder 37">
            <a:extLst>
              <a:ext uri="{FF2B5EF4-FFF2-40B4-BE49-F238E27FC236}">
                <a16:creationId xmlns:a16="http://schemas.microsoft.com/office/drawing/2014/main" id="{5C805092-B6E9-105D-D43C-13DDC9D814A2}"/>
              </a:ext>
            </a:extLst>
          </p:cNvPr>
          <p:cNvPicPr>
            <a:picLocks noGrp="1" noChangeAspect="1"/>
          </p:cNvPicPr>
          <p:nvPr>
            <p:ph type="pic" sz="quarter" idx="29"/>
          </p:nvPr>
        </p:nvPicPr>
        <p:blipFill>
          <a:blip r:embed="rId5"/>
          <a:srcRect l="65" r="65"/>
          <a:stretch/>
        </p:blipFill>
        <p:spPr>
          <a:xfrm>
            <a:off x="8335552" y="4037308"/>
            <a:ext cx="3459862" cy="1920779"/>
          </a:xfrm>
        </p:spPr>
      </p:pic>
      <p:sp>
        <p:nvSpPr>
          <p:cNvPr id="26" name="Text Placeholder 25">
            <a:extLst>
              <a:ext uri="{FF2B5EF4-FFF2-40B4-BE49-F238E27FC236}">
                <a16:creationId xmlns:a16="http://schemas.microsoft.com/office/drawing/2014/main" id="{58E0C97A-228E-0A33-50AE-76736BFF0E13}"/>
              </a:ext>
            </a:extLst>
          </p:cNvPr>
          <p:cNvSpPr>
            <a:spLocks noGrp="1"/>
          </p:cNvSpPr>
          <p:nvPr>
            <p:ph type="body" sz="quarter" idx="30"/>
          </p:nvPr>
        </p:nvSpPr>
        <p:spPr>
          <a:xfrm>
            <a:off x="430213" y="5554887"/>
            <a:ext cx="3459861" cy="403200"/>
          </a:xfrm>
        </p:spPr>
        <p:txBody>
          <a:bodyPr/>
          <a:lstStyle/>
          <a:p>
            <a:r>
              <a:rPr lang="en-GB" noProof="0" dirty="0"/>
              <a:t>Image description goes here</a:t>
            </a:r>
          </a:p>
        </p:txBody>
      </p:sp>
      <p:sp>
        <p:nvSpPr>
          <p:cNvPr id="27" name="Text Placeholder 26">
            <a:extLst>
              <a:ext uri="{FF2B5EF4-FFF2-40B4-BE49-F238E27FC236}">
                <a16:creationId xmlns:a16="http://schemas.microsoft.com/office/drawing/2014/main" id="{1E77F361-54FC-E135-E50E-E1563E975ED5}"/>
              </a:ext>
            </a:extLst>
          </p:cNvPr>
          <p:cNvSpPr>
            <a:spLocks noGrp="1"/>
          </p:cNvSpPr>
          <p:nvPr>
            <p:ph type="body" sz="quarter" idx="31"/>
          </p:nvPr>
        </p:nvSpPr>
        <p:spPr>
          <a:xfrm>
            <a:off x="4382883" y="5554887"/>
            <a:ext cx="3459861" cy="403200"/>
          </a:xfrm>
        </p:spPr>
        <p:txBody>
          <a:bodyPr/>
          <a:lstStyle/>
          <a:p>
            <a:r>
              <a:rPr lang="en-GB" noProof="0" dirty="0"/>
              <a:t>Image description goes here</a:t>
            </a:r>
          </a:p>
        </p:txBody>
      </p:sp>
      <p:sp>
        <p:nvSpPr>
          <p:cNvPr id="28" name="Text Placeholder 27">
            <a:extLst>
              <a:ext uri="{FF2B5EF4-FFF2-40B4-BE49-F238E27FC236}">
                <a16:creationId xmlns:a16="http://schemas.microsoft.com/office/drawing/2014/main" id="{0B9F83FA-6A84-4F38-510B-3A7DDE405351}"/>
              </a:ext>
            </a:extLst>
          </p:cNvPr>
          <p:cNvSpPr>
            <a:spLocks noGrp="1"/>
          </p:cNvSpPr>
          <p:nvPr>
            <p:ph type="body" sz="quarter" idx="32"/>
          </p:nvPr>
        </p:nvSpPr>
        <p:spPr>
          <a:xfrm>
            <a:off x="8335553" y="5554887"/>
            <a:ext cx="3459861" cy="403200"/>
          </a:xfrm>
        </p:spPr>
        <p:txBody>
          <a:bodyPr/>
          <a:lstStyle/>
          <a:p>
            <a:r>
              <a:rPr lang="en-GB" noProof="0" dirty="0"/>
              <a:t>Image description goes here</a:t>
            </a:r>
          </a:p>
        </p:txBody>
      </p:sp>
      <p:sp>
        <p:nvSpPr>
          <p:cNvPr id="6" name="Slide Number Placeholder 5">
            <a:extLst>
              <a:ext uri="{FF2B5EF4-FFF2-40B4-BE49-F238E27FC236}">
                <a16:creationId xmlns:a16="http://schemas.microsoft.com/office/drawing/2014/main" id="{23174578-2D41-D605-1385-4E492490D09D}"/>
              </a:ext>
            </a:extLst>
          </p:cNvPr>
          <p:cNvSpPr>
            <a:spLocks noGrp="1"/>
          </p:cNvSpPr>
          <p:nvPr>
            <p:ph type="sldNum" sz="quarter" idx="33"/>
          </p:nvPr>
        </p:nvSpPr>
        <p:spPr>
          <a:xfrm>
            <a:off x="430272" y="6424804"/>
            <a:ext cx="144000" cy="107722"/>
          </a:xfrm>
        </p:spPr>
        <p:txBody>
          <a:bodyPr/>
          <a:lstStyle/>
          <a:p>
            <a:fld id="{B70ABF48-9EEA-4187-85C1-AD7A92F0F57C}" type="slidenum">
              <a:rPr lang="en-GB" noProof="0" smtClean="0"/>
              <a:pPr/>
              <a:t>24</a:t>
            </a:fld>
            <a:endParaRPr lang="en-GB" noProof="0" dirty="0"/>
          </a:p>
        </p:txBody>
      </p:sp>
    </p:spTree>
    <p:extLst>
      <p:ext uri="{BB962C8B-B14F-4D97-AF65-F5344CB8AC3E}">
        <p14:creationId xmlns:p14="http://schemas.microsoft.com/office/powerpoint/2010/main" val="301944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7EFE3-B09E-D9C1-569D-D30B84DF0D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474514-F6C3-7AFD-5914-F8BCC7353B0A}"/>
              </a:ext>
            </a:extLst>
          </p:cNvPr>
          <p:cNvSpPr>
            <a:spLocks noGrp="1"/>
          </p:cNvSpPr>
          <p:nvPr>
            <p:ph type="title"/>
          </p:nvPr>
        </p:nvSpPr>
        <p:spPr>
          <a:xfrm>
            <a:off x="430211" y="365125"/>
            <a:ext cx="10692000" cy="377628"/>
          </a:xfrm>
        </p:spPr>
        <p:txBody>
          <a:bodyPr/>
          <a:lstStyle/>
          <a:p>
            <a:r>
              <a:rPr lang="en-GB" noProof="0" dirty="0"/>
              <a:t>Four columns — four images above</a:t>
            </a:r>
          </a:p>
        </p:txBody>
      </p:sp>
      <p:sp>
        <p:nvSpPr>
          <p:cNvPr id="4" name="Text Placeholder 3">
            <a:extLst>
              <a:ext uri="{FF2B5EF4-FFF2-40B4-BE49-F238E27FC236}">
                <a16:creationId xmlns:a16="http://schemas.microsoft.com/office/drawing/2014/main" id="{0549F3BF-366E-FA8B-D502-DDF2DEA2AC52}"/>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42A36819-EE99-DCF8-B91F-8E7EC8516413}"/>
              </a:ext>
            </a:extLst>
          </p:cNvPr>
          <p:cNvSpPr>
            <a:spLocks noGrp="1"/>
          </p:cNvSpPr>
          <p:nvPr>
            <p:ph idx="1"/>
          </p:nvPr>
        </p:nvSpPr>
        <p:spPr>
          <a:xfrm>
            <a:off x="430214" y="3979296"/>
            <a:ext cx="2708193" cy="1973439"/>
          </a:xfrm>
        </p:spPr>
        <p:txBody>
          <a:bodyPr>
            <a:noAutofit/>
          </a:bodyPr>
          <a:lstStyle/>
          <a:p>
            <a:r>
              <a:rPr lang="en-GB" noProof="0" dirty="0"/>
              <a:t>Lorem ipsum dolor sit </a:t>
            </a:r>
            <a:br>
              <a:rPr lang="en-GB" noProof="0" dirty="0"/>
            </a:br>
            <a:r>
              <a:rPr lang="en-GB" noProof="0" dirty="0"/>
              <a:t>amet, consectetur adipiscing elit, sed do eiusmod tempor incididunt ut labore et dolore magna aliqua. Ut enim ad minim veniam, quis nostrud exercitation ullamco.</a:t>
            </a:r>
          </a:p>
        </p:txBody>
      </p:sp>
      <p:sp>
        <p:nvSpPr>
          <p:cNvPr id="5" name="Content Placeholder 4">
            <a:extLst>
              <a:ext uri="{FF2B5EF4-FFF2-40B4-BE49-F238E27FC236}">
                <a16:creationId xmlns:a16="http://schemas.microsoft.com/office/drawing/2014/main" id="{2DADB680-6D00-0BA9-A726-0559D41C649F}"/>
              </a:ext>
            </a:extLst>
          </p:cNvPr>
          <p:cNvSpPr>
            <a:spLocks noGrp="1"/>
          </p:cNvSpPr>
          <p:nvPr>
            <p:ph idx="15"/>
          </p:nvPr>
        </p:nvSpPr>
        <p:spPr>
          <a:xfrm>
            <a:off x="430214" y="3545145"/>
            <a:ext cx="2708193" cy="325293"/>
          </a:xfrm>
        </p:spPr>
        <p:txBody>
          <a:bodyPr/>
          <a:lstStyle/>
          <a:p>
            <a:r>
              <a:rPr lang="en-GB" noProof="0" dirty="0"/>
              <a:t>Header</a:t>
            </a:r>
          </a:p>
        </p:txBody>
      </p:sp>
      <p:pic>
        <p:nvPicPr>
          <p:cNvPr id="18" name="Picture Placeholder 59">
            <a:extLst>
              <a:ext uri="{FF2B5EF4-FFF2-40B4-BE49-F238E27FC236}">
                <a16:creationId xmlns:a16="http://schemas.microsoft.com/office/drawing/2014/main" id="{D6880660-4F9E-0153-9728-E210927E8213}"/>
              </a:ext>
            </a:extLst>
          </p:cNvPr>
          <p:cNvPicPr>
            <a:picLocks noGrp="1" noChangeAspect="1"/>
          </p:cNvPicPr>
          <p:nvPr>
            <p:ph type="pic" sz="quarter" idx="21"/>
          </p:nvPr>
        </p:nvPicPr>
        <p:blipFill>
          <a:blip r:embed="rId3"/>
          <a:srcRect l="10836" r="10836"/>
          <a:stretch/>
        </p:blipFill>
        <p:spPr>
          <a:xfrm>
            <a:off x="432000" y="1505733"/>
            <a:ext cx="2708193" cy="1920779"/>
          </a:xfrm>
        </p:spPr>
      </p:pic>
      <p:sp>
        <p:nvSpPr>
          <p:cNvPr id="7" name="Content Placeholder 6">
            <a:extLst>
              <a:ext uri="{FF2B5EF4-FFF2-40B4-BE49-F238E27FC236}">
                <a16:creationId xmlns:a16="http://schemas.microsoft.com/office/drawing/2014/main" id="{6022E4B3-FE75-5E16-49C2-0ECC9041EF4F}"/>
              </a:ext>
            </a:extLst>
          </p:cNvPr>
          <p:cNvSpPr>
            <a:spLocks noGrp="1"/>
          </p:cNvSpPr>
          <p:nvPr>
            <p:ph idx="22"/>
          </p:nvPr>
        </p:nvSpPr>
        <p:spPr>
          <a:xfrm>
            <a:off x="3315883" y="3979296"/>
            <a:ext cx="2708193" cy="1973439"/>
          </a:xfrm>
        </p:spPr>
        <p:txBody>
          <a:bodyPr>
            <a:noAutofit/>
          </a:bodyPr>
          <a:lstStyle/>
          <a:p>
            <a:r>
              <a:rPr lang="en-GB" noProof="0" dirty="0"/>
              <a:t>Lorem ipsum dolor sit </a:t>
            </a:r>
            <a:br>
              <a:rPr lang="en-GB" noProof="0" dirty="0"/>
            </a:br>
            <a:r>
              <a:rPr lang="en-GB" noProof="0" dirty="0"/>
              <a:t>amet, consectetur adipiscing elit, sed do eiusmod tempor incididunt ut labore et dolore magna aliqua. Ut enim ad minim veniam, quis nostrud exercitation ullamco.</a:t>
            </a:r>
          </a:p>
        </p:txBody>
      </p:sp>
      <p:sp>
        <p:nvSpPr>
          <p:cNvPr id="8" name="Content Placeholder 7">
            <a:extLst>
              <a:ext uri="{FF2B5EF4-FFF2-40B4-BE49-F238E27FC236}">
                <a16:creationId xmlns:a16="http://schemas.microsoft.com/office/drawing/2014/main" id="{D36C0052-379A-1458-5555-06F413971E39}"/>
              </a:ext>
            </a:extLst>
          </p:cNvPr>
          <p:cNvSpPr>
            <a:spLocks noGrp="1"/>
          </p:cNvSpPr>
          <p:nvPr>
            <p:ph idx="23"/>
          </p:nvPr>
        </p:nvSpPr>
        <p:spPr>
          <a:xfrm>
            <a:off x="3315883" y="3545145"/>
            <a:ext cx="2708193" cy="325293"/>
          </a:xfrm>
        </p:spPr>
        <p:txBody>
          <a:bodyPr/>
          <a:lstStyle/>
          <a:p>
            <a:r>
              <a:rPr lang="en-GB" noProof="0" dirty="0"/>
              <a:t>Header</a:t>
            </a:r>
          </a:p>
        </p:txBody>
      </p:sp>
      <p:pic>
        <p:nvPicPr>
          <p:cNvPr id="21" name="Picture Placeholder 20">
            <a:extLst>
              <a:ext uri="{FF2B5EF4-FFF2-40B4-BE49-F238E27FC236}">
                <a16:creationId xmlns:a16="http://schemas.microsoft.com/office/drawing/2014/main" id="{55A6983E-3F76-C12E-BF5E-8E2698F3A0F4}"/>
              </a:ext>
            </a:extLst>
          </p:cNvPr>
          <p:cNvPicPr>
            <a:picLocks noGrp="1" noChangeAspect="1"/>
          </p:cNvPicPr>
          <p:nvPr>
            <p:ph type="pic" sz="quarter" idx="24"/>
          </p:nvPr>
        </p:nvPicPr>
        <p:blipFill>
          <a:blip r:embed="rId4"/>
          <a:srcRect l="98" r="98"/>
          <a:stretch/>
        </p:blipFill>
        <p:spPr>
          <a:xfrm>
            <a:off x="3293464" y="1505733"/>
            <a:ext cx="2708193" cy="1920779"/>
          </a:xfrm>
        </p:spPr>
      </p:pic>
      <p:sp>
        <p:nvSpPr>
          <p:cNvPr id="12" name="Content Placeholder 11">
            <a:extLst>
              <a:ext uri="{FF2B5EF4-FFF2-40B4-BE49-F238E27FC236}">
                <a16:creationId xmlns:a16="http://schemas.microsoft.com/office/drawing/2014/main" id="{AB1938AF-9E9E-373E-7A99-187ED09146A7}"/>
              </a:ext>
            </a:extLst>
          </p:cNvPr>
          <p:cNvSpPr>
            <a:spLocks noGrp="1"/>
          </p:cNvSpPr>
          <p:nvPr>
            <p:ph idx="25"/>
          </p:nvPr>
        </p:nvSpPr>
        <p:spPr>
          <a:xfrm>
            <a:off x="6201552" y="3979296"/>
            <a:ext cx="2708193" cy="1973439"/>
          </a:xfrm>
        </p:spPr>
        <p:txBody>
          <a:bodyPr>
            <a:noAutofit/>
          </a:bodyPr>
          <a:lstStyle/>
          <a:p>
            <a:r>
              <a:rPr lang="en-GB" noProof="0" dirty="0"/>
              <a:t>Lorem ipsum dolor sit </a:t>
            </a:r>
            <a:br>
              <a:rPr lang="en-GB" noProof="0" dirty="0"/>
            </a:br>
            <a:r>
              <a:rPr lang="en-GB" noProof="0" dirty="0"/>
              <a:t>amet, consectetur adipiscing elit, sed do eiusmod tempor incididunt ut labore et dolore magna aliqua. Ut enim ad minim veniam, quis nostrud exercitation ullamco.</a:t>
            </a:r>
          </a:p>
        </p:txBody>
      </p:sp>
      <p:sp>
        <p:nvSpPr>
          <p:cNvPr id="13" name="Content Placeholder 12">
            <a:extLst>
              <a:ext uri="{FF2B5EF4-FFF2-40B4-BE49-F238E27FC236}">
                <a16:creationId xmlns:a16="http://schemas.microsoft.com/office/drawing/2014/main" id="{A8DE5C09-9D93-DF92-5762-03C0DCD7E757}"/>
              </a:ext>
            </a:extLst>
          </p:cNvPr>
          <p:cNvSpPr>
            <a:spLocks noGrp="1"/>
          </p:cNvSpPr>
          <p:nvPr>
            <p:ph idx="26"/>
          </p:nvPr>
        </p:nvSpPr>
        <p:spPr>
          <a:xfrm>
            <a:off x="6201552" y="3545145"/>
            <a:ext cx="2708193" cy="325293"/>
          </a:xfrm>
        </p:spPr>
        <p:txBody>
          <a:bodyPr/>
          <a:lstStyle/>
          <a:p>
            <a:r>
              <a:rPr lang="en-GB" noProof="0" dirty="0"/>
              <a:t>Header</a:t>
            </a:r>
          </a:p>
        </p:txBody>
      </p:sp>
      <p:pic>
        <p:nvPicPr>
          <p:cNvPr id="23" name="Picture Placeholder 22">
            <a:extLst>
              <a:ext uri="{FF2B5EF4-FFF2-40B4-BE49-F238E27FC236}">
                <a16:creationId xmlns:a16="http://schemas.microsoft.com/office/drawing/2014/main" id="{4EFBE161-FB03-CE07-73EE-E52B6DF3F47A}"/>
              </a:ext>
            </a:extLst>
          </p:cNvPr>
          <p:cNvPicPr>
            <a:picLocks noGrp="1" noChangeAspect="1"/>
          </p:cNvPicPr>
          <p:nvPr>
            <p:ph type="pic" sz="quarter" idx="27"/>
          </p:nvPr>
        </p:nvPicPr>
        <p:blipFill>
          <a:blip r:embed="rId5"/>
          <a:srcRect l="98" r="98"/>
          <a:stretch/>
        </p:blipFill>
        <p:spPr>
          <a:xfrm>
            <a:off x="6190342" y="1505733"/>
            <a:ext cx="2708193" cy="1920779"/>
          </a:xfrm>
        </p:spPr>
      </p:pic>
      <p:sp>
        <p:nvSpPr>
          <p:cNvPr id="16" name="Content Placeholder 15">
            <a:extLst>
              <a:ext uri="{FF2B5EF4-FFF2-40B4-BE49-F238E27FC236}">
                <a16:creationId xmlns:a16="http://schemas.microsoft.com/office/drawing/2014/main" id="{5BBE2F2C-2C31-69BB-75BB-5E48C1AD62D3}"/>
              </a:ext>
            </a:extLst>
          </p:cNvPr>
          <p:cNvSpPr>
            <a:spLocks noGrp="1"/>
          </p:cNvSpPr>
          <p:nvPr>
            <p:ph idx="28"/>
          </p:nvPr>
        </p:nvSpPr>
        <p:spPr>
          <a:xfrm>
            <a:off x="9087221" y="3979296"/>
            <a:ext cx="2708193" cy="1973439"/>
          </a:xfrm>
        </p:spPr>
        <p:txBody>
          <a:bodyPr/>
          <a:lstStyle/>
          <a:p>
            <a:r>
              <a:rPr lang="en-GB" noProof="0" dirty="0"/>
              <a:t>Lorem ipsum dolor sit </a:t>
            </a:r>
            <a:br>
              <a:rPr lang="en-GB" noProof="0" dirty="0"/>
            </a:br>
            <a:r>
              <a:rPr lang="en-GB" noProof="0" dirty="0"/>
              <a:t>amet, consectetur adipiscing elit, sed do eiusmod tempor incididunt ut labore et dolore magna aliqua. Ut enim ad minim veniam, quis nostrud exercitation ullamco.</a:t>
            </a:r>
          </a:p>
        </p:txBody>
      </p:sp>
      <p:sp>
        <p:nvSpPr>
          <p:cNvPr id="17" name="Content Placeholder 16">
            <a:extLst>
              <a:ext uri="{FF2B5EF4-FFF2-40B4-BE49-F238E27FC236}">
                <a16:creationId xmlns:a16="http://schemas.microsoft.com/office/drawing/2014/main" id="{BDDD0DCF-5AAA-EB3F-6A12-15F8BE02BFF0}"/>
              </a:ext>
            </a:extLst>
          </p:cNvPr>
          <p:cNvSpPr>
            <a:spLocks noGrp="1"/>
          </p:cNvSpPr>
          <p:nvPr>
            <p:ph idx="29"/>
          </p:nvPr>
        </p:nvSpPr>
        <p:spPr>
          <a:xfrm>
            <a:off x="9087221" y="3545145"/>
            <a:ext cx="2708193" cy="325293"/>
          </a:xfrm>
        </p:spPr>
        <p:txBody>
          <a:bodyPr/>
          <a:lstStyle/>
          <a:p>
            <a:r>
              <a:rPr lang="en-GB" noProof="0" dirty="0"/>
              <a:t>Header</a:t>
            </a:r>
          </a:p>
        </p:txBody>
      </p:sp>
      <p:pic>
        <p:nvPicPr>
          <p:cNvPr id="10" name="Picture Placeholder 37">
            <a:extLst>
              <a:ext uri="{FF2B5EF4-FFF2-40B4-BE49-F238E27FC236}">
                <a16:creationId xmlns:a16="http://schemas.microsoft.com/office/drawing/2014/main" id="{1B20A3F3-D620-35DD-D8AB-21F2531784FC}"/>
              </a:ext>
            </a:extLst>
          </p:cNvPr>
          <p:cNvPicPr>
            <a:picLocks noGrp="1" noChangeAspect="1"/>
          </p:cNvPicPr>
          <p:nvPr>
            <p:ph type="pic" sz="quarter" idx="30"/>
          </p:nvPr>
        </p:nvPicPr>
        <p:blipFill>
          <a:blip r:embed="rId6"/>
          <a:srcRect l="10905" r="10905"/>
          <a:stretch/>
        </p:blipFill>
        <p:spPr>
          <a:xfrm>
            <a:off x="9087221" y="1505733"/>
            <a:ext cx="2708193" cy="1920779"/>
          </a:xfrm>
        </p:spPr>
      </p:pic>
      <p:sp>
        <p:nvSpPr>
          <p:cNvPr id="33" name="Text Placeholder 32">
            <a:extLst>
              <a:ext uri="{FF2B5EF4-FFF2-40B4-BE49-F238E27FC236}">
                <a16:creationId xmlns:a16="http://schemas.microsoft.com/office/drawing/2014/main" id="{5D6B8A2B-FF47-9042-54A2-B39A2A78F3AE}"/>
              </a:ext>
            </a:extLst>
          </p:cNvPr>
          <p:cNvSpPr>
            <a:spLocks noGrp="1"/>
          </p:cNvSpPr>
          <p:nvPr>
            <p:ph type="body" sz="quarter" idx="31"/>
          </p:nvPr>
        </p:nvSpPr>
        <p:spPr>
          <a:xfrm>
            <a:off x="430213" y="3023312"/>
            <a:ext cx="2708193" cy="403200"/>
          </a:xfrm>
        </p:spPr>
        <p:txBody>
          <a:bodyPr/>
          <a:lstStyle/>
          <a:p>
            <a:r>
              <a:rPr lang="en-GB" noProof="0" dirty="0"/>
              <a:t>Image description goes here</a:t>
            </a:r>
          </a:p>
        </p:txBody>
      </p:sp>
      <p:sp>
        <p:nvSpPr>
          <p:cNvPr id="34" name="Text Placeholder 33">
            <a:extLst>
              <a:ext uri="{FF2B5EF4-FFF2-40B4-BE49-F238E27FC236}">
                <a16:creationId xmlns:a16="http://schemas.microsoft.com/office/drawing/2014/main" id="{12EAB1C1-1B85-13DC-8279-FD208E1DE5BF}"/>
              </a:ext>
            </a:extLst>
          </p:cNvPr>
          <p:cNvSpPr>
            <a:spLocks noGrp="1"/>
          </p:cNvSpPr>
          <p:nvPr>
            <p:ph type="body" sz="quarter" idx="32"/>
          </p:nvPr>
        </p:nvSpPr>
        <p:spPr>
          <a:xfrm>
            <a:off x="3315882" y="3023312"/>
            <a:ext cx="2708193" cy="403200"/>
          </a:xfrm>
        </p:spPr>
        <p:txBody>
          <a:bodyPr/>
          <a:lstStyle/>
          <a:p>
            <a:r>
              <a:rPr lang="en-GB" noProof="0" dirty="0"/>
              <a:t>Image description goes here</a:t>
            </a:r>
          </a:p>
        </p:txBody>
      </p:sp>
      <p:sp>
        <p:nvSpPr>
          <p:cNvPr id="35" name="Text Placeholder 34">
            <a:extLst>
              <a:ext uri="{FF2B5EF4-FFF2-40B4-BE49-F238E27FC236}">
                <a16:creationId xmlns:a16="http://schemas.microsoft.com/office/drawing/2014/main" id="{DAFDC66E-4AD0-5C4B-3C26-B0E06BDAAD13}"/>
              </a:ext>
            </a:extLst>
          </p:cNvPr>
          <p:cNvSpPr>
            <a:spLocks noGrp="1"/>
          </p:cNvSpPr>
          <p:nvPr>
            <p:ph type="body" sz="quarter" idx="33"/>
          </p:nvPr>
        </p:nvSpPr>
        <p:spPr>
          <a:xfrm>
            <a:off x="6201551" y="3023312"/>
            <a:ext cx="2708193" cy="403200"/>
          </a:xfrm>
        </p:spPr>
        <p:txBody>
          <a:bodyPr/>
          <a:lstStyle/>
          <a:p>
            <a:r>
              <a:rPr lang="en-GB" noProof="0" dirty="0"/>
              <a:t>Image description goes here</a:t>
            </a:r>
          </a:p>
        </p:txBody>
      </p:sp>
      <p:sp>
        <p:nvSpPr>
          <p:cNvPr id="36" name="Text Placeholder 35">
            <a:extLst>
              <a:ext uri="{FF2B5EF4-FFF2-40B4-BE49-F238E27FC236}">
                <a16:creationId xmlns:a16="http://schemas.microsoft.com/office/drawing/2014/main" id="{D2D7BE2B-5238-4AC3-0A4F-67915DF25093}"/>
              </a:ext>
            </a:extLst>
          </p:cNvPr>
          <p:cNvSpPr>
            <a:spLocks noGrp="1"/>
          </p:cNvSpPr>
          <p:nvPr>
            <p:ph type="body" sz="quarter" idx="34"/>
          </p:nvPr>
        </p:nvSpPr>
        <p:spPr>
          <a:xfrm>
            <a:off x="9087221" y="3023312"/>
            <a:ext cx="2708193" cy="403200"/>
          </a:xfrm>
        </p:spPr>
        <p:txBody>
          <a:bodyPr/>
          <a:lstStyle/>
          <a:p>
            <a:r>
              <a:rPr lang="en-GB" noProof="0" dirty="0"/>
              <a:t>Image description goes here</a:t>
            </a:r>
          </a:p>
        </p:txBody>
      </p:sp>
      <p:sp>
        <p:nvSpPr>
          <p:cNvPr id="6" name="Slide Number Placeholder 5">
            <a:extLst>
              <a:ext uri="{FF2B5EF4-FFF2-40B4-BE49-F238E27FC236}">
                <a16:creationId xmlns:a16="http://schemas.microsoft.com/office/drawing/2014/main" id="{9A7B3119-1DBD-36A8-2D7E-FCCB5645202D}"/>
              </a:ext>
            </a:extLst>
          </p:cNvPr>
          <p:cNvSpPr>
            <a:spLocks noGrp="1"/>
          </p:cNvSpPr>
          <p:nvPr>
            <p:ph type="sldNum" sz="quarter" idx="35"/>
          </p:nvPr>
        </p:nvSpPr>
        <p:spPr>
          <a:xfrm>
            <a:off x="430272" y="6424804"/>
            <a:ext cx="144000" cy="107722"/>
          </a:xfrm>
        </p:spPr>
        <p:txBody>
          <a:bodyPr/>
          <a:lstStyle/>
          <a:p>
            <a:fld id="{B70ABF48-9EEA-4187-85C1-AD7A92F0F57C}" type="slidenum">
              <a:rPr lang="en-GB" noProof="0" smtClean="0"/>
              <a:pPr/>
              <a:t>25</a:t>
            </a:fld>
            <a:endParaRPr lang="en-GB" noProof="0" dirty="0"/>
          </a:p>
        </p:txBody>
      </p:sp>
    </p:spTree>
    <p:extLst>
      <p:ext uri="{BB962C8B-B14F-4D97-AF65-F5344CB8AC3E}">
        <p14:creationId xmlns:p14="http://schemas.microsoft.com/office/powerpoint/2010/main" val="4078140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35">
            <a:extLst>
              <a:ext uri="{FF2B5EF4-FFF2-40B4-BE49-F238E27FC236}">
                <a16:creationId xmlns:a16="http://schemas.microsoft.com/office/drawing/2014/main" id="{C48D79C3-3325-6F13-2848-65A2F99C377E}"/>
              </a:ext>
            </a:extLst>
          </p:cNvPr>
          <p:cNvPicPr>
            <a:picLocks noGrp="1" noChangeAspect="1"/>
          </p:cNvPicPr>
          <p:nvPr>
            <p:ph type="pic" sz="quarter" idx="20"/>
          </p:nvPr>
        </p:nvPicPr>
        <p:blipFill>
          <a:blip r:embed="rId3"/>
          <a:srcRect l="33" r="33"/>
          <a:stretch/>
        </p:blipFill>
        <p:spPr>
          <a:xfrm>
            <a:off x="6405852" y="1504950"/>
            <a:ext cx="5389562" cy="4392613"/>
          </a:xfrm>
        </p:spPr>
      </p:pic>
      <p:sp>
        <p:nvSpPr>
          <p:cNvPr id="20" name="Title 19">
            <a:extLst>
              <a:ext uri="{FF2B5EF4-FFF2-40B4-BE49-F238E27FC236}">
                <a16:creationId xmlns:a16="http://schemas.microsoft.com/office/drawing/2014/main" id="{01737099-C01F-8004-B669-38E6740820A9}"/>
              </a:ext>
            </a:extLst>
          </p:cNvPr>
          <p:cNvSpPr>
            <a:spLocks noGrp="1"/>
          </p:cNvSpPr>
          <p:nvPr>
            <p:ph type="title"/>
          </p:nvPr>
        </p:nvSpPr>
        <p:spPr>
          <a:xfrm>
            <a:off x="430211" y="365125"/>
            <a:ext cx="10692000" cy="377628"/>
          </a:xfrm>
        </p:spPr>
        <p:txBody>
          <a:bodyPr/>
          <a:lstStyle/>
          <a:p>
            <a:r>
              <a:rPr lang="en-GB" noProof="0" dirty="0"/>
              <a:t>Workflow — product with table</a:t>
            </a:r>
          </a:p>
        </p:txBody>
      </p:sp>
      <p:sp>
        <p:nvSpPr>
          <p:cNvPr id="21" name="Text Placeholder 20">
            <a:extLst>
              <a:ext uri="{FF2B5EF4-FFF2-40B4-BE49-F238E27FC236}">
                <a16:creationId xmlns:a16="http://schemas.microsoft.com/office/drawing/2014/main" id="{A9B4F005-A342-97E8-48D8-59199B5E436C}"/>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graphicFrame>
        <p:nvGraphicFramePr>
          <p:cNvPr id="28" name="Content Placeholder 27">
            <a:extLst>
              <a:ext uri="{FF2B5EF4-FFF2-40B4-BE49-F238E27FC236}">
                <a16:creationId xmlns:a16="http://schemas.microsoft.com/office/drawing/2014/main" id="{E5FDCADE-5522-86F9-CDF1-9475286C215D}"/>
              </a:ext>
            </a:extLst>
          </p:cNvPr>
          <p:cNvGraphicFramePr>
            <a:graphicFrameLocks noGrp="1"/>
          </p:cNvGraphicFramePr>
          <p:nvPr>
            <p:ph sz="quarter" idx="12"/>
            <p:extLst>
              <p:ext uri="{D42A27DB-BD31-4B8C-83A1-F6EECF244321}">
                <p14:modId xmlns:p14="http://schemas.microsoft.com/office/powerpoint/2010/main" val="100724273"/>
              </p:ext>
            </p:extLst>
          </p:nvPr>
        </p:nvGraphicFramePr>
        <p:xfrm>
          <a:off x="430213" y="1504950"/>
          <a:ext cx="5665787" cy="4453137"/>
        </p:xfrm>
        <a:graphic>
          <a:graphicData uri="http://schemas.openxmlformats.org/drawingml/2006/table">
            <a:tbl>
              <a:tblPr firstRow="1" bandRow="1">
                <a:tableStyleId>{5C22544A-7EE6-4342-B048-85BDC9FD1C3A}</a:tableStyleId>
              </a:tblPr>
              <a:tblGrid>
                <a:gridCol w="1414086">
                  <a:extLst>
                    <a:ext uri="{9D8B030D-6E8A-4147-A177-3AD203B41FA5}">
                      <a16:colId xmlns:a16="http://schemas.microsoft.com/office/drawing/2014/main" val="4011370628"/>
                    </a:ext>
                  </a:extLst>
                </a:gridCol>
                <a:gridCol w="4251701">
                  <a:extLst>
                    <a:ext uri="{9D8B030D-6E8A-4147-A177-3AD203B41FA5}">
                      <a16:colId xmlns:a16="http://schemas.microsoft.com/office/drawing/2014/main" val="1849946717"/>
                    </a:ext>
                  </a:extLst>
                </a:gridCol>
              </a:tblGrid>
              <a:tr h="398661">
                <a:tc>
                  <a:txBody>
                    <a:bodyPr/>
                    <a:lstStyle/>
                    <a:p>
                      <a:r>
                        <a:rPr lang="en-GB" sz="1200" b="0" noProof="0" dirty="0">
                          <a:solidFill>
                            <a:schemeClr val="bg1"/>
                          </a:solidFill>
                          <a:latin typeface="Noto Sans Light" panose="020B0402040504020204" pitchFamily="34" charset="0"/>
                          <a:cs typeface="Noto Sans Light" panose="020B0402040504020204" pitchFamily="34" charset="0"/>
                        </a:rPr>
                        <a:t>Product</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0" noProof="0" dirty="0">
                          <a:solidFill>
                            <a:schemeClr val="bg1"/>
                          </a:solidFill>
                          <a:latin typeface="Noto Sans Light" panose="020B0402040504020204" pitchFamily="34" charset="0"/>
                          <a:cs typeface="Noto Sans Light" panose="020B0402040504020204" pitchFamily="34" charset="0"/>
                        </a:rPr>
                        <a:t>Version</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661148694"/>
                  </a:ext>
                </a:extLst>
              </a:tr>
              <a:tr h="1013619">
                <a:tc>
                  <a:txBody>
                    <a:bodyPr/>
                    <a:lstStyle/>
                    <a:p>
                      <a:pPr marL="0" marR="0" indent="0" algn="l" defTabSz="457200" rtl="0" eaLnBrk="1" fontAlgn="auto" latinLnBrk="0" hangingPunct="1">
                        <a:lnSpc>
                          <a:spcPct val="100000"/>
                        </a:lnSpc>
                        <a:spcBef>
                          <a:spcPts val="0"/>
                        </a:spcBef>
                        <a:spcAft>
                          <a:spcPts val="600"/>
                        </a:spcAft>
                        <a:buClrTx/>
                        <a:buSzTx/>
                        <a:buFontTx/>
                        <a:buNone/>
                        <a:tabLst/>
                        <a:defRPr/>
                      </a:pPr>
                      <a:r>
                        <a:rPr lang="en-GB" sz="1200" b="0" noProof="0" dirty="0">
                          <a:solidFill>
                            <a:schemeClr val="accent2"/>
                          </a:solidFill>
                          <a:latin typeface="Noto Sans Light" panose="020B0402040504020204" pitchFamily="34" charset="0"/>
                          <a:cs typeface="Noto Sans Light" panose="020B0402040504020204" pitchFamily="34" charset="0"/>
                        </a:rPr>
                        <a:t>Device</a:t>
                      </a:r>
                    </a:p>
                  </a:txBody>
                  <a:tcPr marL="108000" marR="121920" marT="60960" marB="60960">
                    <a:lnT w="38100" cmpd="sng">
                      <a:noFill/>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MinION </a:t>
                      </a:r>
                      <a:r>
                        <a:rPr lang="en-GB" sz="1200" b="0" i="0" u="none" strike="noStrike"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Mk1D</a:t>
                      </a:r>
                      <a:endParaRPr lang="en-GB" noProof="0" dirty="0">
                        <a:latin typeface="Noto Sans Light" panose="020B0402040504020204" pitchFamily="34" charset="0"/>
                        <a:sym typeface="Arial"/>
                      </a:endParaRPr>
                    </a:p>
                  </a:txBody>
                  <a:tcPr marL="108000" marR="122400" marT="61200" marB="61200">
                    <a:lnT w="38100" cmpd="sng">
                      <a:noFill/>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818839983"/>
                  </a:ext>
                </a:extLst>
              </a:tr>
              <a:tr h="1013619">
                <a:tc>
                  <a:txBody>
                    <a:bodyPr/>
                    <a:lstStyle/>
                    <a:p>
                      <a:pPr marL="0" marR="0" indent="0" algn="l" defTabSz="457200" rtl="0" eaLnBrk="1" fontAlgn="auto" latinLnBrk="0" hangingPunct="1">
                        <a:lnSpc>
                          <a:spcPct val="100000"/>
                        </a:lnSpc>
                        <a:spcBef>
                          <a:spcPts val="0"/>
                        </a:spcBef>
                        <a:spcAft>
                          <a:spcPts val="600"/>
                        </a:spcAft>
                        <a:buClrTx/>
                        <a:buSzTx/>
                        <a:buFontTx/>
                        <a:buNone/>
                        <a:tabLst/>
                        <a:defRPr/>
                      </a:pPr>
                      <a:r>
                        <a:rPr lang="en-GB" sz="1200" b="0" noProof="0" dirty="0">
                          <a:solidFill>
                            <a:schemeClr val="accent2"/>
                          </a:solidFill>
                          <a:latin typeface="Noto Sans Light" panose="020B0402040504020204" pitchFamily="34" charset="0"/>
                          <a:cs typeface="Noto Sans Light" panose="020B0402040504020204" pitchFamily="34" charset="0"/>
                        </a:rPr>
                        <a:t>Flow cells</a:t>
                      </a:r>
                    </a:p>
                  </a:txBody>
                  <a:tcPr marL="108000" marR="121920" marT="60960" marB="6096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rtl="0" eaLnBrk="1" fontAlgn="auto" latinLnBrk="0" hangingPunct="1">
                        <a:lnSpc>
                          <a:spcPct val="100000"/>
                        </a:lnSpc>
                        <a:spcBef>
                          <a:spcPts val="0"/>
                        </a:spcBef>
                        <a:spcAft>
                          <a:spcPts val="600"/>
                        </a:spcAft>
                        <a:buClrTx/>
                        <a:buSzTx/>
                        <a:buFontTx/>
                        <a:buNone/>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MinION </a:t>
                      </a: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FLO-MIN114 (R10.4.1)</a:t>
                      </a:r>
                      <a:endParaRPr lang="en-GB" sz="1200" b="0" i="0" u="none" strike="noStrike" kern="1200" cap="none" spc="0" baseline="0" noProof="0" dirty="0">
                        <a:ln>
                          <a:noFill/>
                        </a:ln>
                        <a:solidFill>
                          <a:srgbClr val="000000"/>
                        </a:solidFill>
                        <a:uFillTx/>
                        <a:latin typeface="Noto Sans Light" panose="020B0402040504020204" pitchFamily="34" charset="0"/>
                        <a:ea typeface="+mn-ea"/>
                        <a:cs typeface="Noto Sans Light" panose="020B0402040504020204" pitchFamily="34" charset="0"/>
                      </a:endParaRPr>
                    </a:p>
                    <a:p>
                      <a:pPr marL="0" marR="0" lvl="2" indent="0" algn="l" rtl="0" eaLnBrk="1" fontAlgn="auto" latinLnBrk="0" hangingPunct="1">
                        <a:lnSpc>
                          <a:spcPct val="100000"/>
                        </a:lnSpc>
                        <a:spcBef>
                          <a:spcPts val="0"/>
                        </a:spcBef>
                        <a:spcAft>
                          <a:spcPts val="600"/>
                        </a:spcAft>
                        <a:buClrTx/>
                        <a:buSzTx/>
                        <a:buFontTx/>
                        <a:buNone/>
                      </a:pPr>
                      <a:r>
                        <a:rPr lang="en-GB" sz="1200" dirty="0"/>
                        <a:t>MinION FLO-MIN004RA (RNA)</a:t>
                      </a:r>
                      <a:endParaRPr lang="en-GB" sz="1200" b="0" i="0" u="none" strike="noStrike" kern="1200" cap="none" spc="0" baseline="0" noProof="0" dirty="0">
                        <a:ln>
                          <a:noFill/>
                        </a:ln>
                        <a:solidFill>
                          <a:schemeClr val="tx1"/>
                        </a:solidFill>
                        <a:uFillTx/>
                        <a:latin typeface="Noto Sans Light" panose="020B0402040504020204" pitchFamily="34" charset="0"/>
                      </a:endParaRPr>
                    </a:p>
                  </a:txBody>
                  <a:tcPr marL="108000" marR="122400" marT="61200" marB="6120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3720431495"/>
                  </a:ext>
                </a:extLst>
              </a:tr>
              <a:tr h="1013619">
                <a:tc>
                  <a:txBody>
                    <a:bodyPr/>
                    <a:lstStyle/>
                    <a:p>
                      <a:pPr lvl="0">
                        <a:spcAft>
                          <a:spcPts val="600"/>
                        </a:spcAft>
                        <a:buNone/>
                      </a:pPr>
                      <a:r>
                        <a:rPr lang="en-GB" sz="1200" b="0" i="0" u="none" strike="noStrike" noProof="0" dirty="0">
                          <a:solidFill>
                            <a:schemeClr val="accent2"/>
                          </a:solidFill>
                          <a:latin typeface="Noto Sans Light" panose="020B0402040504020204" pitchFamily="34" charset="0"/>
                        </a:rPr>
                        <a:t>Library prep kits</a:t>
                      </a:r>
                      <a:endParaRPr lang="en-GB" b="0" noProof="0" dirty="0">
                        <a:solidFill>
                          <a:srgbClr val="FF0000"/>
                        </a:solidFill>
                        <a:latin typeface="Noto Sans Light" panose="020B0402040504020204" pitchFamily="34" charset="0"/>
                      </a:endParaRPr>
                    </a:p>
                  </a:txBody>
                  <a:tcPr marL="108000" marR="121920" marT="60960" marB="6096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Ligation Sequencing Kit </a:t>
                      </a: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V14</a:t>
                      </a:r>
                      <a:endPar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endParaRPr>
                    </a:p>
                    <a:p>
                      <a:pPr marL="0" marR="0" lvl="2" indent="0" algn="l" rtl="0" eaLnBrk="1" latinLnBrk="0" hangingPunct="1">
                        <a:lnSpc>
                          <a:spcPct val="100000"/>
                        </a:lnSpc>
                        <a:spcBef>
                          <a:spcPts val="0"/>
                        </a:spcBef>
                        <a:spcAft>
                          <a:spcPts val="600"/>
                        </a:spcAft>
                        <a:buClrTx/>
                        <a:buSzTx/>
                        <a:buFontTx/>
                        <a:buNone/>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Rapid Sequencing Kit</a:t>
                      </a: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 V14</a:t>
                      </a:r>
                      <a:endPar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endParaRPr>
                    </a:p>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Native Barcoding Kit V14</a:t>
                      </a:r>
                    </a:p>
                  </a:txBody>
                  <a:tcPr marL="108000" marR="122400" marT="61200" marB="6120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061206918"/>
                  </a:ext>
                </a:extLst>
              </a:tr>
              <a:tr h="1013619">
                <a:tc>
                  <a:txBody>
                    <a:bodyPr/>
                    <a:lstStyle/>
                    <a:p>
                      <a:pPr>
                        <a:spcAft>
                          <a:spcPts val="600"/>
                        </a:spcAft>
                      </a:pPr>
                      <a:r>
                        <a:rPr lang="en-GB" sz="1200" b="0" noProof="0" dirty="0">
                          <a:solidFill>
                            <a:schemeClr val="accent2"/>
                          </a:solidFill>
                          <a:latin typeface="Noto Sans Light" panose="020B0402040504020204" pitchFamily="34" charset="0"/>
                          <a:cs typeface="Noto Sans Light" panose="020B0402040504020204" pitchFamily="34" charset="0"/>
                        </a:rPr>
                        <a:t>Data</a:t>
                      </a:r>
                      <a:r>
                        <a:rPr lang="en-GB" sz="1200" b="0" baseline="0" noProof="0" dirty="0">
                          <a:solidFill>
                            <a:schemeClr val="accent2"/>
                          </a:solidFill>
                          <a:latin typeface="Noto Sans Light" panose="020B0402040504020204" pitchFamily="34" charset="0"/>
                          <a:cs typeface="Noto Sans Light" panose="020B0402040504020204" pitchFamily="34" charset="0"/>
                        </a:rPr>
                        <a:t> analysis</a:t>
                      </a:r>
                      <a:endParaRPr lang="en-GB" sz="1200" b="0" noProof="0" dirty="0">
                        <a:solidFill>
                          <a:schemeClr val="accent2"/>
                        </a:solidFill>
                        <a:latin typeface="Noto Sans Light" panose="020B0402040504020204" pitchFamily="34" charset="0"/>
                        <a:cs typeface="Noto Sans Light" panose="020B0402040504020204" pitchFamily="34" charset="0"/>
                      </a:endParaRPr>
                    </a:p>
                  </a:txBody>
                  <a:tcPr marL="108000" marR="121920" marT="60960" marB="60960">
                    <a:lnT w="6350" cap="flat" cmpd="sng" algn="ctr">
                      <a:solidFill>
                        <a:schemeClr val="bg2"/>
                      </a:solidFill>
                      <a:prstDash val="solid"/>
                      <a:round/>
                      <a:headEnd type="none" w="med" len="med"/>
                      <a:tailEnd type="none" w="med" len="med"/>
                    </a:lnT>
                    <a:solidFill>
                      <a:schemeClr val="bg1">
                        <a:lumMod val="95000"/>
                      </a:schemeClr>
                    </a:solidFill>
                  </a:tcPr>
                </a:tc>
                <a:tc>
                  <a:txBody>
                    <a:bodyPr/>
                    <a:lstStyle/>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Canonical and modified basecalling in MinKNOW</a:t>
                      </a:r>
                    </a:p>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EPI2ME data analysis solutions </a:t>
                      </a:r>
                    </a:p>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Cloud or local analysis workflows</a:t>
                      </a:r>
                    </a:p>
                  </a:txBody>
                  <a:tcPr marL="108000" marR="122400" marT="61200" marB="61200">
                    <a:lnT w="6350" cap="flat" cmpd="sng" algn="ctr">
                      <a:solidFill>
                        <a:schemeClr val="bg2"/>
                      </a:solidFill>
                      <a:prstDash val="solid"/>
                      <a:round/>
                      <a:headEnd type="none" w="med" len="med"/>
                      <a:tailEnd type="none" w="med" len="med"/>
                    </a:lnT>
                    <a:noFill/>
                  </a:tcPr>
                </a:tc>
                <a:extLst>
                  <a:ext uri="{0D108BD9-81ED-4DB2-BD59-A6C34878D82A}">
                    <a16:rowId xmlns:a16="http://schemas.microsoft.com/office/drawing/2014/main" val="131994115"/>
                  </a:ext>
                </a:extLst>
              </a:tr>
            </a:tbl>
          </a:graphicData>
        </a:graphic>
      </p:graphicFrame>
      <p:sp>
        <p:nvSpPr>
          <p:cNvPr id="2" name="Slide Number Placeholder 1">
            <a:extLst>
              <a:ext uri="{FF2B5EF4-FFF2-40B4-BE49-F238E27FC236}">
                <a16:creationId xmlns:a16="http://schemas.microsoft.com/office/drawing/2014/main" id="{C1144CAE-C697-BCCD-7ECD-5A0ACFC8D170}"/>
              </a:ext>
            </a:extLst>
          </p:cNvPr>
          <p:cNvSpPr>
            <a:spLocks noGrp="1"/>
          </p:cNvSpPr>
          <p:nvPr>
            <p:ph type="sldNum" sz="quarter" idx="21"/>
          </p:nvPr>
        </p:nvSpPr>
        <p:spPr>
          <a:xfrm>
            <a:off x="430272" y="6424804"/>
            <a:ext cx="144000" cy="107722"/>
          </a:xfrm>
        </p:spPr>
        <p:txBody>
          <a:bodyPr/>
          <a:lstStyle/>
          <a:p>
            <a:fld id="{B70ABF48-9EEA-4187-85C1-AD7A92F0F57C}" type="slidenum">
              <a:rPr lang="en-GB" noProof="0" smtClean="0"/>
              <a:pPr/>
              <a:t>26</a:t>
            </a:fld>
            <a:endParaRPr lang="en-GB" noProof="0" dirty="0"/>
          </a:p>
        </p:txBody>
      </p:sp>
    </p:spTree>
    <p:extLst>
      <p:ext uri="{BB962C8B-B14F-4D97-AF65-F5344CB8AC3E}">
        <p14:creationId xmlns:p14="http://schemas.microsoft.com/office/powerpoint/2010/main" val="1136029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5977D-B678-3DC4-F79C-4A9306A662D3}"/>
            </a:ext>
          </a:extLst>
        </p:cNvPr>
        <p:cNvGrpSpPr/>
        <p:nvPr/>
      </p:nvGrpSpPr>
      <p:grpSpPr>
        <a:xfrm>
          <a:off x="0" y="0"/>
          <a:ext cx="0" cy="0"/>
          <a:chOff x="0" y="0"/>
          <a:chExt cx="0" cy="0"/>
        </a:xfrm>
      </p:grpSpPr>
      <p:sp>
        <p:nvSpPr>
          <p:cNvPr id="16" name="Text Placeholder 15">
            <a:extLst>
              <a:ext uri="{FF2B5EF4-FFF2-40B4-BE49-F238E27FC236}">
                <a16:creationId xmlns:a16="http://schemas.microsoft.com/office/drawing/2014/main" id="{036245FC-022F-4168-977F-D5987E30F618}"/>
              </a:ext>
            </a:extLst>
          </p:cNvPr>
          <p:cNvSpPr>
            <a:spLocks noGrp="1"/>
          </p:cNvSpPr>
          <p:nvPr>
            <p:ph type="body" sz="quarter" idx="21"/>
          </p:nvPr>
        </p:nvSpPr>
        <p:spPr>
          <a:xfrm>
            <a:off x="6405851" y="1504950"/>
            <a:ext cx="5389563" cy="4392613"/>
          </a:xfrm>
        </p:spPr>
        <p:txBody>
          <a:bodyPr/>
          <a:lstStyle/>
          <a:p>
            <a:r>
              <a:rPr lang="en-GB" noProof="0" dirty="0"/>
              <a:t>Lorem ipsum dolor sit amet, consectetur adipiscing elit, sed do eiusmod tempor incididunt ut labore et dolore 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sed do eiusmod.</a:t>
            </a:r>
          </a:p>
          <a:p>
            <a:pPr lvl="2"/>
            <a:r>
              <a:rPr lang="en-GB" noProof="0" dirty="0"/>
              <a:t>Excepteur sint occaecat cupidatat non proident, sunt in culpa qui officia.</a:t>
            </a:r>
          </a:p>
          <a:p>
            <a:r>
              <a:rPr lang="en-GB" noProof="0" dirty="0"/>
              <a:t>Lorem ipsum dolor sit amet, consectetur adipiscing elit, sed do eiusmod tempor incididunt ut labore et dolore magna aliqua. Ut enim ad minim veniam, quis nostrud exercitation ullamco.</a:t>
            </a:r>
          </a:p>
          <a:p>
            <a:endParaRPr lang="en-GB" noProof="0" dirty="0"/>
          </a:p>
          <a:p>
            <a:endParaRPr lang="en-GB" noProof="0" dirty="0"/>
          </a:p>
        </p:txBody>
      </p:sp>
      <p:sp>
        <p:nvSpPr>
          <p:cNvPr id="20" name="Title 19">
            <a:extLst>
              <a:ext uri="{FF2B5EF4-FFF2-40B4-BE49-F238E27FC236}">
                <a16:creationId xmlns:a16="http://schemas.microsoft.com/office/drawing/2014/main" id="{684E366A-039C-70ED-A3AD-15D0312AA2AE}"/>
              </a:ext>
            </a:extLst>
          </p:cNvPr>
          <p:cNvSpPr>
            <a:spLocks noGrp="1"/>
          </p:cNvSpPr>
          <p:nvPr>
            <p:ph type="title"/>
          </p:nvPr>
        </p:nvSpPr>
        <p:spPr>
          <a:xfrm>
            <a:off x="430211" y="365125"/>
            <a:ext cx="10692000" cy="377628"/>
          </a:xfrm>
        </p:spPr>
        <p:txBody>
          <a:bodyPr/>
          <a:lstStyle/>
          <a:p>
            <a:r>
              <a:rPr lang="en-GB" noProof="0" dirty="0"/>
              <a:t>Workflow — text with table</a:t>
            </a:r>
          </a:p>
        </p:txBody>
      </p:sp>
      <p:sp>
        <p:nvSpPr>
          <p:cNvPr id="21" name="Text Placeholder 20">
            <a:extLst>
              <a:ext uri="{FF2B5EF4-FFF2-40B4-BE49-F238E27FC236}">
                <a16:creationId xmlns:a16="http://schemas.microsoft.com/office/drawing/2014/main" id="{5EA2E1C9-17F7-6151-71C4-8A75BF2E5BD5}"/>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graphicFrame>
        <p:nvGraphicFramePr>
          <p:cNvPr id="28" name="Content Placeholder 27">
            <a:extLst>
              <a:ext uri="{FF2B5EF4-FFF2-40B4-BE49-F238E27FC236}">
                <a16:creationId xmlns:a16="http://schemas.microsoft.com/office/drawing/2014/main" id="{39E3AE0E-7B1C-8581-F3BC-7F6CBFCF7029}"/>
              </a:ext>
            </a:extLst>
          </p:cNvPr>
          <p:cNvGraphicFramePr>
            <a:graphicFrameLocks noGrp="1"/>
          </p:cNvGraphicFramePr>
          <p:nvPr>
            <p:ph sz="quarter" idx="12"/>
            <p:extLst>
              <p:ext uri="{D42A27DB-BD31-4B8C-83A1-F6EECF244321}">
                <p14:modId xmlns:p14="http://schemas.microsoft.com/office/powerpoint/2010/main" val="2717025614"/>
              </p:ext>
            </p:extLst>
          </p:nvPr>
        </p:nvGraphicFramePr>
        <p:xfrm>
          <a:off x="430213" y="1504950"/>
          <a:ext cx="5665787" cy="4453137"/>
        </p:xfrm>
        <a:graphic>
          <a:graphicData uri="http://schemas.openxmlformats.org/drawingml/2006/table">
            <a:tbl>
              <a:tblPr firstRow="1" bandRow="1">
                <a:tableStyleId>{5C22544A-7EE6-4342-B048-85BDC9FD1C3A}</a:tableStyleId>
              </a:tblPr>
              <a:tblGrid>
                <a:gridCol w="1414086">
                  <a:extLst>
                    <a:ext uri="{9D8B030D-6E8A-4147-A177-3AD203B41FA5}">
                      <a16:colId xmlns:a16="http://schemas.microsoft.com/office/drawing/2014/main" val="4011370628"/>
                    </a:ext>
                  </a:extLst>
                </a:gridCol>
                <a:gridCol w="4251701">
                  <a:extLst>
                    <a:ext uri="{9D8B030D-6E8A-4147-A177-3AD203B41FA5}">
                      <a16:colId xmlns:a16="http://schemas.microsoft.com/office/drawing/2014/main" val="1849946717"/>
                    </a:ext>
                  </a:extLst>
                </a:gridCol>
              </a:tblGrid>
              <a:tr h="398661">
                <a:tc>
                  <a:txBody>
                    <a:bodyPr/>
                    <a:lstStyle/>
                    <a:p>
                      <a:r>
                        <a:rPr lang="en-GB" sz="1200" b="0" noProof="0" dirty="0">
                          <a:solidFill>
                            <a:schemeClr val="bg1"/>
                          </a:solidFill>
                          <a:latin typeface="Noto Sans Light" panose="020B0402040504020204" pitchFamily="34" charset="0"/>
                          <a:cs typeface="Noto Sans Light" panose="020B0402040504020204" pitchFamily="34" charset="0"/>
                        </a:rPr>
                        <a:t>Product</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0" noProof="0" dirty="0">
                          <a:solidFill>
                            <a:schemeClr val="bg1"/>
                          </a:solidFill>
                          <a:latin typeface="Noto Sans Light" panose="020B0402040504020204" pitchFamily="34" charset="0"/>
                          <a:cs typeface="Noto Sans Light" panose="020B0402040504020204" pitchFamily="34" charset="0"/>
                        </a:rPr>
                        <a:t>Version</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661148694"/>
                  </a:ext>
                </a:extLst>
              </a:tr>
              <a:tr h="1013619">
                <a:tc>
                  <a:txBody>
                    <a:bodyPr/>
                    <a:lstStyle/>
                    <a:p>
                      <a:pPr marL="0" marR="0" indent="0" algn="l" defTabSz="457200" rtl="0" eaLnBrk="1" fontAlgn="auto" latinLnBrk="0" hangingPunct="1">
                        <a:lnSpc>
                          <a:spcPct val="100000"/>
                        </a:lnSpc>
                        <a:spcBef>
                          <a:spcPts val="0"/>
                        </a:spcBef>
                        <a:spcAft>
                          <a:spcPts val="600"/>
                        </a:spcAft>
                        <a:buClrTx/>
                        <a:buSzTx/>
                        <a:buFontTx/>
                        <a:buNone/>
                        <a:tabLst/>
                        <a:defRPr/>
                      </a:pPr>
                      <a:r>
                        <a:rPr lang="en-GB" sz="1200" b="0" noProof="0" dirty="0">
                          <a:solidFill>
                            <a:schemeClr val="accent2"/>
                          </a:solidFill>
                          <a:latin typeface="Noto Sans Light" panose="020B0402040504020204" pitchFamily="34" charset="0"/>
                          <a:cs typeface="Noto Sans Light" panose="020B0402040504020204" pitchFamily="34" charset="0"/>
                        </a:rPr>
                        <a:t>Device</a:t>
                      </a:r>
                    </a:p>
                  </a:txBody>
                  <a:tcPr marL="108000" marR="121920" marT="60960" marB="60960">
                    <a:lnT w="38100" cmpd="sng">
                      <a:noFill/>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rtl="0" eaLnBrk="1" latinLnBrk="0" hangingPunct="1">
                        <a:lnSpc>
                          <a:spcPct val="100000"/>
                        </a:lnSpc>
                        <a:spcBef>
                          <a:spcPts val="0"/>
                        </a:spcBef>
                        <a:spcAft>
                          <a:spcPts val="600"/>
                        </a:spcAft>
                        <a:buClrTx/>
                        <a:buSzTx/>
                        <a:buFontTx/>
                        <a:buNone/>
                      </a:pPr>
                      <a:r>
                        <a:rPr lang="en-GB" sz="1200" b="0" i="0" u="none" strike="noStrike"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MinION </a:t>
                      </a:r>
                      <a:r>
                        <a:rPr lang="en-GB" sz="1200" b="0" i="0" u="none" strike="noStrike"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Mk1D</a:t>
                      </a:r>
                      <a:endParaRPr lang="en-GB" sz="1200" b="0" i="0" u="none" strike="noStrike" cap="none" spc="0" baseline="0" noProof="0" dirty="0">
                        <a:ln>
                          <a:noFill/>
                        </a:ln>
                        <a:solidFill>
                          <a:srgbClr val="000000"/>
                        </a:solidFill>
                        <a:uFillTx/>
                        <a:latin typeface="Noto Sans Light" panose="020B0402040504020204" pitchFamily="34" charset="0"/>
                        <a:ea typeface="+mn-ea"/>
                        <a:cs typeface="Noto Sans Light" panose="020B0402040504020204" pitchFamily="34" charset="0"/>
                        <a:sym typeface="Arial"/>
                      </a:endParaRPr>
                    </a:p>
                  </a:txBody>
                  <a:tcPr marL="108000" marR="122400" marT="61200" marB="61200">
                    <a:lnT w="38100" cmpd="sng">
                      <a:noFill/>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818839983"/>
                  </a:ext>
                </a:extLst>
              </a:tr>
              <a:tr h="1013619">
                <a:tc>
                  <a:txBody>
                    <a:bodyPr/>
                    <a:lstStyle/>
                    <a:p>
                      <a:pPr marL="0" marR="0" indent="0" algn="l" defTabSz="457200" rtl="0" eaLnBrk="1" fontAlgn="auto" latinLnBrk="0" hangingPunct="1">
                        <a:lnSpc>
                          <a:spcPct val="100000"/>
                        </a:lnSpc>
                        <a:spcBef>
                          <a:spcPts val="0"/>
                        </a:spcBef>
                        <a:spcAft>
                          <a:spcPts val="600"/>
                        </a:spcAft>
                        <a:buClrTx/>
                        <a:buSzTx/>
                        <a:buFontTx/>
                        <a:buNone/>
                        <a:tabLst/>
                        <a:defRPr/>
                      </a:pPr>
                      <a:r>
                        <a:rPr lang="en-GB" sz="1200" b="0" noProof="0" dirty="0">
                          <a:solidFill>
                            <a:schemeClr val="accent2"/>
                          </a:solidFill>
                          <a:latin typeface="Noto Sans Light" panose="020B0402040504020204" pitchFamily="34" charset="0"/>
                          <a:cs typeface="Noto Sans Light" panose="020B0402040504020204" pitchFamily="34" charset="0"/>
                        </a:rPr>
                        <a:t>Flow cells</a:t>
                      </a:r>
                      <a:endParaRPr lang="en-GB" noProof="0" dirty="0">
                        <a:latin typeface="Noto Sans Light" panose="020B0402040504020204" pitchFamily="34" charset="0"/>
                      </a:endParaRPr>
                    </a:p>
                  </a:txBody>
                  <a:tcPr marL="108000" marR="121920" marT="60960" marB="6096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rtl="0" eaLnBrk="1" fontAlgn="auto" latinLnBrk="0" hangingPunct="1">
                        <a:lnSpc>
                          <a:spcPct val="100000"/>
                        </a:lnSpc>
                        <a:spcBef>
                          <a:spcPts val="0"/>
                        </a:spcBef>
                        <a:spcAft>
                          <a:spcPts val="600"/>
                        </a:spcAft>
                        <a:buClrTx/>
                        <a:buSzTx/>
                        <a:buFontTx/>
                        <a:buNone/>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MinION </a:t>
                      </a: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FLO-MIN114 (R10.4.1)</a:t>
                      </a:r>
                      <a:endParaRPr lang="en-GB" sz="1200" b="0" i="0" u="none" strike="noStrike" kern="1200" cap="none" spc="0" baseline="0" noProof="0" dirty="0">
                        <a:ln>
                          <a:noFill/>
                        </a:ln>
                        <a:solidFill>
                          <a:srgbClr val="000000"/>
                        </a:solidFill>
                        <a:uFillTx/>
                        <a:latin typeface="Noto Sans Light" panose="020B0402040504020204" pitchFamily="34" charset="0"/>
                        <a:ea typeface="+mn-ea"/>
                        <a:cs typeface="Noto Sans Light" panose="020B0402040504020204" pitchFamily="34" charset="0"/>
                      </a:endParaRPr>
                    </a:p>
                    <a:p>
                      <a:pPr marL="0" marR="0" lvl="2" indent="0" algn="l" rtl="0" eaLnBrk="1" fontAlgn="auto" latinLnBrk="0" hangingPunct="1">
                        <a:lnSpc>
                          <a:spcPct val="100000"/>
                        </a:lnSpc>
                        <a:spcBef>
                          <a:spcPts val="0"/>
                        </a:spcBef>
                        <a:spcAft>
                          <a:spcPts val="600"/>
                        </a:spcAft>
                        <a:buClrTx/>
                        <a:buSzTx/>
                        <a:buFontTx/>
                        <a:buNone/>
                      </a:pPr>
                      <a:r>
                        <a:rPr lang="en-GB" sz="1200" dirty="0"/>
                        <a:t>MinION FLO-MIN004RA (RNA)</a:t>
                      </a:r>
                      <a:endParaRPr lang="en-GB" sz="1200" b="0" i="0" u="none" strike="noStrike" kern="1200" cap="none" spc="0" baseline="0" noProof="0" dirty="0">
                        <a:ln>
                          <a:noFill/>
                        </a:ln>
                        <a:solidFill>
                          <a:schemeClr val="tx1"/>
                        </a:solidFill>
                        <a:uFillTx/>
                        <a:latin typeface="Noto Sans Light" panose="020B0402040504020204" pitchFamily="34" charset="0"/>
                      </a:endParaRPr>
                    </a:p>
                  </a:txBody>
                  <a:tcPr marL="108000" marR="122400" marT="61200" marB="6120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3720431495"/>
                  </a:ext>
                </a:extLst>
              </a:tr>
              <a:tr h="1013619">
                <a:tc>
                  <a:txBody>
                    <a:bodyPr/>
                    <a:lstStyle/>
                    <a:p>
                      <a:pPr>
                        <a:spcAft>
                          <a:spcPts val="600"/>
                        </a:spcAft>
                      </a:pPr>
                      <a:r>
                        <a:rPr lang="en-GB" sz="1200" b="0" noProof="0" dirty="0">
                          <a:solidFill>
                            <a:schemeClr val="accent2"/>
                          </a:solidFill>
                          <a:latin typeface="Noto Sans Light" panose="020B0402040504020204" pitchFamily="34" charset="0"/>
                          <a:cs typeface="Noto Sans Light" panose="020B0402040504020204" pitchFamily="34" charset="0"/>
                        </a:rPr>
                        <a:t>Library prep kits</a:t>
                      </a:r>
                      <a:br>
                        <a:rPr lang="en-GB" sz="1200" b="0" noProof="0" dirty="0">
                          <a:solidFill>
                            <a:srgbClr val="2B0D61"/>
                          </a:solidFill>
                          <a:latin typeface="Noto Sans Light" panose="020B0402040504020204" pitchFamily="34" charset="0"/>
                          <a:cs typeface="Noto Sans Light" panose="020B0402040504020204" pitchFamily="34" charset="0"/>
                        </a:rPr>
                      </a:br>
                      <a:endParaRPr lang="en-GB" sz="1200" b="0" noProof="0" dirty="0">
                        <a:solidFill>
                          <a:schemeClr val="accent2"/>
                        </a:solidFill>
                        <a:latin typeface="Noto Sans Light" panose="020B0402040504020204" pitchFamily="34" charset="0"/>
                        <a:cs typeface="Noto Sans Light" panose="020B0402040504020204" pitchFamily="34" charset="0"/>
                      </a:endParaRPr>
                    </a:p>
                  </a:txBody>
                  <a:tcPr marL="108000" marR="121920" marT="60960" marB="6096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solidFill>
                      <a:schemeClr val="bg1">
                        <a:lumMod val="95000"/>
                      </a:schemeClr>
                    </a:solidFill>
                  </a:tcPr>
                </a:tc>
                <a:tc>
                  <a:txBody>
                    <a:bodyPr/>
                    <a:lstStyle/>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Ligation Sequencing Kit V14</a:t>
                      </a:r>
                    </a:p>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Rapid Sequencing Kit V14</a:t>
                      </a:r>
                    </a:p>
                    <a:p>
                      <a:pPr marL="0" marR="0" lvl="2" indent="0" algn="l" defTabSz="457200" rtl="0" eaLnBrk="1" latinLnBrk="0" hangingPunct="1">
                        <a:lnSpc>
                          <a:spcPct val="100000"/>
                        </a:lnSpc>
                        <a:spcBef>
                          <a:spcPts val="0"/>
                        </a:spcBef>
                        <a:spcAft>
                          <a:spcPts val="600"/>
                        </a:spcAft>
                        <a:buClrTx/>
                        <a:buSzTx/>
                        <a:buFontTx/>
                        <a:buNone/>
                        <a:tabLs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sym typeface="Arial"/>
                        </a:rPr>
                        <a:t>Native Barcoding Kit V14</a:t>
                      </a:r>
                    </a:p>
                  </a:txBody>
                  <a:tcPr marL="108000" marR="122400" marT="61200" marB="61200">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061206918"/>
                  </a:ext>
                </a:extLst>
              </a:tr>
              <a:tr h="1013619">
                <a:tc>
                  <a:txBody>
                    <a:bodyPr/>
                    <a:lstStyle/>
                    <a:p>
                      <a:pPr>
                        <a:spcAft>
                          <a:spcPts val="600"/>
                        </a:spcAft>
                      </a:pPr>
                      <a:r>
                        <a:rPr lang="en-GB" sz="1200" b="0" noProof="0" dirty="0">
                          <a:solidFill>
                            <a:schemeClr val="accent2"/>
                          </a:solidFill>
                          <a:latin typeface="Noto Sans Light" panose="020B0402040504020204" pitchFamily="34" charset="0"/>
                          <a:cs typeface="Noto Sans Light" panose="020B0402040504020204" pitchFamily="34" charset="0"/>
                        </a:rPr>
                        <a:t>Data</a:t>
                      </a:r>
                      <a:r>
                        <a:rPr lang="en-GB" sz="1200" b="0" baseline="0" noProof="0" dirty="0">
                          <a:solidFill>
                            <a:schemeClr val="accent2"/>
                          </a:solidFill>
                          <a:latin typeface="Noto Sans Light" panose="020B0402040504020204" pitchFamily="34" charset="0"/>
                          <a:cs typeface="Noto Sans Light" panose="020B0402040504020204" pitchFamily="34" charset="0"/>
                        </a:rPr>
                        <a:t> analysis</a:t>
                      </a:r>
                      <a:endParaRPr lang="en-GB" sz="1200" b="0" noProof="0" dirty="0">
                        <a:solidFill>
                          <a:schemeClr val="accent2"/>
                        </a:solidFill>
                        <a:latin typeface="Noto Sans Light" panose="020B0402040504020204" pitchFamily="34" charset="0"/>
                        <a:cs typeface="Noto Sans Light" panose="020B0402040504020204" pitchFamily="34" charset="0"/>
                      </a:endParaRPr>
                    </a:p>
                  </a:txBody>
                  <a:tcPr marL="108000" marR="121920" marT="60960" marB="60960">
                    <a:lnT w="6350" cap="flat" cmpd="sng" algn="ctr">
                      <a:solidFill>
                        <a:schemeClr val="bg2"/>
                      </a:solidFill>
                      <a:prstDash val="solid"/>
                      <a:round/>
                      <a:headEnd type="none" w="med" len="med"/>
                      <a:tailEnd type="none" w="med" len="med"/>
                    </a:lnT>
                    <a:solidFill>
                      <a:schemeClr val="bg1">
                        <a:lumMod val="95000"/>
                      </a:schemeClr>
                    </a:solidFill>
                  </a:tcPr>
                </a:tc>
                <a:tc>
                  <a:txBody>
                    <a:bodyPr/>
                    <a:lstStyle/>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Canonical and modified basecalling in MinKNOW</a:t>
                      </a:r>
                    </a:p>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EPI2ME data analysis solutions </a:t>
                      </a:r>
                    </a:p>
                    <a:p>
                      <a:pPr marL="0" algn="l" rtl="0" eaLnBrk="1" latinLnBrk="0" hangingPunct="1">
                        <a:spcAft>
                          <a:spcPts val="700"/>
                        </a:spcAft>
                      </a:pPr>
                      <a:r>
                        <a:rPr lang="en-GB" sz="1200" b="0" i="0" u="none" strike="noStrike" kern="1200" cap="none" spc="0" baseline="0" noProof="0" dirty="0">
                          <a:ln>
                            <a:noFill/>
                          </a:ln>
                          <a:solidFill>
                            <a:schemeClr val="tx1"/>
                          </a:solidFill>
                          <a:uFillTx/>
                          <a:latin typeface="Noto Sans Light" panose="020B0402040504020204" pitchFamily="34" charset="0"/>
                          <a:ea typeface="+mn-ea"/>
                          <a:cs typeface="Noto Sans Light" panose="020B0402040504020204" pitchFamily="34" charset="0"/>
                        </a:rPr>
                        <a:t>Cloud or local analysis workflows</a:t>
                      </a:r>
                    </a:p>
                  </a:txBody>
                  <a:tcPr marL="108000" marR="122400" marT="61200" marB="61200">
                    <a:lnT w="6350" cap="flat" cmpd="sng" algn="ctr">
                      <a:solidFill>
                        <a:schemeClr val="bg2"/>
                      </a:solidFill>
                      <a:prstDash val="solid"/>
                      <a:round/>
                      <a:headEnd type="none" w="med" len="med"/>
                      <a:tailEnd type="none" w="med" len="med"/>
                    </a:lnT>
                    <a:noFill/>
                  </a:tcPr>
                </a:tc>
                <a:extLst>
                  <a:ext uri="{0D108BD9-81ED-4DB2-BD59-A6C34878D82A}">
                    <a16:rowId xmlns:a16="http://schemas.microsoft.com/office/drawing/2014/main" val="131994115"/>
                  </a:ext>
                </a:extLst>
              </a:tr>
            </a:tbl>
          </a:graphicData>
        </a:graphic>
      </p:graphicFrame>
      <p:sp>
        <p:nvSpPr>
          <p:cNvPr id="2" name="Slide Number Placeholder 1">
            <a:extLst>
              <a:ext uri="{FF2B5EF4-FFF2-40B4-BE49-F238E27FC236}">
                <a16:creationId xmlns:a16="http://schemas.microsoft.com/office/drawing/2014/main" id="{F7A9F1FE-A287-D2EA-0D3C-F540498A3FAB}"/>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27</a:t>
            </a:fld>
            <a:endParaRPr lang="en-GB" noProof="0" dirty="0"/>
          </a:p>
        </p:txBody>
      </p:sp>
    </p:spTree>
    <p:extLst>
      <p:ext uri="{BB962C8B-B14F-4D97-AF65-F5344CB8AC3E}">
        <p14:creationId xmlns:p14="http://schemas.microsoft.com/office/powerpoint/2010/main" val="231769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042D0-6618-A205-8552-4B74C6E03DBD}"/>
            </a:ext>
          </a:extLst>
        </p:cNvPr>
        <p:cNvGrpSpPr/>
        <p:nvPr/>
      </p:nvGrpSpPr>
      <p:grpSpPr>
        <a:xfrm>
          <a:off x="0" y="0"/>
          <a:ext cx="0" cy="0"/>
          <a:chOff x="0" y="0"/>
          <a:chExt cx="0" cy="0"/>
        </a:xfrm>
      </p:grpSpPr>
      <p:pic>
        <p:nvPicPr>
          <p:cNvPr id="8" name="Picture Placeholder 35">
            <a:extLst>
              <a:ext uri="{FF2B5EF4-FFF2-40B4-BE49-F238E27FC236}">
                <a16:creationId xmlns:a16="http://schemas.microsoft.com/office/drawing/2014/main" id="{F20A897C-2093-3D34-3961-038C6182F25E}"/>
              </a:ext>
            </a:extLst>
          </p:cNvPr>
          <p:cNvPicPr>
            <a:picLocks noGrp="1" noChangeAspect="1"/>
          </p:cNvPicPr>
          <p:nvPr>
            <p:ph type="pic" sz="quarter" idx="20"/>
          </p:nvPr>
        </p:nvPicPr>
        <p:blipFill>
          <a:blip r:embed="rId3"/>
          <a:srcRect l="33" r="33"/>
          <a:stretch/>
        </p:blipFill>
        <p:spPr>
          <a:xfrm>
            <a:off x="6405852" y="1504950"/>
            <a:ext cx="5389562" cy="4392613"/>
          </a:xfrm>
        </p:spPr>
      </p:pic>
      <p:sp>
        <p:nvSpPr>
          <p:cNvPr id="20" name="Title 19">
            <a:extLst>
              <a:ext uri="{FF2B5EF4-FFF2-40B4-BE49-F238E27FC236}">
                <a16:creationId xmlns:a16="http://schemas.microsoft.com/office/drawing/2014/main" id="{AC2C98EC-924C-C05F-522F-B6DBC4250C67}"/>
              </a:ext>
            </a:extLst>
          </p:cNvPr>
          <p:cNvSpPr>
            <a:spLocks noGrp="1"/>
          </p:cNvSpPr>
          <p:nvPr>
            <p:ph type="title"/>
          </p:nvPr>
        </p:nvSpPr>
        <p:spPr>
          <a:xfrm>
            <a:off x="430211" y="365125"/>
            <a:ext cx="10692000" cy="377628"/>
          </a:xfrm>
        </p:spPr>
        <p:txBody>
          <a:bodyPr/>
          <a:lstStyle/>
          <a:p>
            <a:r>
              <a:rPr lang="en-GB" noProof="0" dirty="0"/>
              <a:t>Image with text</a:t>
            </a:r>
          </a:p>
        </p:txBody>
      </p:sp>
      <p:sp>
        <p:nvSpPr>
          <p:cNvPr id="21" name="Text Placeholder 20">
            <a:extLst>
              <a:ext uri="{FF2B5EF4-FFF2-40B4-BE49-F238E27FC236}">
                <a16:creationId xmlns:a16="http://schemas.microsoft.com/office/drawing/2014/main" id="{BDD77BFA-A49A-4ABF-C167-7B8DE76911BB}"/>
              </a:ext>
            </a:extLst>
          </p:cNvPr>
          <p:cNvSpPr>
            <a:spLocks noGrp="1"/>
          </p:cNvSpPr>
          <p:nvPr>
            <p:ph type="body" sz="quarter" idx="10"/>
          </p:nvPr>
        </p:nvSpPr>
        <p:spPr>
          <a:xfrm>
            <a:off x="430214" y="899913"/>
            <a:ext cx="11365200" cy="276991"/>
          </a:xfrm>
        </p:spPr>
        <p:txBody>
          <a:bodyPr/>
          <a:lstStyle/>
          <a:p>
            <a:r>
              <a:rPr lang="en-GB" noProof="0" dirty="0"/>
              <a:t>Lorem ipsum dolor sit amet, consectetur adipiscing elit sed do eiusmod tempor incididunt</a:t>
            </a:r>
          </a:p>
        </p:txBody>
      </p:sp>
      <p:sp>
        <p:nvSpPr>
          <p:cNvPr id="3" name="Content Placeholder 2">
            <a:extLst>
              <a:ext uri="{FF2B5EF4-FFF2-40B4-BE49-F238E27FC236}">
                <a16:creationId xmlns:a16="http://schemas.microsoft.com/office/drawing/2014/main" id="{9C9FE8A3-2092-A596-6423-BEAA992D2456}"/>
              </a:ext>
            </a:extLst>
          </p:cNvPr>
          <p:cNvSpPr>
            <a:spLocks noGrp="1"/>
          </p:cNvSpPr>
          <p:nvPr>
            <p:ph sz="quarter" idx="12"/>
          </p:nvPr>
        </p:nvSpPr>
        <p:spPr>
          <a:xfrm>
            <a:off x="430214" y="1504950"/>
            <a:ext cx="5665786" cy="4392613"/>
          </a:xfrm>
        </p:spPr>
        <p:txBody>
          <a:bodyPr>
            <a:noAutofit/>
          </a:bodyPr>
          <a:lstStyle/>
          <a:p>
            <a:r>
              <a:rPr lang="en-GB" noProof="0" dirty="0"/>
              <a:t>Lorem ipsum dolor sit amet, consectetur adipiscing elit, </a:t>
            </a:r>
            <a:br>
              <a:rPr lang="en-GB" noProof="0" dirty="0"/>
            </a:br>
            <a:r>
              <a:rPr lang="en-GB" noProof="0" dirty="0"/>
              <a:t>sed do eiusmod tempor incididunt ut labore et dolore </a:t>
            </a:r>
            <a:br>
              <a:rPr lang="en-GB" noProof="0" dirty="0"/>
            </a:br>
            <a:r>
              <a:rPr lang="en-GB" noProof="0" dirty="0"/>
              <a:t>magna aliqua. Ut enim ad minim veniam, quis nostrud exercitation ullamco.</a:t>
            </a:r>
          </a:p>
          <a:p>
            <a:pPr lvl="1"/>
            <a:r>
              <a:rPr lang="en-GB" noProof="0" dirty="0"/>
              <a:t>Lorem ipsum dolor sit amet, consectetur adipiscing elit, sed do eiusmod tempor incididunt ut labore et Lorem ipsum dolor sit amet, consectetur adipiscing elit, sed </a:t>
            </a:r>
            <a:br>
              <a:rPr lang="en-GB" noProof="0" dirty="0"/>
            </a:br>
            <a:r>
              <a:rPr lang="en-GB" noProof="0" dirty="0"/>
              <a:t>do eiusmod.</a:t>
            </a:r>
          </a:p>
          <a:p>
            <a:pPr lvl="2"/>
            <a:r>
              <a:rPr lang="en-GB" noProof="0" dirty="0"/>
              <a:t>Excepteur sint occaecat cupidatat non proident, sunt in culpa qui officia.</a:t>
            </a:r>
          </a:p>
          <a:p>
            <a:r>
              <a:rPr lang="en-GB" noProof="0" dirty="0"/>
              <a:t>Lorem ipsum dolor sit amet, consectetur adipiscing elit, </a:t>
            </a:r>
            <a:br>
              <a:rPr lang="en-GB" noProof="0" dirty="0"/>
            </a:br>
            <a:r>
              <a:rPr lang="en-GB" noProof="0" dirty="0"/>
              <a:t>sed do eiusmod tempor incididunt ut labore et dolore </a:t>
            </a:r>
            <a:br>
              <a:rPr lang="en-GB" noProof="0" dirty="0"/>
            </a:br>
            <a:r>
              <a:rPr lang="en-GB" noProof="0" dirty="0"/>
              <a:t>magna aliqua. Ut enim ad minim veniam, quis nostrud exercitation ullamco.</a:t>
            </a:r>
          </a:p>
          <a:p>
            <a:endParaRPr lang="en-GB" noProof="0" dirty="0"/>
          </a:p>
        </p:txBody>
      </p:sp>
      <p:sp>
        <p:nvSpPr>
          <p:cNvPr id="2" name="Slide Number Placeholder 1">
            <a:extLst>
              <a:ext uri="{FF2B5EF4-FFF2-40B4-BE49-F238E27FC236}">
                <a16:creationId xmlns:a16="http://schemas.microsoft.com/office/drawing/2014/main" id="{C63350C1-5F88-86F9-0211-921C44452132}"/>
              </a:ext>
            </a:extLst>
          </p:cNvPr>
          <p:cNvSpPr>
            <a:spLocks noGrp="1"/>
          </p:cNvSpPr>
          <p:nvPr>
            <p:ph type="sldNum" sz="quarter" idx="21"/>
          </p:nvPr>
        </p:nvSpPr>
        <p:spPr>
          <a:xfrm>
            <a:off x="430272" y="6424804"/>
            <a:ext cx="144000" cy="107722"/>
          </a:xfrm>
        </p:spPr>
        <p:txBody>
          <a:bodyPr/>
          <a:lstStyle/>
          <a:p>
            <a:fld id="{B70ABF48-9EEA-4187-85C1-AD7A92F0F57C}" type="slidenum">
              <a:rPr lang="en-GB" noProof="0" smtClean="0"/>
              <a:pPr/>
              <a:t>28</a:t>
            </a:fld>
            <a:endParaRPr lang="en-GB" noProof="0" dirty="0"/>
          </a:p>
        </p:txBody>
      </p:sp>
    </p:spTree>
    <p:extLst>
      <p:ext uri="{BB962C8B-B14F-4D97-AF65-F5344CB8AC3E}">
        <p14:creationId xmlns:p14="http://schemas.microsoft.com/office/powerpoint/2010/main" val="3453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30212" y="365125"/>
            <a:ext cx="10692000" cy="377628"/>
          </a:xfrm>
        </p:spPr>
        <p:txBody>
          <a:bodyPr/>
          <a:lstStyle/>
          <a:p>
            <a:r>
              <a:rPr lang="en-GB" noProof="0" dirty="0"/>
              <a:t>Acknowledgements</a:t>
            </a:r>
          </a:p>
        </p:txBody>
      </p:sp>
      <p:sp>
        <p:nvSpPr>
          <p:cNvPr id="20" name="Text Placeholder 19">
            <a:extLst>
              <a:ext uri="{FF2B5EF4-FFF2-40B4-BE49-F238E27FC236}">
                <a16:creationId xmlns:a16="http://schemas.microsoft.com/office/drawing/2014/main" id="{258C0C98-5BE5-FC43-AF33-A9AFF6DD2608}"/>
              </a:ext>
            </a:extLst>
          </p:cNvPr>
          <p:cNvSpPr>
            <a:spLocks noGrp="1"/>
          </p:cNvSpPr>
          <p:nvPr>
            <p:ph type="body" sz="quarter" idx="10"/>
          </p:nvPr>
        </p:nvSpPr>
        <p:spPr>
          <a:xfrm>
            <a:off x="430214" y="899913"/>
            <a:ext cx="11365200" cy="276991"/>
          </a:xfrm>
        </p:spPr>
        <p:txBody>
          <a:bodyPr/>
          <a:lstStyle/>
          <a:p>
            <a:r>
              <a:rPr lang="en-GB" noProof="0" dirty="0"/>
              <a:t>One column — text only</a:t>
            </a:r>
          </a:p>
        </p:txBody>
      </p:sp>
      <p:sp>
        <p:nvSpPr>
          <p:cNvPr id="21" name="Text Placeholder 20">
            <a:extLst>
              <a:ext uri="{FF2B5EF4-FFF2-40B4-BE49-F238E27FC236}">
                <a16:creationId xmlns:a16="http://schemas.microsoft.com/office/drawing/2014/main" id="{9CCC1C53-8970-B54E-B65D-643D87C16DC7}"/>
              </a:ext>
            </a:extLst>
          </p:cNvPr>
          <p:cNvSpPr>
            <a:spLocks noGrp="1"/>
          </p:cNvSpPr>
          <p:nvPr>
            <p:ph idx="1"/>
          </p:nvPr>
        </p:nvSpPr>
        <p:spPr>
          <a:xfrm>
            <a:off x="430213" y="1505734"/>
            <a:ext cx="5390295" cy="4452354"/>
          </a:xfrm>
        </p:spPr>
        <p:txBody>
          <a:bodyPr/>
          <a:lstStyle/>
          <a:p>
            <a:pPr lvl="1"/>
            <a:r>
              <a:rPr lang="en-GB" noProof="0" dirty="0"/>
              <a:t>Ehenit dellabo. Itaepuda num inullum quoditist.</a:t>
            </a:r>
          </a:p>
          <a:p>
            <a:pPr lvl="2"/>
            <a:r>
              <a:rPr lang="en-GB" noProof="0" dirty="0"/>
              <a:t>Ehenit dellabo. Itaepuda num inullum quoditist.</a:t>
            </a:r>
          </a:p>
          <a:p>
            <a:endParaRPr lang="en-GB" noProof="0" dirty="0"/>
          </a:p>
        </p:txBody>
      </p:sp>
      <p:sp>
        <p:nvSpPr>
          <p:cNvPr id="2" name="Slide Number Placeholder 1">
            <a:extLst>
              <a:ext uri="{FF2B5EF4-FFF2-40B4-BE49-F238E27FC236}">
                <a16:creationId xmlns:a16="http://schemas.microsoft.com/office/drawing/2014/main" id="{2C9851DF-4107-F7A6-0F83-58F07C45566C}"/>
              </a:ext>
            </a:extLst>
          </p:cNvPr>
          <p:cNvSpPr>
            <a:spLocks noGrp="1"/>
          </p:cNvSpPr>
          <p:nvPr>
            <p:ph type="sldNum" sz="quarter" idx="11"/>
          </p:nvPr>
        </p:nvSpPr>
        <p:spPr>
          <a:xfrm>
            <a:off x="430272" y="6424804"/>
            <a:ext cx="144000" cy="107722"/>
          </a:xfrm>
        </p:spPr>
        <p:txBody>
          <a:bodyPr/>
          <a:lstStyle/>
          <a:p>
            <a:fld id="{B70ABF48-9EEA-4187-85C1-AD7A92F0F57C}" type="slidenum">
              <a:rPr lang="en-GB" noProof="0" smtClean="0"/>
              <a:pPr/>
              <a:t>29</a:t>
            </a:fld>
            <a:endParaRPr lang="en-GB" noProof="0" dirty="0"/>
          </a:p>
        </p:txBody>
      </p:sp>
    </p:spTree>
    <p:extLst>
      <p:ext uri="{BB962C8B-B14F-4D97-AF65-F5344CB8AC3E}">
        <p14:creationId xmlns:p14="http://schemas.microsoft.com/office/powerpoint/2010/main" val="364773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30211" y="365125"/>
            <a:ext cx="10692000" cy="377628"/>
          </a:xfrm>
        </p:spPr>
        <p:txBody>
          <a:bodyPr/>
          <a:lstStyle/>
          <a:p>
            <a:r>
              <a:rPr lang="en-GB" noProof="0" dirty="0"/>
              <a:t>Acknowledgements</a:t>
            </a:r>
          </a:p>
        </p:txBody>
      </p:sp>
      <p:sp>
        <p:nvSpPr>
          <p:cNvPr id="20" name="Text Placeholder 19">
            <a:extLst>
              <a:ext uri="{FF2B5EF4-FFF2-40B4-BE49-F238E27FC236}">
                <a16:creationId xmlns:a16="http://schemas.microsoft.com/office/drawing/2014/main" id="{258C0C98-5BE5-FC43-AF33-A9AFF6DD2608}"/>
              </a:ext>
            </a:extLst>
          </p:cNvPr>
          <p:cNvSpPr>
            <a:spLocks noGrp="1"/>
          </p:cNvSpPr>
          <p:nvPr>
            <p:ph type="body" sz="quarter" idx="10"/>
          </p:nvPr>
        </p:nvSpPr>
        <p:spPr>
          <a:xfrm>
            <a:off x="430214" y="899913"/>
            <a:ext cx="11365200" cy="276991"/>
          </a:xfrm>
        </p:spPr>
        <p:txBody>
          <a:bodyPr/>
          <a:lstStyle/>
          <a:p>
            <a:r>
              <a:rPr lang="en-GB" noProof="0" dirty="0"/>
              <a:t>Two columns — text only</a:t>
            </a:r>
          </a:p>
        </p:txBody>
      </p:sp>
      <p:sp>
        <p:nvSpPr>
          <p:cNvPr id="5" name="Text Placeholder 4"/>
          <p:cNvSpPr>
            <a:spLocks noGrp="1"/>
          </p:cNvSpPr>
          <p:nvPr>
            <p:ph idx="1"/>
          </p:nvPr>
        </p:nvSpPr>
        <p:spPr>
          <a:xfrm>
            <a:off x="430213" y="1505734"/>
            <a:ext cx="5390295" cy="4452354"/>
          </a:xfrm>
        </p:spPr>
        <p:txBody>
          <a:bodyPr/>
          <a:lstStyle/>
          <a:p>
            <a:pPr lvl="1"/>
            <a:r>
              <a:rPr lang="en-GB" noProof="0" dirty="0"/>
              <a:t>Ehenit dellabo. Itaepuda num inullum quoditist</a:t>
            </a:r>
          </a:p>
          <a:p>
            <a:pPr lvl="2"/>
            <a:r>
              <a:rPr lang="en-GB" noProof="0" dirty="0"/>
              <a:t>Ehenit dellabo. Itaepuda num inullum quoditist.</a:t>
            </a:r>
          </a:p>
          <a:p>
            <a:pPr lvl="2"/>
            <a:endParaRPr lang="en-GB" noProof="0" dirty="0"/>
          </a:p>
          <a:p>
            <a:endParaRPr lang="en-GB" noProof="0" dirty="0"/>
          </a:p>
        </p:txBody>
      </p:sp>
      <p:sp>
        <p:nvSpPr>
          <p:cNvPr id="21" name="Text Placeholder 20">
            <a:extLst>
              <a:ext uri="{FF2B5EF4-FFF2-40B4-BE49-F238E27FC236}">
                <a16:creationId xmlns:a16="http://schemas.microsoft.com/office/drawing/2014/main" id="{9CCC1C53-8970-B54E-B65D-643D87C16DC7}"/>
              </a:ext>
            </a:extLst>
          </p:cNvPr>
          <p:cNvSpPr>
            <a:spLocks noGrp="1"/>
          </p:cNvSpPr>
          <p:nvPr>
            <p:ph idx="18"/>
          </p:nvPr>
        </p:nvSpPr>
        <p:spPr>
          <a:xfrm>
            <a:off x="6405119" y="1505734"/>
            <a:ext cx="5390295" cy="4452354"/>
          </a:xfrm>
        </p:spPr>
        <p:txBody>
          <a:bodyPr/>
          <a:lstStyle/>
          <a:p>
            <a:pPr lvl="1"/>
            <a:r>
              <a:rPr lang="en-GB" noProof="0" dirty="0"/>
              <a:t>Ehenit dellabo. Itaepuda num inullum quoditist.</a:t>
            </a:r>
          </a:p>
          <a:p>
            <a:pPr lvl="2"/>
            <a:r>
              <a:rPr lang="en-GB" noProof="0" dirty="0"/>
              <a:t>Ehenit dellabo. Itaepuda num inullum quoditist.</a:t>
            </a:r>
          </a:p>
          <a:p>
            <a:endParaRPr lang="en-GB" noProof="0" dirty="0"/>
          </a:p>
        </p:txBody>
      </p:sp>
      <p:sp>
        <p:nvSpPr>
          <p:cNvPr id="2" name="Slide Number Placeholder 1">
            <a:extLst>
              <a:ext uri="{FF2B5EF4-FFF2-40B4-BE49-F238E27FC236}">
                <a16:creationId xmlns:a16="http://schemas.microsoft.com/office/drawing/2014/main" id="{62D06423-1B1C-A831-2414-94C89C5319C8}"/>
              </a:ext>
            </a:extLst>
          </p:cNvPr>
          <p:cNvSpPr>
            <a:spLocks noGrp="1"/>
          </p:cNvSpPr>
          <p:nvPr>
            <p:ph type="sldNum" sz="quarter" idx="19"/>
          </p:nvPr>
        </p:nvSpPr>
        <p:spPr>
          <a:xfrm>
            <a:off x="430272" y="6424804"/>
            <a:ext cx="144000" cy="107722"/>
          </a:xfrm>
        </p:spPr>
        <p:txBody>
          <a:bodyPr/>
          <a:lstStyle/>
          <a:p>
            <a:fld id="{B70ABF48-9EEA-4187-85C1-AD7A92F0F57C}" type="slidenum">
              <a:rPr lang="en-GB" noProof="0" smtClean="0"/>
              <a:pPr/>
              <a:t>30</a:t>
            </a:fld>
            <a:endParaRPr lang="en-GB" noProof="0" dirty="0"/>
          </a:p>
        </p:txBody>
      </p:sp>
    </p:spTree>
    <p:extLst>
      <p:ext uri="{BB962C8B-B14F-4D97-AF65-F5344CB8AC3E}">
        <p14:creationId xmlns:p14="http://schemas.microsoft.com/office/powerpoint/2010/main" val="742592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8384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C9A64-B842-5C4D-B9F4-7BC16F7F25B4}"/>
              </a:ext>
            </a:extLst>
          </p:cNvPr>
          <p:cNvSpPr>
            <a:spLocks noGrp="1"/>
          </p:cNvSpPr>
          <p:nvPr>
            <p:ph type="title"/>
          </p:nvPr>
        </p:nvSpPr>
        <p:spPr/>
        <p:txBody>
          <a:bodyPr/>
          <a:lstStyle/>
          <a:p>
            <a:r>
              <a:rPr lang="en-GB" noProof="0" dirty="0"/>
              <a:t>Shape assets</a:t>
            </a:r>
          </a:p>
        </p:txBody>
      </p:sp>
      <p:sp>
        <p:nvSpPr>
          <p:cNvPr id="44" name="Text Placeholder 43">
            <a:extLst>
              <a:ext uri="{FF2B5EF4-FFF2-40B4-BE49-F238E27FC236}">
                <a16:creationId xmlns:a16="http://schemas.microsoft.com/office/drawing/2014/main" id="{26BB0805-29E2-034A-8A25-17041CDD868A}"/>
              </a:ext>
            </a:extLst>
          </p:cNvPr>
          <p:cNvSpPr>
            <a:spLocks noGrp="1"/>
          </p:cNvSpPr>
          <p:nvPr>
            <p:ph type="body" sz="quarter" idx="10"/>
          </p:nvPr>
        </p:nvSpPr>
        <p:spPr/>
        <p:txBody>
          <a:bodyPr/>
          <a:lstStyle/>
          <a:p>
            <a:r>
              <a:rPr lang="en-GB" noProof="0" dirty="0"/>
              <a:t>Creating graphics with PowerPoint shapes</a:t>
            </a:r>
          </a:p>
        </p:txBody>
      </p:sp>
      <p:sp>
        <p:nvSpPr>
          <p:cNvPr id="43" name="Content Placeholder 42">
            <a:extLst>
              <a:ext uri="{FF2B5EF4-FFF2-40B4-BE49-F238E27FC236}">
                <a16:creationId xmlns:a16="http://schemas.microsoft.com/office/drawing/2014/main" id="{D86EB883-9700-2144-9AB8-86CDEB2BBFF3}"/>
              </a:ext>
            </a:extLst>
          </p:cNvPr>
          <p:cNvSpPr>
            <a:spLocks noGrp="1"/>
          </p:cNvSpPr>
          <p:nvPr>
            <p:ph idx="1"/>
          </p:nvPr>
        </p:nvSpPr>
        <p:spPr>
          <a:xfrm>
            <a:off x="430214" y="2248210"/>
            <a:ext cx="5025450" cy="3847791"/>
          </a:xfrm>
          <a:noFill/>
        </p:spPr>
        <p:txBody>
          <a:bodyPr/>
          <a:lstStyle/>
          <a:p>
            <a:pPr marL="180975" indent="-180975">
              <a:buFont typeface="Arial" panose="020B0604020202020204" pitchFamily="34" charset="0"/>
              <a:buChar char="•"/>
            </a:pPr>
            <a:r>
              <a:rPr lang="en-GB" noProof="0" dirty="0"/>
              <a:t>Connectors and outlines should always have a thickness of 1 pt.</a:t>
            </a:r>
          </a:p>
        </p:txBody>
      </p:sp>
      <p:sp>
        <p:nvSpPr>
          <p:cNvPr id="19" name="Content Placeholder 18">
            <a:extLst>
              <a:ext uri="{FF2B5EF4-FFF2-40B4-BE49-F238E27FC236}">
                <a16:creationId xmlns:a16="http://schemas.microsoft.com/office/drawing/2014/main" id="{1D69D0D2-E420-72A1-42FB-6164C2EE25D7}"/>
              </a:ext>
            </a:extLst>
          </p:cNvPr>
          <p:cNvSpPr>
            <a:spLocks noGrp="1"/>
          </p:cNvSpPr>
          <p:nvPr>
            <p:ph idx="15"/>
          </p:nvPr>
        </p:nvSpPr>
        <p:spPr>
          <a:xfrm>
            <a:off x="430213" y="1505733"/>
            <a:ext cx="5832801" cy="325293"/>
          </a:xfrm>
        </p:spPr>
        <p:txBody>
          <a:bodyPr/>
          <a:lstStyle/>
          <a:p>
            <a:r>
              <a:rPr lang="en-GB" b="0" noProof="0" dirty="0"/>
              <a:t>Shapes are available from the ‘Shapes’ dropdown box</a:t>
            </a:r>
          </a:p>
        </p:txBody>
      </p:sp>
      <p:sp>
        <p:nvSpPr>
          <p:cNvPr id="7" name="Shape 564">
            <a:extLst>
              <a:ext uri="{FF2B5EF4-FFF2-40B4-BE49-F238E27FC236}">
                <a16:creationId xmlns:a16="http://schemas.microsoft.com/office/drawing/2014/main" id="{A166FFCA-73E7-B84A-B233-109A7C727CCB}"/>
              </a:ext>
            </a:extLst>
          </p:cNvPr>
          <p:cNvSpPr/>
          <p:nvPr/>
        </p:nvSpPr>
        <p:spPr>
          <a:xfrm>
            <a:off x="6413008" y="2606214"/>
            <a:ext cx="2430377" cy="455488"/>
          </a:xfrm>
          <a:prstGeom prst="homePlate">
            <a:avLst>
              <a:gd name="adj" fmla="val 23407"/>
            </a:avLst>
          </a:prstGeom>
          <a:solidFill>
            <a:schemeClr val="accent1"/>
          </a:solidFill>
          <a:ln w="9525" cap="flat">
            <a:noFill/>
            <a:prstDash val="solid"/>
            <a:bevel/>
          </a:ln>
          <a:effectLst/>
        </p:spPr>
        <p:txBody>
          <a:bodyPr wrap="square" lIns="0" tIns="0" rIns="0" bIns="0"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228509"/>
            <a:endParaRPr lang="en-GB" sz="2133" noProof="0" dirty="0">
              <a:solidFill>
                <a:srgbClr val="07272C"/>
              </a:solidFill>
              <a:latin typeface="Noto Sans Light" panose="020B0402040504020204" pitchFamily="34" charset="0"/>
            </a:endParaRPr>
          </a:p>
        </p:txBody>
      </p:sp>
      <p:sp>
        <p:nvSpPr>
          <p:cNvPr id="8" name="Down Arrow 7">
            <a:extLst>
              <a:ext uri="{FF2B5EF4-FFF2-40B4-BE49-F238E27FC236}">
                <a16:creationId xmlns:a16="http://schemas.microsoft.com/office/drawing/2014/main" id="{94A2A161-A1D6-CB40-BED5-ACD00F5A6E3F}"/>
              </a:ext>
            </a:extLst>
          </p:cNvPr>
          <p:cNvSpPr/>
          <p:nvPr/>
        </p:nvSpPr>
        <p:spPr>
          <a:xfrm>
            <a:off x="9579229" y="2606107"/>
            <a:ext cx="554373" cy="817356"/>
          </a:xfrm>
          <a:prstGeom prst="down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9" name="Up Arrow 8">
            <a:extLst>
              <a:ext uri="{FF2B5EF4-FFF2-40B4-BE49-F238E27FC236}">
                <a16:creationId xmlns:a16="http://schemas.microsoft.com/office/drawing/2014/main" id="{9AFD9C18-2C39-814C-A983-DB8D39471CB4}"/>
              </a:ext>
            </a:extLst>
          </p:cNvPr>
          <p:cNvSpPr/>
          <p:nvPr/>
        </p:nvSpPr>
        <p:spPr>
          <a:xfrm>
            <a:off x="9046744" y="2606107"/>
            <a:ext cx="554373" cy="817356"/>
          </a:xfrm>
          <a:prstGeom prst="up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10" name="Shape 241">
            <a:extLst>
              <a:ext uri="{FF2B5EF4-FFF2-40B4-BE49-F238E27FC236}">
                <a16:creationId xmlns:a16="http://schemas.microsoft.com/office/drawing/2014/main" id="{7836750C-EC8A-3846-BBDD-115DB5C0A79A}"/>
              </a:ext>
            </a:extLst>
          </p:cNvPr>
          <p:cNvSpPr/>
          <p:nvPr/>
        </p:nvSpPr>
        <p:spPr>
          <a:xfrm flipH="1">
            <a:off x="7750706" y="3441495"/>
            <a:ext cx="1032154" cy="0"/>
          </a:xfrm>
          <a:prstGeom prst="line">
            <a:avLst/>
          </a:prstGeom>
          <a:ln w="12700">
            <a:solidFill>
              <a:schemeClr val="accent1"/>
            </a:solidFill>
            <a:tailEnd type="triangle"/>
          </a:ln>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228509">
              <a:defRPr sz="1200">
                <a:solidFill>
                  <a:srgbClr val="000000"/>
                </a:solidFill>
              </a:defRPr>
            </a:pPr>
            <a:endParaRPr lang="en-GB" sz="1599" kern="0" noProof="0" dirty="0">
              <a:solidFill>
                <a:srgbClr val="000000"/>
              </a:solidFill>
              <a:latin typeface="Noto Sans Light" panose="020B0402040504020204" pitchFamily="34" charset="0"/>
              <a:sym typeface="Helvetica"/>
            </a:endParaRPr>
          </a:p>
        </p:txBody>
      </p:sp>
      <p:sp>
        <p:nvSpPr>
          <p:cNvPr id="11" name="Shape 241">
            <a:extLst>
              <a:ext uri="{FF2B5EF4-FFF2-40B4-BE49-F238E27FC236}">
                <a16:creationId xmlns:a16="http://schemas.microsoft.com/office/drawing/2014/main" id="{E1A4BF25-3973-D945-A5B5-4B7F71E759FE}"/>
              </a:ext>
            </a:extLst>
          </p:cNvPr>
          <p:cNvSpPr/>
          <p:nvPr/>
        </p:nvSpPr>
        <p:spPr>
          <a:xfrm>
            <a:off x="7750706" y="3217917"/>
            <a:ext cx="1032154" cy="0"/>
          </a:xfrm>
          <a:prstGeom prst="line">
            <a:avLst/>
          </a:prstGeom>
          <a:ln w="12700">
            <a:solidFill>
              <a:schemeClr val="accent1"/>
            </a:solidFill>
            <a:tailEnd type="triangle"/>
          </a:ln>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228509">
              <a:defRPr sz="1200">
                <a:solidFill>
                  <a:srgbClr val="000000"/>
                </a:solidFill>
              </a:defRPr>
            </a:pPr>
            <a:endParaRPr lang="en-GB" sz="1599" kern="0" noProof="0" dirty="0">
              <a:solidFill>
                <a:srgbClr val="000000"/>
              </a:solidFill>
              <a:latin typeface="Noto Sans Light" panose="020B0402040504020204" pitchFamily="34" charset="0"/>
              <a:sym typeface="Helvetica"/>
            </a:endParaRPr>
          </a:p>
        </p:txBody>
      </p:sp>
      <p:sp>
        <p:nvSpPr>
          <p:cNvPr id="12" name="Right Arrow 11">
            <a:extLst>
              <a:ext uri="{FF2B5EF4-FFF2-40B4-BE49-F238E27FC236}">
                <a16:creationId xmlns:a16="http://schemas.microsoft.com/office/drawing/2014/main" id="{18D3C9CF-E506-4B4D-BCBA-6EDA3A6C5293}"/>
              </a:ext>
            </a:extLst>
          </p:cNvPr>
          <p:cNvSpPr/>
          <p:nvPr/>
        </p:nvSpPr>
        <p:spPr>
          <a:xfrm>
            <a:off x="6413008" y="3635579"/>
            <a:ext cx="2399219" cy="185946"/>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FFFFFF"/>
              </a:solidFill>
              <a:latin typeface="Noto Sans Light" panose="020B0402040504020204" pitchFamily="34" charset="0"/>
            </a:endParaRPr>
          </a:p>
        </p:txBody>
      </p:sp>
      <p:sp>
        <p:nvSpPr>
          <p:cNvPr id="13" name="Right Arrow 12">
            <a:extLst>
              <a:ext uri="{FF2B5EF4-FFF2-40B4-BE49-F238E27FC236}">
                <a16:creationId xmlns:a16="http://schemas.microsoft.com/office/drawing/2014/main" id="{EC9BBC34-3C02-F840-92B6-13D385651394}"/>
              </a:ext>
            </a:extLst>
          </p:cNvPr>
          <p:cNvSpPr/>
          <p:nvPr/>
        </p:nvSpPr>
        <p:spPr>
          <a:xfrm flipH="1">
            <a:off x="6413008" y="3968979"/>
            <a:ext cx="2399219" cy="185946"/>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FFFFFF"/>
              </a:solidFill>
              <a:latin typeface="Noto Sans Light" panose="020B0402040504020204" pitchFamily="34" charset="0"/>
            </a:endParaRPr>
          </a:p>
        </p:txBody>
      </p:sp>
      <p:sp>
        <p:nvSpPr>
          <p:cNvPr id="14" name="Bent Arrow 13">
            <a:extLst>
              <a:ext uri="{FF2B5EF4-FFF2-40B4-BE49-F238E27FC236}">
                <a16:creationId xmlns:a16="http://schemas.microsoft.com/office/drawing/2014/main" id="{72DBE38E-C5B2-6F41-B598-2AF692608CC9}"/>
              </a:ext>
            </a:extLst>
          </p:cNvPr>
          <p:cNvSpPr/>
          <p:nvPr/>
        </p:nvSpPr>
        <p:spPr>
          <a:xfrm rot="10800000">
            <a:off x="10653665" y="2639261"/>
            <a:ext cx="1032268" cy="918787"/>
          </a:xfrm>
          <a:prstGeom prst="ben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15" name="Bent Arrow 14">
            <a:extLst>
              <a:ext uri="{FF2B5EF4-FFF2-40B4-BE49-F238E27FC236}">
                <a16:creationId xmlns:a16="http://schemas.microsoft.com/office/drawing/2014/main" id="{BB2745B4-5245-E649-8EC4-DE03C2D59578}"/>
              </a:ext>
            </a:extLst>
          </p:cNvPr>
          <p:cNvSpPr/>
          <p:nvPr/>
        </p:nvSpPr>
        <p:spPr>
          <a:xfrm>
            <a:off x="10263930" y="2589271"/>
            <a:ext cx="1032268" cy="918787"/>
          </a:xfrm>
          <a:prstGeom prst="ben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16" name="Shape 271">
            <a:extLst>
              <a:ext uri="{FF2B5EF4-FFF2-40B4-BE49-F238E27FC236}">
                <a16:creationId xmlns:a16="http://schemas.microsoft.com/office/drawing/2014/main" id="{958D0D1F-3305-AE45-8020-AE78A3AE6B6B}"/>
              </a:ext>
            </a:extLst>
          </p:cNvPr>
          <p:cNvSpPr/>
          <p:nvPr/>
        </p:nvSpPr>
        <p:spPr>
          <a:xfrm rot="16200000" flipH="1">
            <a:off x="6952832" y="2701842"/>
            <a:ext cx="0" cy="1032154"/>
          </a:xfrm>
          <a:prstGeom prst="line">
            <a:avLst/>
          </a:prstGeom>
          <a:ln w="12700">
            <a:solidFill>
              <a:schemeClr val="accent1"/>
            </a:solidFill>
            <a:headEnd type="oval"/>
          </a:ln>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364">
              <a:defRPr sz="1200">
                <a:solidFill>
                  <a:srgbClr val="000000"/>
                </a:solidFill>
                <a:latin typeface="+mn-lt"/>
                <a:ea typeface="+mn-ea"/>
                <a:cs typeface="+mn-cs"/>
                <a:sym typeface="Helvetica"/>
              </a:defRPr>
            </a:pPr>
            <a:endParaRPr lang="en-GB" sz="1599" noProof="0" dirty="0">
              <a:ln>
                <a:solidFill>
                  <a:srgbClr val="FFFFFF"/>
                </a:solidFill>
              </a:ln>
              <a:solidFill>
                <a:srgbClr val="000000"/>
              </a:solidFill>
              <a:latin typeface="Noto Sans Light" panose="020B0402040504020204" pitchFamily="34" charset="0"/>
              <a:sym typeface="Helvetica"/>
            </a:endParaRPr>
          </a:p>
        </p:txBody>
      </p:sp>
      <p:sp>
        <p:nvSpPr>
          <p:cNvPr id="17" name="Shape 271">
            <a:extLst>
              <a:ext uri="{FF2B5EF4-FFF2-40B4-BE49-F238E27FC236}">
                <a16:creationId xmlns:a16="http://schemas.microsoft.com/office/drawing/2014/main" id="{E42C2994-07FD-C740-8145-984C91F7D42B}"/>
              </a:ext>
            </a:extLst>
          </p:cNvPr>
          <p:cNvSpPr/>
          <p:nvPr/>
        </p:nvSpPr>
        <p:spPr>
          <a:xfrm rot="5400000" flipH="1">
            <a:off x="6929085" y="2925419"/>
            <a:ext cx="0" cy="1032154"/>
          </a:xfrm>
          <a:prstGeom prst="line">
            <a:avLst/>
          </a:prstGeom>
          <a:ln w="12700">
            <a:solidFill>
              <a:schemeClr val="accent1"/>
            </a:solidFill>
            <a:headEnd type="oval"/>
          </a:ln>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364">
              <a:defRPr sz="1200">
                <a:solidFill>
                  <a:srgbClr val="000000"/>
                </a:solidFill>
                <a:latin typeface="+mn-lt"/>
                <a:ea typeface="+mn-ea"/>
                <a:cs typeface="+mn-cs"/>
                <a:sym typeface="Helvetica"/>
              </a:defRPr>
            </a:pPr>
            <a:endParaRPr lang="en-GB" sz="1599" noProof="0" dirty="0">
              <a:ln>
                <a:solidFill>
                  <a:srgbClr val="FFFFFF"/>
                </a:solidFill>
              </a:ln>
              <a:solidFill>
                <a:srgbClr val="000000"/>
              </a:solidFill>
              <a:latin typeface="Noto Sans Light" panose="020B0402040504020204" pitchFamily="34" charset="0"/>
              <a:sym typeface="Helvetica"/>
            </a:endParaRPr>
          </a:p>
        </p:txBody>
      </p:sp>
      <p:sp>
        <p:nvSpPr>
          <p:cNvPr id="21" name="Left Arrow 20">
            <a:extLst>
              <a:ext uri="{FF2B5EF4-FFF2-40B4-BE49-F238E27FC236}">
                <a16:creationId xmlns:a16="http://schemas.microsoft.com/office/drawing/2014/main" id="{E078DD5C-1D70-1940-AF53-290E0601D66F}"/>
              </a:ext>
            </a:extLst>
          </p:cNvPr>
          <p:cNvSpPr/>
          <p:nvPr/>
        </p:nvSpPr>
        <p:spPr>
          <a:xfrm>
            <a:off x="9144896" y="3685256"/>
            <a:ext cx="818733" cy="552420"/>
          </a:xfrm>
          <a:prstGeom prst="lef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22" name="Right Arrow 21">
            <a:extLst>
              <a:ext uri="{FF2B5EF4-FFF2-40B4-BE49-F238E27FC236}">
                <a16:creationId xmlns:a16="http://schemas.microsoft.com/office/drawing/2014/main" id="{9A6FE2BF-FC0F-A241-A9F0-8EC4E904FE49}"/>
              </a:ext>
            </a:extLst>
          </p:cNvPr>
          <p:cNvSpPr/>
          <p:nvPr/>
        </p:nvSpPr>
        <p:spPr>
          <a:xfrm>
            <a:off x="10186699" y="3685256"/>
            <a:ext cx="818733" cy="552420"/>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23" name="Oval 22">
            <a:extLst>
              <a:ext uri="{FF2B5EF4-FFF2-40B4-BE49-F238E27FC236}">
                <a16:creationId xmlns:a16="http://schemas.microsoft.com/office/drawing/2014/main" id="{DFBFAF9D-94B1-B549-BEEF-799193860A79}"/>
              </a:ext>
            </a:extLst>
          </p:cNvPr>
          <p:cNvSpPr>
            <a:spLocks noChangeAspect="1"/>
          </p:cNvSpPr>
          <p:nvPr/>
        </p:nvSpPr>
        <p:spPr>
          <a:xfrm>
            <a:off x="6413008" y="4421616"/>
            <a:ext cx="539824" cy="539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24" name="Rectangle 23">
            <a:extLst>
              <a:ext uri="{FF2B5EF4-FFF2-40B4-BE49-F238E27FC236}">
                <a16:creationId xmlns:a16="http://schemas.microsoft.com/office/drawing/2014/main" id="{181B500D-6F15-2840-85E2-9812639BC9C5}"/>
              </a:ext>
            </a:extLst>
          </p:cNvPr>
          <p:cNvSpPr>
            <a:spLocks noChangeAspect="1"/>
          </p:cNvSpPr>
          <p:nvPr/>
        </p:nvSpPr>
        <p:spPr>
          <a:xfrm>
            <a:off x="8413875" y="4421616"/>
            <a:ext cx="539824" cy="539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25" name="Triangle 24">
            <a:extLst>
              <a:ext uri="{FF2B5EF4-FFF2-40B4-BE49-F238E27FC236}">
                <a16:creationId xmlns:a16="http://schemas.microsoft.com/office/drawing/2014/main" id="{B8EDA234-BF03-D347-B47D-F9BE1B658F68}"/>
              </a:ext>
            </a:extLst>
          </p:cNvPr>
          <p:cNvSpPr>
            <a:spLocks noChangeAspect="1"/>
          </p:cNvSpPr>
          <p:nvPr/>
        </p:nvSpPr>
        <p:spPr>
          <a:xfrm>
            <a:off x="7692040" y="4421616"/>
            <a:ext cx="626196" cy="53982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26" name="Frame 25">
            <a:extLst>
              <a:ext uri="{FF2B5EF4-FFF2-40B4-BE49-F238E27FC236}">
                <a16:creationId xmlns:a16="http://schemas.microsoft.com/office/drawing/2014/main" id="{7FA9F61C-03FC-2048-9BBC-15BFACF91AA9}"/>
              </a:ext>
            </a:extLst>
          </p:cNvPr>
          <p:cNvSpPr>
            <a:spLocks noChangeAspect="1"/>
          </p:cNvSpPr>
          <p:nvPr/>
        </p:nvSpPr>
        <p:spPr>
          <a:xfrm>
            <a:off x="9049338" y="4421616"/>
            <a:ext cx="539824" cy="539824"/>
          </a:xfrm>
          <a:prstGeom prst="fram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27" name="Left-right Arrow 26">
            <a:extLst>
              <a:ext uri="{FF2B5EF4-FFF2-40B4-BE49-F238E27FC236}">
                <a16:creationId xmlns:a16="http://schemas.microsoft.com/office/drawing/2014/main" id="{C0F29EE1-CC66-4C4E-9EC2-68136358BEE2}"/>
              </a:ext>
            </a:extLst>
          </p:cNvPr>
          <p:cNvSpPr/>
          <p:nvPr/>
        </p:nvSpPr>
        <p:spPr>
          <a:xfrm>
            <a:off x="11011047" y="4421616"/>
            <a:ext cx="674886" cy="552420"/>
          </a:xfrm>
          <a:prstGeom prst="lef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28" name="Up-down Arrow 27">
            <a:extLst>
              <a:ext uri="{FF2B5EF4-FFF2-40B4-BE49-F238E27FC236}">
                <a16:creationId xmlns:a16="http://schemas.microsoft.com/office/drawing/2014/main" id="{313A11E7-F724-5746-A2B0-7E877F10CF75}"/>
              </a:ext>
            </a:extLst>
          </p:cNvPr>
          <p:cNvSpPr/>
          <p:nvPr/>
        </p:nvSpPr>
        <p:spPr>
          <a:xfrm>
            <a:off x="11133513" y="3552101"/>
            <a:ext cx="552420" cy="818733"/>
          </a:xfrm>
          <a:prstGeom prst="upDown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cxnSp>
        <p:nvCxnSpPr>
          <p:cNvPr id="30" name="Straight Connector 29">
            <a:extLst>
              <a:ext uri="{FF2B5EF4-FFF2-40B4-BE49-F238E27FC236}">
                <a16:creationId xmlns:a16="http://schemas.microsoft.com/office/drawing/2014/main" id="{A2F4B0C8-A39D-CD41-8B78-C5EE62388A6E}"/>
              </a:ext>
            </a:extLst>
          </p:cNvPr>
          <p:cNvCxnSpPr>
            <a:cxnSpLocks/>
          </p:cNvCxnSpPr>
          <p:nvPr/>
        </p:nvCxnSpPr>
        <p:spPr>
          <a:xfrm>
            <a:off x="6413008" y="2370713"/>
            <a:ext cx="527320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AEED1742-0BB4-9749-B104-51A7F45BDD47}"/>
              </a:ext>
            </a:extLst>
          </p:cNvPr>
          <p:cNvSpPr txBox="1"/>
          <p:nvPr/>
        </p:nvSpPr>
        <p:spPr>
          <a:xfrm>
            <a:off x="6413008" y="1698912"/>
            <a:ext cx="5416771" cy="338554"/>
          </a:xfrm>
          <a:prstGeom prst="rect">
            <a:avLst/>
          </a:prstGeom>
          <a:noFill/>
        </p:spPr>
        <p:txBody>
          <a:bodyPr wrap="square" lIns="540000" rtlCol="0">
            <a:noAutofit/>
          </a:bodyPr>
          <a:lstStyle/>
          <a:p>
            <a:pPr algn="ctr" defTabSz="228509"/>
            <a:r>
              <a:rPr lang="en-GB" sz="1600" noProof="0" dirty="0">
                <a:solidFill>
                  <a:srgbClr val="07272C"/>
                </a:solidFill>
                <a:latin typeface="Noto Sans Light" panose="020B0402040504020204" pitchFamily="34" charset="0"/>
              </a:rPr>
              <a:t>Use this line in purple at the bottom of quotes</a:t>
            </a:r>
          </a:p>
        </p:txBody>
      </p:sp>
      <p:sp>
        <p:nvSpPr>
          <p:cNvPr id="32" name="Down Arrow 31">
            <a:extLst>
              <a:ext uri="{FF2B5EF4-FFF2-40B4-BE49-F238E27FC236}">
                <a16:creationId xmlns:a16="http://schemas.microsoft.com/office/drawing/2014/main" id="{1F4B720B-859F-554A-8009-90B00925B5C5}"/>
              </a:ext>
            </a:extLst>
          </p:cNvPr>
          <p:cNvSpPr/>
          <p:nvPr/>
        </p:nvSpPr>
        <p:spPr>
          <a:xfrm>
            <a:off x="9033649" y="2057632"/>
            <a:ext cx="175489" cy="258738"/>
          </a:xfrm>
          <a:prstGeom prst="down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228509"/>
            <a:endParaRPr lang="en-GB" sz="2399" noProof="0" dirty="0">
              <a:solidFill>
                <a:srgbClr val="07272C"/>
              </a:solidFill>
              <a:latin typeface="Noto Sans Light" panose="020B0402040504020204" pitchFamily="34" charset="0"/>
            </a:endParaRPr>
          </a:p>
        </p:txBody>
      </p:sp>
      <p:sp>
        <p:nvSpPr>
          <p:cNvPr id="34" name="Rectangle 33">
            <a:extLst>
              <a:ext uri="{FF2B5EF4-FFF2-40B4-BE49-F238E27FC236}">
                <a16:creationId xmlns:a16="http://schemas.microsoft.com/office/drawing/2014/main" id="{FC91EA57-8BC4-9842-909E-6AADF307BD45}"/>
              </a:ext>
            </a:extLst>
          </p:cNvPr>
          <p:cNvSpPr/>
          <p:nvPr/>
        </p:nvSpPr>
        <p:spPr>
          <a:xfrm>
            <a:off x="9684801" y="4421616"/>
            <a:ext cx="1230608" cy="53982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228509"/>
            <a:endParaRPr lang="en-GB" sz="2133" noProof="0" dirty="0">
              <a:solidFill>
                <a:srgbClr val="FFFFFF"/>
              </a:solidFill>
              <a:latin typeface="Noto Sans Light" panose="020B0402040504020204" pitchFamily="34" charset="0"/>
            </a:endParaRPr>
          </a:p>
        </p:txBody>
      </p:sp>
      <p:sp>
        <p:nvSpPr>
          <p:cNvPr id="35" name="Round Same-side Corner of Rectangle 34">
            <a:extLst>
              <a:ext uri="{FF2B5EF4-FFF2-40B4-BE49-F238E27FC236}">
                <a16:creationId xmlns:a16="http://schemas.microsoft.com/office/drawing/2014/main" id="{25F449B1-2B14-B140-9D33-31F7848F3B67}"/>
              </a:ext>
            </a:extLst>
          </p:cNvPr>
          <p:cNvSpPr/>
          <p:nvPr/>
        </p:nvSpPr>
        <p:spPr>
          <a:xfrm rot="16200000">
            <a:off x="10474662" y="4404759"/>
            <a:ext cx="528222" cy="1894320"/>
          </a:xfrm>
          <a:prstGeom prst="round2SameRect">
            <a:avLst>
              <a:gd name="adj1" fmla="val 50000"/>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3" name="Free-form: Shape 2">
            <a:extLst>
              <a:ext uri="{FF2B5EF4-FFF2-40B4-BE49-F238E27FC236}">
                <a16:creationId xmlns:a16="http://schemas.microsoft.com/office/drawing/2014/main" id="{8CF42D62-24A0-DF49-366E-0C51E6CCDF5B}"/>
              </a:ext>
            </a:extLst>
          </p:cNvPr>
          <p:cNvSpPr/>
          <p:nvPr/>
        </p:nvSpPr>
        <p:spPr>
          <a:xfrm>
            <a:off x="6477948" y="1545198"/>
            <a:ext cx="492815" cy="406079"/>
          </a:xfrm>
          <a:custGeom>
            <a:avLst/>
            <a:gdLst/>
            <a:ahLst/>
            <a:cxnLst/>
            <a:rect l="l" t="t" r="r" b="b"/>
            <a:pathLst>
              <a:path w="457200" h="376732">
                <a:moveTo>
                  <a:pt x="432816" y="0"/>
                </a:moveTo>
                <a:lnTo>
                  <a:pt x="455981" y="0"/>
                </a:lnTo>
                <a:lnTo>
                  <a:pt x="455981" y="78028"/>
                </a:lnTo>
                <a:lnTo>
                  <a:pt x="432816" y="78028"/>
                </a:lnTo>
                <a:cubicBezTo>
                  <a:pt x="379171" y="78028"/>
                  <a:pt x="352349" y="104851"/>
                  <a:pt x="352349" y="158496"/>
                </a:cubicBezTo>
                <a:lnTo>
                  <a:pt x="352349" y="193853"/>
                </a:lnTo>
                <a:lnTo>
                  <a:pt x="457200" y="193853"/>
                </a:lnTo>
                <a:lnTo>
                  <a:pt x="457200" y="376732"/>
                </a:lnTo>
                <a:lnTo>
                  <a:pt x="258471" y="376732"/>
                </a:lnTo>
                <a:lnTo>
                  <a:pt x="258471" y="158496"/>
                </a:lnTo>
                <a:cubicBezTo>
                  <a:pt x="258471" y="52832"/>
                  <a:pt x="316586" y="0"/>
                  <a:pt x="432816" y="0"/>
                </a:cubicBezTo>
                <a:close/>
                <a:moveTo>
                  <a:pt x="174346" y="0"/>
                </a:moveTo>
                <a:lnTo>
                  <a:pt x="197511" y="0"/>
                </a:lnTo>
                <a:lnTo>
                  <a:pt x="197511" y="78028"/>
                </a:lnTo>
                <a:lnTo>
                  <a:pt x="174346" y="78028"/>
                </a:lnTo>
                <a:cubicBezTo>
                  <a:pt x="120701" y="78028"/>
                  <a:pt x="93879" y="104851"/>
                  <a:pt x="93879" y="158496"/>
                </a:cubicBezTo>
                <a:lnTo>
                  <a:pt x="93879" y="193853"/>
                </a:lnTo>
                <a:lnTo>
                  <a:pt x="198730" y="193853"/>
                </a:lnTo>
                <a:lnTo>
                  <a:pt x="198730" y="376732"/>
                </a:lnTo>
                <a:lnTo>
                  <a:pt x="0" y="376732"/>
                </a:lnTo>
                <a:lnTo>
                  <a:pt x="0" y="158496"/>
                </a:lnTo>
                <a:cubicBezTo>
                  <a:pt x="0" y="52832"/>
                  <a:pt x="58115" y="0"/>
                  <a:pt x="1743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noProof="0" dirty="0">
              <a:solidFill>
                <a:schemeClr val="bg1"/>
              </a:solidFill>
              <a:latin typeface="Noto Sans Light" panose="020B0402040504020204" pitchFamily="34" charset="0"/>
            </a:endParaRPr>
          </a:p>
        </p:txBody>
      </p:sp>
      <p:sp>
        <p:nvSpPr>
          <p:cNvPr id="6" name="Oval 5">
            <a:extLst>
              <a:ext uri="{FF2B5EF4-FFF2-40B4-BE49-F238E27FC236}">
                <a16:creationId xmlns:a16="http://schemas.microsoft.com/office/drawing/2014/main" id="{1D2802FB-12E1-4153-86AC-4F9F568E1D21}"/>
              </a:ext>
            </a:extLst>
          </p:cNvPr>
          <p:cNvSpPr>
            <a:spLocks noChangeAspect="1"/>
          </p:cNvSpPr>
          <p:nvPr/>
        </p:nvSpPr>
        <p:spPr>
          <a:xfrm>
            <a:off x="7056577" y="4421616"/>
            <a:ext cx="539824" cy="539824"/>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509"/>
            <a:endParaRPr lang="en-GB" sz="900" noProof="0" dirty="0">
              <a:solidFill>
                <a:srgbClr val="FFFFFF"/>
              </a:solidFill>
              <a:latin typeface="Noto Sans Light" panose="020B0402040504020204" pitchFamily="34" charset="0"/>
            </a:endParaRPr>
          </a:p>
        </p:txBody>
      </p:sp>
      <p:sp>
        <p:nvSpPr>
          <p:cNvPr id="41" name="Rectangle 40">
            <a:extLst>
              <a:ext uri="{FF2B5EF4-FFF2-40B4-BE49-F238E27FC236}">
                <a16:creationId xmlns:a16="http://schemas.microsoft.com/office/drawing/2014/main" id="{914DE1D0-7775-1231-FED6-AC20A4F19554}"/>
              </a:ext>
            </a:extLst>
          </p:cNvPr>
          <p:cNvSpPr/>
          <p:nvPr/>
        </p:nvSpPr>
        <p:spPr>
          <a:xfrm>
            <a:off x="6413008" y="5087809"/>
            <a:ext cx="3271793" cy="52822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noProof="0" dirty="0">
              <a:solidFill>
                <a:schemeClr val="bg1"/>
              </a:solidFill>
              <a:latin typeface="Noto Sans Light" panose="020B0402040504020204" pitchFamily="34" charset="0"/>
            </a:endParaRPr>
          </a:p>
        </p:txBody>
      </p:sp>
      <p:sp>
        <p:nvSpPr>
          <p:cNvPr id="4" name="Slide Number Placeholder 3">
            <a:extLst>
              <a:ext uri="{FF2B5EF4-FFF2-40B4-BE49-F238E27FC236}">
                <a16:creationId xmlns:a16="http://schemas.microsoft.com/office/drawing/2014/main" id="{C909E4F7-D567-A9D4-9C88-4E6B92DEB603}"/>
              </a:ext>
            </a:extLst>
          </p:cNvPr>
          <p:cNvSpPr>
            <a:spLocks noGrp="1"/>
          </p:cNvSpPr>
          <p:nvPr>
            <p:ph type="sldNum" sz="quarter" idx="18"/>
          </p:nvPr>
        </p:nvSpPr>
        <p:spPr/>
        <p:txBody>
          <a:bodyPr/>
          <a:lstStyle/>
          <a:p>
            <a:fld id="{B70ABF48-9EEA-4187-85C1-AD7A92F0F57C}" type="slidenum">
              <a:rPr lang="en-GB" noProof="0" smtClean="0"/>
              <a:pPr/>
              <a:t>32</a:t>
            </a:fld>
            <a:endParaRPr lang="en-GB" noProof="0" dirty="0"/>
          </a:p>
        </p:txBody>
      </p:sp>
    </p:spTree>
    <p:extLst>
      <p:ext uri="{BB962C8B-B14F-4D97-AF65-F5344CB8AC3E}">
        <p14:creationId xmlns:p14="http://schemas.microsoft.com/office/powerpoint/2010/main" val="1672073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CDAAC-94BE-DC0C-3EF9-C4A3C1F337F2}"/>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DA9ADBAA-28EE-100C-4B33-D0A25D9AE7F6}"/>
              </a:ext>
            </a:extLst>
          </p:cNvPr>
          <p:cNvSpPr>
            <a:spLocks noGrp="1"/>
          </p:cNvSpPr>
          <p:nvPr>
            <p:ph type="title"/>
          </p:nvPr>
        </p:nvSpPr>
        <p:spPr>
          <a:xfrm>
            <a:off x="430211" y="365125"/>
            <a:ext cx="10692000" cy="377628"/>
          </a:xfrm>
        </p:spPr>
        <p:txBody>
          <a:bodyPr/>
          <a:lstStyle/>
          <a:p>
            <a:r>
              <a:rPr lang="en-GB" noProof="0" dirty="0"/>
              <a:t>Product images</a:t>
            </a:r>
          </a:p>
        </p:txBody>
      </p:sp>
      <p:sp>
        <p:nvSpPr>
          <p:cNvPr id="18" name="Text Placeholder 17">
            <a:extLst>
              <a:ext uri="{FF2B5EF4-FFF2-40B4-BE49-F238E27FC236}">
                <a16:creationId xmlns:a16="http://schemas.microsoft.com/office/drawing/2014/main" id="{88667A0E-7683-D5CE-59AB-3109915A9DE0}"/>
              </a:ext>
            </a:extLst>
          </p:cNvPr>
          <p:cNvSpPr>
            <a:spLocks noGrp="1"/>
          </p:cNvSpPr>
          <p:nvPr>
            <p:ph type="body" sz="quarter" idx="10"/>
          </p:nvPr>
        </p:nvSpPr>
        <p:spPr>
          <a:xfrm>
            <a:off x="430214" y="899913"/>
            <a:ext cx="11365200" cy="276991"/>
          </a:xfrm>
        </p:spPr>
        <p:txBody>
          <a:bodyPr/>
          <a:lstStyle/>
          <a:p>
            <a:r>
              <a:rPr lang="en-GB" noProof="0" dirty="0"/>
              <a:t>For optional use in presentation</a:t>
            </a:r>
          </a:p>
        </p:txBody>
      </p:sp>
      <p:sp>
        <p:nvSpPr>
          <p:cNvPr id="5" name="Slide Number Placeholder 4">
            <a:extLst>
              <a:ext uri="{FF2B5EF4-FFF2-40B4-BE49-F238E27FC236}">
                <a16:creationId xmlns:a16="http://schemas.microsoft.com/office/drawing/2014/main" id="{649F4F46-A8B0-4AB2-A996-52A1D34C7732}"/>
              </a:ext>
            </a:extLst>
          </p:cNvPr>
          <p:cNvSpPr>
            <a:spLocks noGrp="1"/>
          </p:cNvSpPr>
          <p:nvPr>
            <p:ph type="sldNum" sz="quarter" idx="11"/>
          </p:nvPr>
        </p:nvSpPr>
        <p:spPr>
          <a:xfrm>
            <a:off x="430272" y="6424804"/>
            <a:ext cx="144000" cy="107722"/>
          </a:xfrm>
        </p:spPr>
        <p:txBody>
          <a:bodyPr/>
          <a:lstStyle/>
          <a:p>
            <a:fld id="{B70ABF48-9EEA-4187-85C1-AD7A92F0F57C}" type="slidenum">
              <a:rPr lang="en-GB" noProof="0" smtClean="0"/>
              <a:pPr/>
              <a:t>33</a:t>
            </a:fld>
            <a:endParaRPr lang="en-GB" noProof="0" dirty="0"/>
          </a:p>
        </p:txBody>
      </p:sp>
      <p:pic>
        <p:nvPicPr>
          <p:cNvPr id="2" name="Picture 1">
            <a:extLst>
              <a:ext uri="{FF2B5EF4-FFF2-40B4-BE49-F238E27FC236}">
                <a16:creationId xmlns:a16="http://schemas.microsoft.com/office/drawing/2014/main" id="{AB2690FF-9FEF-E82C-4684-3F8AA4310E32}"/>
              </a:ext>
            </a:extLst>
          </p:cNvPr>
          <p:cNvPicPr>
            <a:picLocks noChangeAspect="1"/>
          </p:cNvPicPr>
          <p:nvPr/>
        </p:nvPicPr>
        <p:blipFill>
          <a:blip r:embed="rId3"/>
          <a:srcRect t="751" b="751"/>
          <a:stretch/>
        </p:blipFill>
        <p:spPr>
          <a:xfrm>
            <a:off x="1480372" y="4426550"/>
            <a:ext cx="602480" cy="507716"/>
          </a:xfrm>
          <a:prstGeom prst="rect">
            <a:avLst/>
          </a:prstGeom>
        </p:spPr>
      </p:pic>
      <p:pic>
        <p:nvPicPr>
          <p:cNvPr id="3" name="Picture 2">
            <a:extLst>
              <a:ext uri="{FF2B5EF4-FFF2-40B4-BE49-F238E27FC236}">
                <a16:creationId xmlns:a16="http://schemas.microsoft.com/office/drawing/2014/main" id="{93924494-AD4B-B6E1-A1CB-CB545F949D8C}"/>
              </a:ext>
            </a:extLst>
          </p:cNvPr>
          <p:cNvPicPr>
            <a:picLocks noChangeAspect="1"/>
          </p:cNvPicPr>
          <p:nvPr/>
        </p:nvPicPr>
        <p:blipFill rotWithShape="1">
          <a:blip r:embed="rId4"/>
          <a:srcRect l="-9927" r="-9927"/>
          <a:stretch>
            <a:fillRect/>
          </a:stretch>
        </p:blipFill>
        <p:spPr>
          <a:xfrm>
            <a:off x="5776211" y="3764400"/>
            <a:ext cx="1688988" cy="1476949"/>
          </a:xfrm>
          <a:prstGeom prst="rect">
            <a:avLst/>
          </a:prstGeom>
        </p:spPr>
      </p:pic>
      <p:pic>
        <p:nvPicPr>
          <p:cNvPr id="4" name="Picture 3">
            <a:extLst>
              <a:ext uri="{FF2B5EF4-FFF2-40B4-BE49-F238E27FC236}">
                <a16:creationId xmlns:a16="http://schemas.microsoft.com/office/drawing/2014/main" id="{73EFE680-6B4B-AA0C-70E8-0D72E5A59326}"/>
              </a:ext>
            </a:extLst>
          </p:cNvPr>
          <p:cNvPicPr>
            <a:picLocks noChangeAspect="1"/>
          </p:cNvPicPr>
          <p:nvPr/>
        </p:nvPicPr>
        <p:blipFill rotWithShape="1">
          <a:blip r:embed="rId5"/>
          <a:stretch/>
        </p:blipFill>
        <p:spPr>
          <a:xfrm>
            <a:off x="7412252" y="1950362"/>
            <a:ext cx="4779748" cy="3584810"/>
          </a:xfrm>
          <a:prstGeom prst="rect">
            <a:avLst/>
          </a:prstGeom>
        </p:spPr>
      </p:pic>
      <p:pic>
        <p:nvPicPr>
          <p:cNvPr id="7" name="Picture 6">
            <a:extLst>
              <a:ext uri="{FF2B5EF4-FFF2-40B4-BE49-F238E27FC236}">
                <a16:creationId xmlns:a16="http://schemas.microsoft.com/office/drawing/2014/main" id="{E4632188-CB89-CD3E-3C8D-78C0C76A7F8A}"/>
              </a:ext>
            </a:extLst>
          </p:cNvPr>
          <p:cNvPicPr>
            <a:picLocks noChangeAspect="1"/>
          </p:cNvPicPr>
          <p:nvPr/>
        </p:nvPicPr>
        <p:blipFill>
          <a:blip r:embed="rId6" cstate="screen">
            <a:extLst>
              <a:ext uri="{28A0092B-C50C-407E-A947-70E740481C1C}">
                <a14:useLocalDpi xmlns:a14="http://schemas.microsoft.com/office/drawing/2010/main"/>
              </a:ext>
            </a:extLst>
          </a:blip>
          <a:srcRect l="7844" r="7844"/>
          <a:stretch/>
        </p:blipFill>
        <p:spPr>
          <a:xfrm>
            <a:off x="3333177" y="3235217"/>
            <a:ext cx="2360484" cy="2234103"/>
          </a:xfrm>
          <a:prstGeom prst="rect">
            <a:avLst/>
          </a:prstGeom>
        </p:spPr>
      </p:pic>
      <p:pic>
        <p:nvPicPr>
          <p:cNvPr id="11" name="Picture 10">
            <a:extLst>
              <a:ext uri="{FF2B5EF4-FFF2-40B4-BE49-F238E27FC236}">
                <a16:creationId xmlns:a16="http://schemas.microsoft.com/office/drawing/2014/main" id="{A582A128-7F6E-3AC6-660D-56952E6D8744}"/>
              </a:ext>
            </a:extLst>
          </p:cNvPr>
          <p:cNvPicPr>
            <a:picLocks noChangeAspect="1"/>
          </p:cNvPicPr>
          <p:nvPr/>
        </p:nvPicPr>
        <p:blipFill rotWithShape="1">
          <a:blip r:embed="rId7"/>
          <a:srcRect t="-12921" b="-12921"/>
          <a:stretch>
            <a:fillRect/>
          </a:stretch>
        </p:blipFill>
        <p:spPr>
          <a:xfrm>
            <a:off x="2248022" y="4352269"/>
            <a:ext cx="874419" cy="656279"/>
          </a:xfrm>
          <a:prstGeom prst="rect">
            <a:avLst/>
          </a:prstGeom>
        </p:spPr>
      </p:pic>
      <p:pic>
        <p:nvPicPr>
          <p:cNvPr id="8" name="Picture 7">
            <a:extLst>
              <a:ext uri="{FF2B5EF4-FFF2-40B4-BE49-F238E27FC236}">
                <a16:creationId xmlns:a16="http://schemas.microsoft.com/office/drawing/2014/main" id="{8E3FA36B-767C-2475-D2D3-9FFD319A70F0}"/>
              </a:ext>
            </a:extLst>
          </p:cNvPr>
          <p:cNvPicPr>
            <a:picLocks noChangeAspect="1"/>
          </p:cNvPicPr>
          <p:nvPr/>
        </p:nvPicPr>
        <p:blipFill>
          <a:blip r:embed="rId8"/>
          <a:srcRect t="110" b="110"/>
          <a:stretch/>
        </p:blipFill>
        <p:spPr>
          <a:xfrm>
            <a:off x="362244" y="4431526"/>
            <a:ext cx="952958" cy="497765"/>
          </a:xfrm>
          <a:prstGeom prst="rect">
            <a:avLst/>
          </a:prstGeom>
        </p:spPr>
      </p:pic>
    </p:spTree>
    <p:extLst>
      <p:ext uri="{BB962C8B-B14F-4D97-AF65-F5344CB8AC3E}">
        <p14:creationId xmlns:p14="http://schemas.microsoft.com/office/powerpoint/2010/main" val="1718141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E9A53954-C841-3F22-FC3A-C2749311C81B}"/>
              </a:ext>
            </a:extLst>
          </p:cNvPr>
          <p:cNvSpPr>
            <a:spLocks noGrp="1"/>
          </p:cNvSpPr>
          <p:nvPr>
            <p:ph type="title"/>
          </p:nvPr>
        </p:nvSpPr>
        <p:spPr>
          <a:xfrm>
            <a:off x="430211" y="365125"/>
            <a:ext cx="10692000" cy="377628"/>
          </a:xfrm>
        </p:spPr>
        <p:txBody>
          <a:bodyPr/>
          <a:lstStyle/>
          <a:p>
            <a:r>
              <a:rPr lang="en-GB" noProof="0" dirty="0"/>
              <a:t>Six images (1 of 2)</a:t>
            </a:r>
          </a:p>
        </p:txBody>
      </p:sp>
      <p:pic>
        <p:nvPicPr>
          <p:cNvPr id="31" name="Picture Placeholder 30">
            <a:extLst>
              <a:ext uri="{FF2B5EF4-FFF2-40B4-BE49-F238E27FC236}">
                <a16:creationId xmlns:a16="http://schemas.microsoft.com/office/drawing/2014/main" id="{18D4FEE1-F4CE-F829-AD4A-4C4F3478EF4E}"/>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l="21844" r="21844"/>
          <a:stretch/>
        </p:blipFill>
        <p:spPr>
          <a:xfrm>
            <a:off x="5028025" y="1211089"/>
            <a:ext cx="2135950" cy="2135950"/>
          </a:xfrm>
        </p:spPr>
      </p:pic>
      <p:pic>
        <p:nvPicPr>
          <p:cNvPr id="14" name="Picture Placeholder 28">
            <a:extLst>
              <a:ext uri="{FF2B5EF4-FFF2-40B4-BE49-F238E27FC236}">
                <a16:creationId xmlns:a16="http://schemas.microsoft.com/office/drawing/2014/main" id="{F23A45C4-4D1F-1346-C6B5-DF1D581EA36B}"/>
              </a:ext>
            </a:extLst>
          </p:cNvPr>
          <p:cNvPicPr>
            <a:picLocks noGrp="1" noChangeAspect="1"/>
          </p:cNvPicPr>
          <p:nvPr>
            <p:ph type="pic" sz="quarter" idx="18"/>
          </p:nvPr>
        </p:nvPicPr>
        <p:blipFill rotWithShape="1">
          <a:blip r:embed="rId4" cstate="screen">
            <a:extLst>
              <a:ext uri="{28A0092B-C50C-407E-A947-70E740481C1C}">
                <a14:useLocalDpi xmlns:a14="http://schemas.microsoft.com/office/drawing/2010/main"/>
              </a:ext>
            </a:extLst>
          </a:blip>
          <a:srcRect l="21844" r="21844"/>
          <a:stretch/>
        </p:blipFill>
        <p:spPr>
          <a:xfrm>
            <a:off x="1151259" y="1211089"/>
            <a:ext cx="2135950" cy="2135950"/>
          </a:xfrm>
        </p:spPr>
      </p:pic>
      <p:pic>
        <p:nvPicPr>
          <p:cNvPr id="16" name="Picture Placeholder 32">
            <a:extLst>
              <a:ext uri="{FF2B5EF4-FFF2-40B4-BE49-F238E27FC236}">
                <a16:creationId xmlns:a16="http://schemas.microsoft.com/office/drawing/2014/main" id="{1EEE057A-DD02-C12C-98F1-5E8535CDA2BA}"/>
              </a:ext>
            </a:extLst>
          </p:cNvPr>
          <p:cNvPicPr>
            <a:picLocks noGrp="1" noChangeAspect="1"/>
          </p:cNvPicPr>
          <p:nvPr>
            <p:ph type="pic" sz="quarter" idx="17"/>
          </p:nvPr>
        </p:nvPicPr>
        <p:blipFill>
          <a:blip r:embed="rId5" cstate="screen">
            <a:extLst>
              <a:ext uri="{28A0092B-C50C-407E-A947-70E740481C1C}">
                <a14:useLocalDpi xmlns:a14="http://schemas.microsoft.com/office/drawing/2010/main"/>
              </a:ext>
            </a:extLst>
          </a:blip>
          <a:srcRect l="21844" r="21844"/>
          <a:stretch/>
        </p:blipFill>
        <p:spPr>
          <a:xfrm>
            <a:off x="8904791" y="1211089"/>
            <a:ext cx="2135950" cy="2135950"/>
          </a:xfrm>
        </p:spPr>
      </p:pic>
      <p:pic>
        <p:nvPicPr>
          <p:cNvPr id="30" name="Picture Placeholder 36">
            <a:extLst>
              <a:ext uri="{FF2B5EF4-FFF2-40B4-BE49-F238E27FC236}">
                <a16:creationId xmlns:a16="http://schemas.microsoft.com/office/drawing/2014/main" id="{5E35FA91-1520-EA3D-4574-DB984926BC7D}"/>
              </a:ext>
            </a:extLst>
          </p:cNvPr>
          <p:cNvPicPr>
            <a:picLocks noGrp="1" noChangeAspect="1"/>
          </p:cNvPicPr>
          <p:nvPr>
            <p:ph type="pic" sz="quarter" idx="19"/>
          </p:nvPr>
        </p:nvPicPr>
        <p:blipFill>
          <a:blip r:embed="rId6" cstate="screen">
            <a:extLst>
              <a:ext uri="{28A0092B-C50C-407E-A947-70E740481C1C}">
                <a14:useLocalDpi xmlns:a14="http://schemas.microsoft.com/office/drawing/2010/main"/>
              </a:ext>
            </a:extLst>
          </a:blip>
          <a:srcRect l="21844" r="21844"/>
          <a:stretch/>
        </p:blipFill>
        <p:spPr>
          <a:xfrm>
            <a:off x="5028024" y="3758769"/>
            <a:ext cx="2135950" cy="2135950"/>
          </a:xfrm>
        </p:spPr>
      </p:pic>
      <p:pic>
        <p:nvPicPr>
          <p:cNvPr id="58" name="Picture Placeholder 34">
            <a:extLst>
              <a:ext uri="{FF2B5EF4-FFF2-40B4-BE49-F238E27FC236}">
                <a16:creationId xmlns:a16="http://schemas.microsoft.com/office/drawing/2014/main" id="{8F379093-9252-BEED-90BB-D829052CE36A}"/>
              </a:ext>
            </a:extLst>
          </p:cNvPr>
          <p:cNvPicPr>
            <a:picLocks noGrp="1" noChangeAspect="1"/>
          </p:cNvPicPr>
          <p:nvPr>
            <p:ph type="pic" sz="quarter" idx="20"/>
          </p:nvPr>
        </p:nvPicPr>
        <p:blipFill>
          <a:blip r:embed="rId7" cstate="screen">
            <a:extLst>
              <a:ext uri="{28A0092B-C50C-407E-A947-70E740481C1C}">
                <a14:useLocalDpi xmlns:a14="http://schemas.microsoft.com/office/drawing/2010/main"/>
              </a:ext>
            </a:extLst>
          </a:blip>
          <a:srcRect l="21844" r="21844"/>
          <a:stretch/>
        </p:blipFill>
        <p:spPr>
          <a:xfrm>
            <a:off x="1151259" y="3758769"/>
            <a:ext cx="2135950" cy="2135950"/>
          </a:xfrm>
        </p:spPr>
      </p:pic>
      <p:pic>
        <p:nvPicPr>
          <p:cNvPr id="39" name="Picture Placeholder 38">
            <a:extLst>
              <a:ext uri="{FF2B5EF4-FFF2-40B4-BE49-F238E27FC236}">
                <a16:creationId xmlns:a16="http://schemas.microsoft.com/office/drawing/2014/main" id="{2F8B5C98-7224-4D05-F687-7E35AAFE8A3C}"/>
              </a:ext>
            </a:extLst>
          </p:cNvPr>
          <p:cNvPicPr>
            <a:picLocks noGrp="1" noChangeAspect="1"/>
          </p:cNvPicPr>
          <p:nvPr>
            <p:ph type="pic" sz="quarter" idx="21"/>
          </p:nvPr>
        </p:nvPicPr>
        <p:blipFill>
          <a:blip r:embed="rId8" cstate="screen">
            <a:extLst>
              <a:ext uri="{28A0092B-C50C-407E-A947-70E740481C1C}">
                <a14:useLocalDpi xmlns:a14="http://schemas.microsoft.com/office/drawing/2010/main"/>
              </a:ext>
            </a:extLst>
          </a:blip>
          <a:srcRect l="21844" r="21844"/>
          <a:stretch/>
        </p:blipFill>
        <p:spPr>
          <a:xfrm>
            <a:off x="8904790" y="3758769"/>
            <a:ext cx="2135950" cy="2135950"/>
          </a:xfrm>
        </p:spPr>
      </p:pic>
      <p:sp>
        <p:nvSpPr>
          <p:cNvPr id="2" name="Slide Number Placeholder 1">
            <a:extLst>
              <a:ext uri="{FF2B5EF4-FFF2-40B4-BE49-F238E27FC236}">
                <a16:creationId xmlns:a16="http://schemas.microsoft.com/office/drawing/2014/main" id="{FD1DA37F-16BA-C7EB-3750-2A8B20C90B27}"/>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34</a:t>
            </a:fld>
            <a:endParaRPr lang="en-GB" noProof="0" dirty="0"/>
          </a:p>
        </p:txBody>
      </p:sp>
    </p:spTree>
    <p:extLst>
      <p:ext uri="{BB962C8B-B14F-4D97-AF65-F5344CB8AC3E}">
        <p14:creationId xmlns:p14="http://schemas.microsoft.com/office/powerpoint/2010/main" val="2443868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1C48B-8359-750D-33DF-694FEF74CB63}"/>
            </a:ext>
          </a:extLst>
        </p:cNvPr>
        <p:cNvGrpSpPr/>
        <p:nvPr/>
      </p:nvGrpSpPr>
      <p:grpSpPr>
        <a:xfrm>
          <a:off x="0" y="0"/>
          <a:ext cx="0" cy="0"/>
          <a:chOff x="0" y="0"/>
          <a:chExt cx="0" cy="0"/>
        </a:xfrm>
      </p:grpSpPr>
      <p:sp>
        <p:nvSpPr>
          <p:cNvPr id="19" name="Title 18">
            <a:extLst>
              <a:ext uri="{FF2B5EF4-FFF2-40B4-BE49-F238E27FC236}">
                <a16:creationId xmlns:a16="http://schemas.microsoft.com/office/drawing/2014/main" id="{42A10068-6EEE-81A0-749D-43EB02E1061D}"/>
              </a:ext>
            </a:extLst>
          </p:cNvPr>
          <p:cNvSpPr>
            <a:spLocks noGrp="1"/>
          </p:cNvSpPr>
          <p:nvPr>
            <p:ph type="title"/>
          </p:nvPr>
        </p:nvSpPr>
        <p:spPr>
          <a:xfrm>
            <a:off x="430211" y="365125"/>
            <a:ext cx="10692000" cy="377628"/>
          </a:xfrm>
        </p:spPr>
        <p:txBody>
          <a:bodyPr/>
          <a:lstStyle/>
          <a:p>
            <a:r>
              <a:rPr lang="en-GB" noProof="0" dirty="0"/>
              <a:t>Six images (2 of 2)</a:t>
            </a:r>
          </a:p>
        </p:txBody>
      </p:sp>
      <p:pic>
        <p:nvPicPr>
          <p:cNvPr id="15" name="Picture Placeholder 14">
            <a:extLst>
              <a:ext uri="{FF2B5EF4-FFF2-40B4-BE49-F238E27FC236}">
                <a16:creationId xmlns:a16="http://schemas.microsoft.com/office/drawing/2014/main" id="{433DBC18-3280-902E-B872-627104176DF2}"/>
              </a:ext>
            </a:extLst>
          </p:cNvPr>
          <p:cNvPicPr>
            <a:picLocks noGrp="1" noChangeAspect="1"/>
          </p:cNvPicPr>
          <p:nvPr>
            <p:ph type="pic" sz="quarter" idx="11"/>
          </p:nvPr>
        </p:nvPicPr>
        <p:blipFill>
          <a:blip r:embed="rId3"/>
          <a:srcRect t="37" b="37"/>
          <a:stretch/>
        </p:blipFill>
        <p:spPr>
          <a:xfrm>
            <a:off x="5028025" y="1211089"/>
            <a:ext cx="2135950" cy="2135950"/>
          </a:xfrm>
        </p:spPr>
      </p:pic>
      <p:pic>
        <p:nvPicPr>
          <p:cNvPr id="9" name="Picture Placeholder 8">
            <a:extLst>
              <a:ext uri="{FF2B5EF4-FFF2-40B4-BE49-F238E27FC236}">
                <a16:creationId xmlns:a16="http://schemas.microsoft.com/office/drawing/2014/main" id="{21201891-E354-DEFB-63AC-812BC5B69257}"/>
              </a:ext>
            </a:extLst>
          </p:cNvPr>
          <p:cNvPicPr>
            <a:picLocks noGrp="1" noChangeAspect="1"/>
          </p:cNvPicPr>
          <p:nvPr>
            <p:ph type="pic" sz="quarter" idx="18"/>
          </p:nvPr>
        </p:nvPicPr>
        <p:blipFill>
          <a:blip r:embed="rId4"/>
          <a:srcRect t="179" b="179"/>
          <a:stretch/>
        </p:blipFill>
        <p:spPr>
          <a:xfrm>
            <a:off x="1151259" y="1211089"/>
            <a:ext cx="2135950" cy="2135950"/>
          </a:xfrm>
        </p:spPr>
      </p:pic>
      <p:pic>
        <p:nvPicPr>
          <p:cNvPr id="34" name="Picture Placeholder 33">
            <a:extLst>
              <a:ext uri="{FF2B5EF4-FFF2-40B4-BE49-F238E27FC236}">
                <a16:creationId xmlns:a16="http://schemas.microsoft.com/office/drawing/2014/main" id="{B0D902ED-A766-7D95-6E08-F9FB8E3365D4}"/>
              </a:ext>
            </a:extLst>
          </p:cNvPr>
          <p:cNvPicPr>
            <a:picLocks noGrp="1" noChangeAspect="1"/>
          </p:cNvPicPr>
          <p:nvPr>
            <p:ph type="pic" sz="quarter" idx="17"/>
          </p:nvPr>
        </p:nvPicPr>
        <p:blipFill>
          <a:blip r:embed="rId5"/>
          <a:srcRect l="21867" r="21867"/>
          <a:stretch/>
        </p:blipFill>
        <p:spPr>
          <a:xfrm>
            <a:off x="8904790" y="1211089"/>
            <a:ext cx="2134679" cy="2135950"/>
          </a:xfrm>
        </p:spPr>
      </p:pic>
      <p:pic>
        <p:nvPicPr>
          <p:cNvPr id="26" name="Picture Placeholder 25">
            <a:extLst>
              <a:ext uri="{FF2B5EF4-FFF2-40B4-BE49-F238E27FC236}">
                <a16:creationId xmlns:a16="http://schemas.microsoft.com/office/drawing/2014/main" id="{4E9586C2-4380-5918-EEAA-70EA8A1A3DE0}"/>
              </a:ext>
            </a:extLst>
          </p:cNvPr>
          <p:cNvPicPr>
            <a:picLocks noGrp="1" noChangeAspect="1"/>
          </p:cNvPicPr>
          <p:nvPr>
            <p:ph type="pic" sz="quarter" idx="19"/>
          </p:nvPr>
        </p:nvPicPr>
        <p:blipFill>
          <a:blip r:embed="rId6"/>
          <a:srcRect t="37" b="37"/>
          <a:stretch/>
        </p:blipFill>
        <p:spPr>
          <a:xfrm>
            <a:off x="5028024" y="3758769"/>
            <a:ext cx="2135950" cy="2135950"/>
          </a:xfrm>
        </p:spPr>
      </p:pic>
      <p:pic>
        <p:nvPicPr>
          <p:cNvPr id="47" name="Picture Placeholder 46">
            <a:extLst>
              <a:ext uri="{FF2B5EF4-FFF2-40B4-BE49-F238E27FC236}">
                <a16:creationId xmlns:a16="http://schemas.microsoft.com/office/drawing/2014/main" id="{CAF010C2-4732-711F-93DB-DD5B5E8EDCF7}"/>
              </a:ext>
            </a:extLst>
          </p:cNvPr>
          <p:cNvPicPr>
            <a:picLocks noGrp="1" noChangeAspect="1"/>
          </p:cNvPicPr>
          <p:nvPr>
            <p:ph type="pic" sz="quarter" idx="20"/>
          </p:nvPr>
        </p:nvPicPr>
        <p:blipFill>
          <a:blip r:embed="rId7"/>
          <a:srcRect l="21867" r="21867"/>
          <a:stretch/>
        </p:blipFill>
        <p:spPr>
          <a:xfrm>
            <a:off x="1151259" y="3758769"/>
            <a:ext cx="2134679" cy="2135950"/>
          </a:xfrm>
        </p:spPr>
      </p:pic>
      <p:pic>
        <p:nvPicPr>
          <p:cNvPr id="51" name="Picture Placeholder 50">
            <a:extLst>
              <a:ext uri="{FF2B5EF4-FFF2-40B4-BE49-F238E27FC236}">
                <a16:creationId xmlns:a16="http://schemas.microsoft.com/office/drawing/2014/main" id="{B68667B1-61EA-7852-EE4D-E264A7DBEC7F}"/>
              </a:ext>
            </a:extLst>
          </p:cNvPr>
          <p:cNvPicPr>
            <a:picLocks noGrp="1"/>
          </p:cNvPicPr>
          <p:nvPr>
            <p:ph type="pic" sz="quarter" idx="21"/>
          </p:nvPr>
        </p:nvPicPr>
        <p:blipFill>
          <a:blip r:embed="rId8"/>
          <a:srcRect l="21837" r="21837"/>
          <a:stretch/>
        </p:blipFill>
        <p:spPr>
          <a:xfrm>
            <a:off x="8904790" y="3758769"/>
            <a:ext cx="2134800" cy="2135950"/>
          </a:xfrm>
        </p:spPr>
      </p:pic>
      <p:sp>
        <p:nvSpPr>
          <p:cNvPr id="2" name="Slide Number Placeholder 1">
            <a:extLst>
              <a:ext uri="{FF2B5EF4-FFF2-40B4-BE49-F238E27FC236}">
                <a16:creationId xmlns:a16="http://schemas.microsoft.com/office/drawing/2014/main" id="{5BA7656F-AB47-02DB-5F6E-4076260CCD32}"/>
              </a:ext>
            </a:extLst>
          </p:cNvPr>
          <p:cNvSpPr>
            <a:spLocks noGrp="1"/>
          </p:cNvSpPr>
          <p:nvPr>
            <p:ph type="sldNum" sz="quarter" idx="22"/>
          </p:nvPr>
        </p:nvSpPr>
        <p:spPr>
          <a:xfrm>
            <a:off x="430272" y="6424804"/>
            <a:ext cx="144000" cy="107722"/>
          </a:xfrm>
        </p:spPr>
        <p:txBody>
          <a:bodyPr/>
          <a:lstStyle/>
          <a:p>
            <a:fld id="{B70ABF48-9EEA-4187-85C1-AD7A92F0F57C}" type="slidenum">
              <a:rPr lang="en-GB" noProof="0" smtClean="0"/>
              <a:pPr/>
              <a:t>35</a:t>
            </a:fld>
            <a:endParaRPr lang="en-GB" noProof="0" dirty="0"/>
          </a:p>
        </p:txBody>
      </p:sp>
    </p:spTree>
    <p:extLst>
      <p:ext uri="{BB962C8B-B14F-4D97-AF65-F5344CB8AC3E}">
        <p14:creationId xmlns:p14="http://schemas.microsoft.com/office/powerpoint/2010/main" val="3940153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C5ED9-08D5-4522-AAED-11B8CFD9F309}"/>
              </a:ext>
            </a:extLst>
          </p:cNvPr>
          <p:cNvSpPr>
            <a:spLocks noGrp="1"/>
          </p:cNvSpPr>
          <p:nvPr>
            <p:ph type="title"/>
          </p:nvPr>
        </p:nvSpPr>
        <p:spPr>
          <a:xfrm>
            <a:off x="430211" y="365125"/>
            <a:ext cx="10692000" cy="377628"/>
          </a:xfrm>
        </p:spPr>
        <p:txBody>
          <a:bodyPr/>
          <a:lstStyle/>
          <a:p>
            <a:r>
              <a:rPr lang="en-GB" noProof="0" dirty="0"/>
              <a:t>Product logos</a:t>
            </a:r>
          </a:p>
        </p:txBody>
      </p:sp>
      <p:sp>
        <p:nvSpPr>
          <p:cNvPr id="13" name="Text Placeholder 12">
            <a:extLst>
              <a:ext uri="{FF2B5EF4-FFF2-40B4-BE49-F238E27FC236}">
                <a16:creationId xmlns:a16="http://schemas.microsoft.com/office/drawing/2014/main" id="{5D4DC1E2-E26C-184C-80F7-700ED7D0C2D4}"/>
              </a:ext>
            </a:extLst>
          </p:cNvPr>
          <p:cNvSpPr>
            <a:spLocks noGrp="1"/>
          </p:cNvSpPr>
          <p:nvPr>
            <p:ph type="body" sz="quarter" idx="10"/>
          </p:nvPr>
        </p:nvSpPr>
        <p:spPr>
          <a:xfrm>
            <a:off x="430214" y="899913"/>
            <a:ext cx="11365200" cy="276991"/>
          </a:xfrm>
        </p:spPr>
        <p:txBody>
          <a:bodyPr/>
          <a:lstStyle/>
          <a:p>
            <a:r>
              <a:rPr lang="en-GB" noProof="0" dirty="0"/>
              <a:t>For optional use in presentation</a:t>
            </a:r>
          </a:p>
        </p:txBody>
      </p:sp>
      <p:sp>
        <p:nvSpPr>
          <p:cNvPr id="5" name="Slide Number Placeholder 4">
            <a:extLst>
              <a:ext uri="{FF2B5EF4-FFF2-40B4-BE49-F238E27FC236}">
                <a16:creationId xmlns:a16="http://schemas.microsoft.com/office/drawing/2014/main" id="{C3F2C1E0-59A6-8855-296B-821F08FABCA9}"/>
              </a:ext>
            </a:extLst>
          </p:cNvPr>
          <p:cNvSpPr>
            <a:spLocks noGrp="1"/>
          </p:cNvSpPr>
          <p:nvPr>
            <p:ph type="sldNum" sz="quarter" idx="11"/>
          </p:nvPr>
        </p:nvSpPr>
        <p:spPr>
          <a:xfrm>
            <a:off x="430272" y="6424804"/>
            <a:ext cx="144000" cy="107722"/>
          </a:xfrm>
        </p:spPr>
        <p:txBody>
          <a:bodyPr/>
          <a:lstStyle/>
          <a:p>
            <a:fld id="{B70ABF48-9EEA-4187-85C1-AD7A92F0F57C}" type="slidenum">
              <a:rPr lang="en-GB" noProof="0" smtClean="0"/>
              <a:pPr/>
              <a:t>36</a:t>
            </a:fld>
            <a:endParaRPr lang="en-GB" noProof="0" dirty="0"/>
          </a:p>
        </p:txBody>
      </p:sp>
      <p:sp>
        <p:nvSpPr>
          <p:cNvPr id="6" name="Graphic 23">
            <a:extLst>
              <a:ext uri="{FF2B5EF4-FFF2-40B4-BE49-F238E27FC236}">
                <a16:creationId xmlns:a16="http://schemas.microsoft.com/office/drawing/2014/main" id="{096FDFD7-06DC-D2CA-8F3B-0CF7DD0F8DEC}"/>
              </a:ext>
            </a:extLst>
          </p:cNvPr>
          <p:cNvSpPr>
            <a:spLocks noChangeAspect="1"/>
          </p:cNvSpPr>
          <p:nvPr/>
        </p:nvSpPr>
        <p:spPr>
          <a:xfrm>
            <a:off x="430214" y="2159966"/>
            <a:ext cx="1140518" cy="239095"/>
          </a:xfrm>
          <a:custGeom>
            <a:avLst/>
            <a:gdLst>
              <a:gd name="connsiteX0" fmla="*/ 1098702 w 12191604"/>
              <a:gd name="connsiteY0" fmla="*/ 2555816 h 2555815"/>
              <a:gd name="connsiteX1" fmla="*/ 0 w 12191604"/>
              <a:gd name="connsiteY1" fmla="*/ 1297029 h 2555815"/>
              <a:gd name="connsiteX2" fmla="*/ 1196286 w 12191604"/>
              <a:gd name="connsiteY2" fmla="*/ 0 h 2555815"/>
              <a:gd name="connsiteX3" fmla="*/ 2229248 w 12191604"/>
              <a:gd name="connsiteY3" fmla="*/ 869322 h 2555815"/>
              <a:gd name="connsiteX4" fmla="*/ 1836148 w 12191604"/>
              <a:gd name="connsiteY4" fmla="*/ 869322 h 2555815"/>
              <a:gd name="connsiteX5" fmla="*/ 1182695 w 12191604"/>
              <a:gd name="connsiteY5" fmla="*/ 354698 h 2555815"/>
              <a:gd name="connsiteX6" fmla="*/ 389939 w 12191604"/>
              <a:gd name="connsiteY6" fmla="*/ 1286600 h 2555815"/>
              <a:gd name="connsiteX7" fmla="*/ 1157964 w 12191604"/>
              <a:gd name="connsiteY7" fmla="*/ 2221978 h 2555815"/>
              <a:gd name="connsiteX8" fmla="*/ 1849818 w 12191604"/>
              <a:gd name="connsiteY8" fmla="*/ 1568288 h 2555815"/>
              <a:gd name="connsiteX9" fmla="*/ 1123434 w 12191604"/>
              <a:gd name="connsiteY9" fmla="*/ 1568288 h 2555815"/>
              <a:gd name="connsiteX10" fmla="*/ 1123434 w 12191604"/>
              <a:gd name="connsiteY10" fmla="*/ 1224020 h 2555815"/>
              <a:gd name="connsiteX11" fmla="*/ 2225376 w 12191604"/>
              <a:gd name="connsiteY11" fmla="*/ 1224020 h 2555815"/>
              <a:gd name="connsiteX12" fmla="*/ 2225376 w 12191604"/>
              <a:gd name="connsiteY12" fmla="*/ 2493157 h 2555815"/>
              <a:gd name="connsiteX13" fmla="*/ 1881740 w 12191604"/>
              <a:gd name="connsiteY13" fmla="*/ 2493157 h 2555815"/>
              <a:gd name="connsiteX14" fmla="*/ 1881740 w 12191604"/>
              <a:gd name="connsiteY14" fmla="*/ 2138459 h 2555815"/>
              <a:gd name="connsiteX15" fmla="*/ 1098702 w 12191604"/>
              <a:gd name="connsiteY15" fmla="*/ 2555737 h 2555815"/>
              <a:gd name="connsiteX16" fmla="*/ 2692670 w 12191604"/>
              <a:gd name="connsiteY16" fmla="*/ 2493157 h 2555815"/>
              <a:gd name="connsiteX17" fmla="*/ 2692670 w 12191604"/>
              <a:gd name="connsiteY17" fmla="*/ 719826 h 2555815"/>
              <a:gd name="connsiteX18" fmla="*/ 3050687 w 12191604"/>
              <a:gd name="connsiteY18" fmla="*/ 719826 h 2555815"/>
              <a:gd name="connsiteX19" fmla="*/ 3050687 w 12191604"/>
              <a:gd name="connsiteY19" fmla="*/ 1046710 h 2555815"/>
              <a:gd name="connsiteX20" fmla="*/ 3530386 w 12191604"/>
              <a:gd name="connsiteY20" fmla="*/ 698966 h 2555815"/>
              <a:gd name="connsiteX21" fmla="*/ 3676801 w 12191604"/>
              <a:gd name="connsiteY21" fmla="*/ 698966 h 2555815"/>
              <a:gd name="connsiteX22" fmla="*/ 3676801 w 12191604"/>
              <a:gd name="connsiteY22" fmla="*/ 1060696 h 2555815"/>
              <a:gd name="connsiteX23" fmla="*/ 3537498 w 12191604"/>
              <a:gd name="connsiteY23" fmla="*/ 1060696 h 2555815"/>
              <a:gd name="connsiteX24" fmla="*/ 3064988 w 12191604"/>
              <a:gd name="connsiteY24" fmla="*/ 1627470 h 2555815"/>
              <a:gd name="connsiteX25" fmla="*/ 3064988 w 12191604"/>
              <a:gd name="connsiteY25" fmla="*/ 2493236 h 2555815"/>
              <a:gd name="connsiteX26" fmla="*/ 2692670 w 12191604"/>
              <a:gd name="connsiteY26" fmla="*/ 2493236 h 2555815"/>
              <a:gd name="connsiteX27" fmla="*/ 3915663 w 12191604"/>
              <a:gd name="connsiteY27" fmla="*/ 2493157 h 2555815"/>
              <a:gd name="connsiteX28" fmla="*/ 3915663 w 12191604"/>
              <a:gd name="connsiteY28" fmla="*/ 719826 h 2555815"/>
              <a:gd name="connsiteX29" fmla="*/ 4287981 w 12191604"/>
              <a:gd name="connsiteY29" fmla="*/ 719826 h 2555815"/>
              <a:gd name="connsiteX30" fmla="*/ 4287981 w 12191604"/>
              <a:gd name="connsiteY30" fmla="*/ 2493236 h 2555815"/>
              <a:gd name="connsiteX31" fmla="*/ 3915663 w 12191604"/>
              <a:gd name="connsiteY31" fmla="*/ 2493236 h 2555815"/>
              <a:gd name="connsiteX32" fmla="*/ 3901993 w 12191604"/>
              <a:gd name="connsiteY32" fmla="*/ 424231 h 2555815"/>
              <a:gd name="connsiteX33" fmla="*/ 3901993 w 12191604"/>
              <a:gd name="connsiteY33" fmla="*/ 59103 h 2555815"/>
              <a:gd name="connsiteX34" fmla="*/ 4298411 w 12191604"/>
              <a:gd name="connsiteY34" fmla="*/ 59103 h 2555815"/>
              <a:gd name="connsiteX35" fmla="*/ 4298411 w 12191604"/>
              <a:gd name="connsiteY35" fmla="*/ 424231 h 2555815"/>
              <a:gd name="connsiteX36" fmla="*/ 3901993 w 12191604"/>
              <a:gd name="connsiteY36" fmla="*/ 424231 h 2555815"/>
              <a:gd name="connsiteX37" fmla="*/ 5396481 w 12191604"/>
              <a:gd name="connsiteY37" fmla="*/ 2531479 h 2555815"/>
              <a:gd name="connsiteX38" fmla="*/ 4596534 w 12191604"/>
              <a:gd name="connsiteY38" fmla="*/ 1610007 h 2555815"/>
              <a:gd name="connsiteX39" fmla="*/ 5403593 w 12191604"/>
              <a:gd name="connsiteY39" fmla="*/ 688457 h 2555815"/>
              <a:gd name="connsiteX40" fmla="*/ 5970525 w 12191604"/>
              <a:gd name="connsiteY40" fmla="*/ 987528 h 2555815"/>
              <a:gd name="connsiteX41" fmla="*/ 5970525 w 12191604"/>
              <a:gd name="connsiteY41" fmla="*/ 59103 h 2555815"/>
              <a:gd name="connsiteX42" fmla="*/ 6342210 w 12191604"/>
              <a:gd name="connsiteY42" fmla="*/ 59103 h 2555815"/>
              <a:gd name="connsiteX43" fmla="*/ 6342210 w 12191604"/>
              <a:gd name="connsiteY43" fmla="*/ 2493157 h 2555815"/>
              <a:gd name="connsiteX44" fmla="*/ 5991385 w 12191604"/>
              <a:gd name="connsiteY44" fmla="*/ 2493157 h 2555815"/>
              <a:gd name="connsiteX45" fmla="*/ 5991385 w 12191604"/>
              <a:gd name="connsiteY45" fmla="*/ 2169828 h 2555815"/>
              <a:gd name="connsiteX46" fmla="*/ 5396481 w 12191604"/>
              <a:gd name="connsiteY46" fmla="*/ 2531479 h 2555815"/>
              <a:gd name="connsiteX47" fmla="*/ 4975964 w 12191604"/>
              <a:gd name="connsiteY47" fmla="*/ 1603054 h 2555815"/>
              <a:gd name="connsiteX48" fmla="*/ 5466094 w 12191604"/>
              <a:gd name="connsiteY48" fmla="*/ 2190767 h 2555815"/>
              <a:gd name="connsiteX49" fmla="*/ 5973764 w 12191604"/>
              <a:gd name="connsiteY49" fmla="*/ 1596101 h 2555815"/>
              <a:gd name="connsiteX50" fmla="*/ 5469333 w 12191604"/>
              <a:gd name="connsiteY50" fmla="*/ 1022374 h 2555815"/>
              <a:gd name="connsiteX51" fmla="*/ 4975964 w 12191604"/>
              <a:gd name="connsiteY51" fmla="*/ 1603054 h 2555815"/>
              <a:gd name="connsiteX52" fmla="*/ 6849881 w 12191604"/>
              <a:gd name="connsiteY52" fmla="*/ 2493157 h 2555815"/>
              <a:gd name="connsiteX53" fmla="*/ 6849881 w 12191604"/>
              <a:gd name="connsiteY53" fmla="*/ 59103 h 2555815"/>
              <a:gd name="connsiteX54" fmla="*/ 7044495 w 12191604"/>
              <a:gd name="connsiteY54" fmla="*/ 59103 h 2555815"/>
              <a:gd name="connsiteX55" fmla="*/ 7044495 w 12191604"/>
              <a:gd name="connsiteY55" fmla="*/ 2493157 h 2555815"/>
              <a:gd name="connsiteX56" fmla="*/ 6849881 w 12191604"/>
              <a:gd name="connsiteY56" fmla="*/ 2493157 h 2555815"/>
              <a:gd name="connsiteX57" fmla="*/ 8719216 w 12191604"/>
              <a:gd name="connsiteY57" fmla="*/ 2555816 h 2555815"/>
              <a:gd name="connsiteX58" fmla="*/ 7543711 w 12191604"/>
              <a:gd name="connsiteY58" fmla="*/ 1276170 h 2555815"/>
              <a:gd name="connsiteX59" fmla="*/ 8719216 w 12191604"/>
              <a:gd name="connsiteY59" fmla="*/ 0 h 2555815"/>
              <a:gd name="connsiteX60" fmla="*/ 9890770 w 12191604"/>
              <a:gd name="connsiteY60" fmla="*/ 1276170 h 2555815"/>
              <a:gd name="connsiteX61" fmla="*/ 8719216 w 12191604"/>
              <a:gd name="connsiteY61" fmla="*/ 2555816 h 2555815"/>
              <a:gd name="connsiteX62" fmla="*/ 7745436 w 12191604"/>
              <a:gd name="connsiteY62" fmla="*/ 1276170 h 2555815"/>
              <a:gd name="connsiteX63" fmla="*/ 8719137 w 12191604"/>
              <a:gd name="connsiteY63" fmla="*/ 2374951 h 2555815"/>
              <a:gd name="connsiteX64" fmla="*/ 9692837 w 12191604"/>
              <a:gd name="connsiteY64" fmla="*/ 1276170 h 2555815"/>
              <a:gd name="connsiteX65" fmla="*/ 8719137 w 12191604"/>
              <a:gd name="connsiteY65" fmla="*/ 180786 h 2555815"/>
              <a:gd name="connsiteX66" fmla="*/ 7745436 w 12191604"/>
              <a:gd name="connsiteY66" fmla="*/ 1276170 h 2555815"/>
              <a:gd name="connsiteX67" fmla="*/ 10389986 w 12191604"/>
              <a:gd name="connsiteY67" fmla="*/ 2493157 h 2555815"/>
              <a:gd name="connsiteX68" fmla="*/ 10389986 w 12191604"/>
              <a:gd name="connsiteY68" fmla="*/ 59103 h 2555815"/>
              <a:gd name="connsiteX69" fmla="*/ 10637303 w 12191604"/>
              <a:gd name="connsiteY69" fmla="*/ 59103 h 2555815"/>
              <a:gd name="connsiteX70" fmla="*/ 11996991 w 12191604"/>
              <a:gd name="connsiteY70" fmla="*/ 2215104 h 2555815"/>
              <a:gd name="connsiteX71" fmla="*/ 11996991 w 12191604"/>
              <a:gd name="connsiteY71" fmla="*/ 59103 h 2555815"/>
              <a:gd name="connsiteX72" fmla="*/ 12191605 w 12191604"/>
              <a:gd name="connsiteY72" fmla="*/ 59103 h 2555815"/>
              <a:gd name="connsiteX73" fmla="*/ 12191605 w 12191604"/>
              <a:gd name="connsiteY73" fmla="*/ 2493157 h 2555815"/>
              <a:gd name="connsiteX74" fmla="*/ 11958590 w 12191604"/>
              <a:gd name="connsiteY74" fmla="*/ 2493157 h 2555815"/>
              <a:gd name="connsiteX75" fmla="*/ 10585232 w 12191604"/>
              <a:gd name="connsiteY75" fmla="*/ 326806 h 2555815"/>
              <a:gd name="connsiteX76" fmla="*/ 10585232 w 12191604"/>
              <a:gd name="connsiteY76" fmla="*/ 2493157 h 2555815"/>
              <a:gd name="connsiteX77" fmla="*/ 10389986 w 12191604"/>
              <a:gd name="connsiteY77" fmla="*/ 2493157 h 2555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2191604" h="2555815">
                <a:moveTo>
                  <a:pt x="1098702" y="2555816"/>
                </a:moveTo>
                <a:cubicBezTo>
                  <a:pt x="341028" y="2555816"/>
                  <a:pt x="0" y="1961229"/>
                  <a:pt x="0" y="1297029"/>
                </a:cubicBezTo>
                <a:cubicBezTo>
                  <a:pt x="0" y="507671"/>
                  <a:pt x="490762" y="0"/>
                  <a:pt x="1196286" y="0"/>
                </a:cubicBezTo>
                <a:cubicBezTo>
                  <a:pt x="1759978" y="0"/>
                  <a:pt x="2197958" y="319931"/>
                  <a:pt x="2229248" y="869322"/>
                </a:cubicBezTo>
                <a:lnTo>
                  <a:pt x="1836148" y="869322"/>
                </a:lnTo>
                <a:cubicBezTo>
                  <a:pt x="1808177" y="538961"/>
                  <a:pt x="1547823" y="354698"/>
                  <a:pt x="1182695" y="354698"/>
                </a:cubicBezTo>
                <a:cubicBezTo>
                  <a:pt x="699124" y="354698"/>
                  <a:pt x="389939" y="702442"/>
                  <a:pt x="389939" y="1286600"/>
                </a:cubicBezTo>
                <a:cubicBezTo>
                  <a:pt x="389939" y="1797826"/>
                  <a:pt x="605412" y="2221978"/>
                  <a:pt x="1157964" y="2221978"/>
                </a:cubicBezTo>
                <a:cubicBezTo>
                  <a:pt x="1561493" y="2221978"/>
                  <a:pt x="1829037" y="1961229"/>
                  <a:pt x="1849818" y="1568288"/>
                </a:cubicBezTo>
                <a:lnTo>
                  <a:pt x="1123434" y="1568288"/>
                </a:lnTo>
                <a:lnTo>
                  <a:pt x="1123434" y="1224020"/>
                </a:lnTo>
                <a:lnTo>
                  <a:pt x="2225376" y="1224020"/>
                </a:lnTo>
                <a:lnTo>
                  <a:pt x="2225376" y="2493157"/>
                </a:lnTo>
                <a:lnTo>
                  <a:pt x="1881740" y="2493157"/>
                </a:lnTo>
                <a:lnTo>
                  <a:pt x="1881740" y="2138459"/>
                </a:lnTo>
                <a:cubicBezTo>
                  <a:pt x="1739197" y="2406241"/>
                  <a:pt x="1471021" y="2555737"/>
                  <a:pt x="1098702" y="2555737"/>
                </a:cubicBezTo>
                <a:close/>
                <a:moveTo>
                  <a:pt x="2692670" y="2493157"/>
                </a:moveTo>
                <a:lnTo>
                  <a:pt x="2692670" y="719826"/>
                </a:lnTo>
                <a:lnTo>
                  <a:pt x="3050687" y="719826"/>
                </a:lnTo>
                <a:lnTo>
                  <a:pt x="3050687" y="1046710"/>
                </a:lnTo>
                <a:cubicBezTo>
                  <a:pt x="3120299" y="834555"/>
                  <a:pt x="3280462" y="698966"/>
                  <a:pt x="3530386" y="698966"/>
                </a:cubicBezTo>
                <a:lnTo>
                  <a:pt x="3676801" y="698966"/>
                </a:lnTo>
                <a:lnTo>
                  <a:pt x="3676801" y="1060696"/>
                </a:lnTo>
                <a:lnTo>
                  <a:pt x="3537498" y="1060696"/>
                </a:lnTo>
                <a:cubicBezTo>
                  <a:pt x="3186671" y="1060696"/>
                  <a:pt x="3064988" y="1283202"/>
                  <a:pt x="3064988" y="1627470"/>
                </a:cubicBezTo>
                <a:lnTo>
                  <a:pt x="3064988" y="2493236"/>
                </a:lnTo>
                <a:lnTo>
                  <a:pt x="2692670" y="2493236"/>
                </a:lnTo>
                <a:close/>
                <a:moveTo>
                  <a:pt x="3915663" y="2493157"/>
                </a:moveTo>
                <a:lnTo>
                  <a:pt x="3915663" y="719826"/>
                </a:lnTo>
                <a:lnTo>
                  <a:pt x="4287981" y="719826"/>
                </a:lnTo>
                <a:lnTo>
                  <a:pt x="4287981" y="2493236"/>
                </a:lnTo>
                <a:lnTo>
                  <a:pt x="3915663" y="2493236"/>
                </a:lnTo>
                <a:close/>
                <a:moveTo>
                  <a:pt x="3901993" y="424231"/>
                </a:moveTo>
                <a:lnTo>
                  <a:pt x="3901993" y="59103"/>
                </a:lnTo>
                <a:lnTo>
                  <a:pt x="4298411" y="59103"/>
                </a:lnTo>
                <a:lnTo>
                  <a:pt x="4298411" y="424231"/>
                </a:lnTo>
                <a:lnTo>
                  <a:pt x="3901993" y="424231"/>
                </a:lnTo>
                <a:close/>
                <a:moveTo>
                  <a:pt x="5396481" y="2531479"/>
                </a:moveTo>
                <a:cubicBezTo>
                  <a:pt x="4871190" y="2531479"/>
                  <a:pt x="4596534" y="2121155"/>
                  <a:pt x="4596534" y="1610007"/>
                </a:cubicBezTo>
                <a:cubicBezTo>
                  <a:pt x="4596534" y="1098860"/>
                  <a:pt x="4875141" y="688457"/>
                  <a:pt x="5403593" y="688457"/>
                </a:cubicBezTo>
                <a:cubicBezTo>
                  <a:pt x="5685439" y="688457"/>
                  <a:pt x="5876102" y="806742"/>
                  <a:pt x="5970525" y="987528"/>
                </a:cubicBezTo>
                <a:lnTo>
                  <a:pt x="5970525" y="59103"/>
                </a:lnTo>
                <a:lnTo>
                  <a:pt x="6342210" y="59103"/>
                </a:lnTo>
                <a:lnTo>
                  <a:pt x="6342210" y="2493157"/>
                </a:lnTo>
                <a:lnTo>
                  <a:pt x="5991385" y="2493157"/>
                </a:lnTo>
                <a:lnTo>
                  <a:pt x="5991385" y="2169828"/>
                </a:lnTo>
                <a:cubicBezTo>
                  <a:pt x="5911342" y="2367997"/>
                  <a:pt x="5730398" y="2531479"/>
                  <a:pt x="5396481" y="2531479"/>
                </a:cubicBezTo>
                <a:close/>
                <a:moveTo>
                  <a:pt x="4975964" y="1603054"/>
                </a:moveTo>
                <a:cubicBezTo>
                  <a:pt x="4975964" y="1929939"/>
                  <a:pt x="5128937" y="2190767"/>
                  <a:pt x="5466094" y="2190767"/>
                </a:cubicBezTo>
                <a:cubicBezTo>
                  <a:pt x="5803250" y="2190767"/>
                  <a:pt x="5973764" y="1922985"/>
                  <a:pt x="5973764" y="1596101"/>
                </a:cubicBezTo>
                <a:cubicBezTo>
                  <a:pt x="5973764" y="1269216"/>
                  <a:pt x="5810361" y="1022374"/>
                  <a:pt x="5469333" y="1022374"/>
                </a:cubicBezTo>
                <a:cubicBezTo>
                  <a:pt x="5128305" y="1022374"/>
                  <a:pt x="4975964" y="1283202"/>
                  <a:pt x="4975964" y="1603054"/>
                </a:cubicBezTo>
                <a:close/>
                <a:moveTo>
                  <a:pt x="6849881" y="2493157"/>
                </a:moveTo>
                <a:lnTo>
                  <a:pt x="6849881" y="59103"/>
                </a:lnTo>
                <a:lnTo>
                  <a:pt x="7044495" y="59103"/>
                </a:lnTo>
                <a:lnTo>
                  <a:pt x="7044495" y="2493157"/>
                </a:lnTo>
                <a:lnTo>
                  <a:pt x="6849881" y="2493157"/>
                </a:lnTo>
                <a:close/>
                <a:moveTo>
                  <a:pt x="8719216" y="2555816"/>
                </a:moveTo>
                <a:cubicBezTo>
                  <a:pt x="7926459" y="2555816"/>
                  <a:pt x="7543711" y="1922985"/>
                  <a:pt x="7543711" y="1276170"/>
                </a:cubicBezTo>
                <a:cubicBezTo>
                  <a:pt x="7543711" y="629354"/>
                  <a:pt x="7926381" y="0"/>
                  <a:pt x="8719216" y="0"/>
                </a:cubicBezTo>
                <a:cubicBezTo>
                  <a:pt x="9512051" y="0"/>
                  <a:pt x="9890770" y="629433"/>
                  <a:pt x="9890770" y="1276170"/>
                </a:cubicBezTo>
                <a:cubicBezTo>
                  <a:pt x="9890770" y="1922906"/>
                  <a:pt x="9511972" y="2555816"/>
                  <a:pt x="8719216" y="2555816"/>
                </a:cubicBezTo>
                <a:close/>
                <a:moveTo>
                  <a:pt x="7745436" y="1276170"/>
                </a:moveTo>
                <a:cubicBezTo>
                  <a:pt x="7745436" y="1839467"/>
                  <a:pt x="8055254" y="2374951"/>
                  <a:pt x="8719137" y="2374951"/>
                </a:cubicBezTo>
                <a:cubicBezTo>
                  <a:pt x="9383020" y="2374951"/>
                  <a:pt x="9692837" y="1839467"/>
                  <a:pt x="9692837" y="1276170"/>
                </a:cubicBezTo>
                <a:cubicBezTo>
                  <a:pt x="9692837" y="712872"/>
                  <a:pt x="9383020" y="180786"/>
                  <a:pt x="8719137" y="180786"/>
                </a:cubicBezTo>
                <a:cubicBezTo>
                  <a:pt x="8055254" y="180786"/>
                  <a:pt x="7745436" y="712793"/>
                  <a:pt x="7745436" y="1276170"/>
                </a:cubicBezTo>
                <a:close/>
                <a:moveTo>
                  <a:pt x="10389986" y="2493157"/>
                </a:moveTo>
                <a:lnTo>
                  <a:pt x="10389986" y="59103"/>
                </a:lnTo>
                <a:lnTo>
                  <a:pt x="10637303" y="59103"/>
                </a:lnTo>
                <a:lnTo>
                  <a:pt x="11996991" y="2215104"/>
                </a:lnTo>
                <a:lnTo>
                  <a:pt x="11996991" y="59103"/>
                </a:lnTo>
                <a:lnTo>
                  <a:pt x="12191605" y="59103"/>
                </a:lnTo>
                <a:lnTo>
                  <a:pt x="12191605" y="2493157"/>
                </a:lnTo>
                <a:lnTo>
                  <a:pt x="11958590" y="2493157"/>
                </a:lnTo>
                <a:lnTo>
                  <a:pt x="10585232" y="326806"/>
                </a:lnTo>
                <a:lnTo>
                  <a:pt x="10585232" y="2493157"/>
                </a:lnTo>
                <a:lnTo>
                  <a:pt x="10389986" y="2493157"/>
                </a:lnTo>
                <a:close/>
              </a:path>
            </a:pathLst>
          </a:custGeom>
          <a:solidFill>
            <a:schemeClr val="tx1"/>
          </a:solidFill>
          <a:ln w="7901" cap="flat">
            <a:noFill/>
            <a:prstDash val="solid"/>
            <a:miter/>
          </a:ln>
        </p:spPr>
        <p:txBody>
          <a:bodyPr rtlCol="0" anchor="ctr"/>
          <a:lstStyle/>
          <a:p>
            <a:endParaRPr lang="en-GB" noProof="0" dirty="0"/>
          </a:p>
        </p:txBody>
      </p:sp>
      <p:sp>
        <p:nvSpPr>
          <p:cNvPr id="7" name="Graphic 27">
            <a:extLst>
              <a:ext uri="{FF2B5EF4-FFF2-40B4-BE49-F238E27FC236}">
                <a16:creationId xmlns:a16="http://schemas.microsoft.com/office/drawing/2014/main" id="{24BA5BFA-501D-D08C-5F6B-9DBCBAB8BC03}"/>
              </a:ext>
            </a:extLst>
          </p:cNvPr>
          <p:cNvSpPr>
            <a:spLocks noChangeAspect="1"/>
          </p:cNvSpPr>
          <p:nvPr/>
        </p:nvSpPr>
        <p:spPr>
          <a:xfrm>
            <a:off x="430214" y="3104758"/>
            <a:ext cx="1048679" cy="239095"/>
          </a:xfrm>
          <a:custGeom>
            <a:avLst/>
            <a:gdLst>
              <a:gd name="connsiteX0" fmla="*/ 0 w 12189507"/>
              <a:gd name="connsiteY0" fmla="*/ 2711023 h 2779157"/>
              <a:gd name="connsiteX1" fmla="*/ 0 w 12189507"/>
              <a:gd name="connsiteY1" fmla="*/ 64268 h 2779157"/>
              <a:gd name="connsiteX2" fmla="*/ 593619 w 12189507"/>
              <a:gd name="connsiteY2" fmla="*/ 64268 h 2779157"/>
              <a:gd name="connsiteX3" fmla="*/ 1372567 w 12189507"/>
              <a:gd name="connsiteY3" fmla="*/ 2227124 h 2779157"/>
              <a:gd name="connsiteX4" fmla="*/ 2147648 w 12189507"/>
              <a:gd name="connsiteY4" fmla="*/ 64268 h 2779157"/>
              <a:gd name="connsiteX5" fmla="*/ 2745047 w 12189507"/>
              <a:gd name="connsiteY5" fmla="*/ 64268 h 2779157"/>
              <a:gd name="connsiteX6" fmla="*/ 2745047 w 12189507"/>
              <a:gd name="connsiteY6" fmla="*/ 2711023 h 2779157"/>
              <a:gd name="connsiteX7" fmla="*/ 2344232 w 12189507"/>
              <a:gd name="connsiteY7" fmla="*/ 2711023 h 2779157"/>
              <a:gd name="connsiteX8" fmla="*/ 2344232 w 12189507"/>
              <a:gd name="connsiteY8" fmla="*/ 604960 h 2779157"/>
              <a:gd name="connsiteX9" fmla="*/ 1587967 w 12189507"/>
              <a:gd name="connsiteY9" fmla="*/ 2711023 h 2779157"/>
              <a:gd name="connsiteX10" fmla="*/ 1153128 w 12189507"/>
              <a:gd name="connsiteY10" fmla="*/ 2711023 h 2779157"/>
              <a:gd name="connsiteX11" fmla="*/ 396949 w 12189507"/>
              <a:gd name="connsiteY11" fmla="*/ 604960 h 2779157"/>
              <a:gd name="connsiteX12" fmla="*/ 396949 w 12189507"/>
              <a:gd name="connsiteY12" fmla="*/ 2711023 h 2779157"/>
              <a:gd name="connsiteX13" fmla="*/ 0 w 12189507"/>
              <a:gd name="connsiteY13" fmla="*/ 2711023 h 2779157"/>
              <a:gd name="connsiteX14" fmla="*/ 3253004 w 12189507"/>
              <a:gd name="connsiteY14" fmla="*/ 2711023 h 2779157"/>
              <a:gd name="connsiteX15" fmla="*/ 3253004 w 12189507"/>
              <a:gd name="connsiteY15" fmla="*/ 782728 h 2779157"/>
              <a:gd name="connsiteX16" fmla="*/ 3657600 w 12189507"/>
              <a:gd name="connsiteY16" fmla="*/ 782728 h 2779157"/>
              <a:gd name="connsiteX17" fmla="*/ 3657600 w 12189507"/>
              <a:gd name="connsiteY17" fmla="*/ 2711109 h 2779157"/>
              <a:gd name="connsiteX18" fmla="*/ 3253004 w 12189507"/>
              <a:gd name="connsiteY18" fmla="*/ 2711109 h 2779157"/>
              <a:gd name="connsiteX19" fmla="*/ 3237883 w 12189507"/>
              <a:gd name="connsiteY19" fmla="*/ 461303 h 2779157"/>
              <a:gd name="connsiteX20" fmla="*/ 3237883 w 12189507"/>
              <a:gd name="connsiteY20" fmla="*/ 64268 h 2779157"/>
              <a:gd name="connsiteX21" fmla="*/ 3668941 w 12189507"/>
              <a:gd name="connsiteY21" fmla="*/ 64268 h 2779157"/>
              <a:gd name="connsiteX22" fmla="*/ 3668941 w 12189507"/>
              <a:gd name="connsiteY22" fmla="*/ 461303 h 2779157"/>
              <a:gd name="connsiteX23" fmla="*/ 3237883 w 12189507"/>
              <a:gd name="connsiteY23" fmla="*/ 461303 h 2779157"/>
              <a:gd name="connsiteX24" fmla="*/ 4125690 w 12189507"/>
              <a:gd name="connsiteY24" fmla="*/ 2711023 h 2779157"/>
              <a:gd name="connsiteX25" fmla="*/ 4125690 w 12189507"/>
              <a:gd name="connsiteY25" fmla="*/ 782728 h 2779157"/>
              <a:gd name="connsiteX26" fmla="*/ 4515164 w 12189507"/>
              <a:gd name="connsiteY26" fmla="*/ 782728 h 2779157"/>
              <a:gd name="connsiteX27" fmla="*/ 4515164 w 12189507"/>
              <a:gd name="connsiteY27" fmla="*/ 1115409 h 2779157"/>
              <a:gd name="connsiteX28" fmla="*/ 5173051 w 12189507"/>
              <a:gd name="connsiteY28" fmla="*/ 748618 h 2779157"/>
              <a:gd name="connsiteX29" fmla="*/ 5830938 w 12189507"/>
              <a:gd name="connsiteY29" fmla="*/ 1436749 h 2779157"/>
              <a:gd name="connsiteX30" fmla="*/ 5830938 w 12189507"/>
              <a:gd name="connsiteY30" fmla="*/ 2711023 h 2779157"/>
              <a:gd name="connsiteX31" fmla="*/ 5426342 w 12189507"/>
              <a:gd name="connsiteY31" fmla="*/ 2711023 h 2779157"/>
              <a:gd name="connsiteX32" fmla="*/ 5426342 w 12189507"/>
              <a:gd name="connsiteY32" fmla="*/ 1501102 h 2779157"/>
              <a:gd name="connsiteX33" fmla="*/ 5040649 w 12189507"/>
              <a:gd name="connsiteY33" fmla="*/ 1104068 h 2779157"/>
              <a:gd name="connsiteX34" fmla="*/ 4530114 w 12189507"/>
              <a:gd name="connsiteY34" fmla="*/ 1675004 h 2779157"/>
              <a:gd name="connsiteX35" fmla="*/ 4530114 w 12189507"/>
              <a:gd name="connsiteY35" fmla="*/ 2711023 h 2779157"/>
              <a:gd name="connsiteX36" fmla="*/ 4125519 w 12189507"/>
              <a:gd name="connsiteY36" fmla="*/ 2711023 h 2779157"/>
              <a:gd name="connsiteX37" fmla="*/ 6381254 w 12189507"/>
              <a:gd name="connsiteY37" fmla="*/ 2711023 h 2779157"/>
              <a:gd name="connsiteX38" fmla="*/ 6381254 w 12189507"/>
              <a:gd name="connsiteY38" fmla="*/ 64268 h 2779157"/>
              <a:gd name="connsiteX39" fmla="*/ 6593045 w 12189507"/>
              <a:gd name="connsiteY39" fmla="*/ 64268 h 2779157"/>
              <a:gd name="connsiteX40" fmla="*/ 6593045 w 12189507"/>
              <a:gd name="connsiteY40" fmla="*/ 2711023 h 2779157"/>
              <a:gd name="connsiteX41" fmla="*/ 6381254 w 12189507"/>
              <a:gd name="connsiteY41" fmla="*/ 2711023 h 2779157"/>
              <a:gd name="connsiteX42" fmla="*/ 8413769 w 12189507"/>
              <a:gd name="connsiteY42" fmla="*/ 2779157 h 2779157"/>
              <a:gd name="connsiteX43" fmla="*/ 7135714 w 12189507"/>
              <a:gd name="connsiteY43" fmla="*/ 1387688 h 2779157"/>
              <a:gd name="connsiteX44" fmla="*/ 8413769 w 12189507"/>
              <a:gd name="connsiteY44" fmla="*/ 0 h 2779157"/>
              <a:gd name="connsiteX45" fmla="*/ 9688043 w 12189507"/>
              <a:gd name="connsiteY45" fmla="*/ 1387688 h 2779157"/>
              <a:gd name="connsiteX46" fmla="*/ 8413769 w 12189507"/>
              <a:gd name="connsiteY46" fmla="*/ 2779157 h 2779157"/>
              <a:gd name="connsiteX47" fmla="*/ 7354981 w 12189507"/>
              <a:gd name="connsiteY47" fmla="*/ 1387688 h 2779157"/>
              <a:gd name="connsiteX48" fmla="*/ 8413683 w 12189507"/>
              <a:gd name="connsiteY48" fmla="*/ 2582487 h 2779157"/>
              <a:gd name="connsiteX49" fmla="*/ 9472385 w 12189507"/>
              <a:gd name="connsiteY49" fmla="*/ 1387688 h 2779157"/>
              <a:gd name="connsiteX50" fmla="*/ 8413683 w 12189507"/>
              <a:gd name="connsiteY50" fmla="*/ 196584 h 2779157"/>
              <a:gd name="connsiteX51" fmla="*/ 7354981 w 12189507"/>
              <a:gd name="connsiteY51" fmla="*/ 1387688 h 2779157"/>
              <a:gd name="connsiteX52" fmla="*/ 10230884 w 12189507"/>
              <a:gd name="connsiteY52" fmla="*/ 2711023 h 2779157"/>
              <a:gd name="connsiteX53" fmla="*/ 10230884 w 12189507"/>
              <a:gd name="connsiteY53" fmla="*/ 64268 h 2779157"/>
              <a:gd name="connsiteX54" fmla="*/ 10499297 w 12189507"/>
              <a:gd name="connsiteY54" fmla="*/ 64268 h 2779157"/>
              <a:gd name="connsiteX55" fmla="*/ 11977717 w 12189507"/>
              <a:gd name="connsiteY55" fmla="*/ 2408672 h 2779157"/>
              <a:gd name="connsiteX56" fmla="*/ 11977717 w 12189507"/>
              <a:gd name="connsiteY56" fmla="*/ 64268 h 2779157"/>
              <a:gd name="connsiteX57" fmla="*/ 12189508 w 12189507"/>
              <a:gd name="connsiteY57" fmla="*/ 64268 h 2779157"/>
              <a:gd name="connsiteX58" fmla="*/ 12189508 w 12189507"/>
              <a:gd name="connsiteY58" fmla="*/ 2711023 h 2779157"/>
              <a:gd name="connsiteX59" fmla="*/ 11936131 w 12189507"/>
              <a:gd name="connsiteY59" fmla="*/ 2711023 h 2779157"/>
              <a:gd name="connsiteX60" fmla="*/ 10442590 w 12189507"/>
              <a:gd name="connsiteY60" fmla="*/ 355364 h 2779157"/>
              <a:gd name="connsiteX61" fmla="*/ 10442590 w 12189507"/>
              <a:gd name="connsiteY61" fmla="*/ 2711023 h 2779157"/>
              <a:gd name="connsiteX62" fmla="*/ 10230798 w 12189507"/>
              <a:gd name="connsiteY62" fmla="*/ 2711023 h 277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189507" h="2779157">
                <a:moveTo>
                  <a:pt x="0" y="2711023"/>
                </a:moveTo>
                <a:lnTo>
                  <a:pt x="0" y="64268"/>
                </a:lnTo>
                <a:lnTo>
                  <a:pt x="593619" y="64268"/>
                </a:lnTo>
                <a:lnTo>
                  <a:pt x="1372567" y="2227124"/>
                </a:lnTo>
                <a:lnTo>
                  <a:pt x="2147648" y="64268"/>
                </a:lnTo>
                <a:lnTo>
                  <a:pt x="2745047" y="64268"/>
                </a:lnTo>
                <a:lnTo>
                  <a:pt x="2745047" y="2711023"/>
                </a:lnTo>
                <a:lnTo>
                  <a:pt x="2344232" y="2711023"/>
                </a:lnTo>
                <a:lnTo>
                  <a:pt x="2344232" y="604960"/>
                </a:lnTo>
                <a:lnTo>
                  <a:pt x="1587967" y="2711023"/>
                </a:lnTo>
                <a:lnTo>
                  <a:pt x="1153128" y="2711023"/>
                </a:lnTo>
                <a:lnTo>
                  <a:pt x="396949" y="604960"/>
                </a:lnTo>
                <a:lnTo>
                  <a:pt x="396949" y="2711023"/>
                </a:lnTo>
                <a:lnTo>
                  <a:pt x="0" y="2711023"/>
                </a:lnTo>
                <a:close/>
                <a:moveTo>
                  <a:pt x="3253004" y="2711023"/>
                </a:moveTo>
                <a:lnTo>
                  <a:pt x="3253004" y="782728"/>
                </a:lnTo>
                <a:lnTo>
                  <a:pt x="3657600" y="782728"/>
                </a:lnTo>
                <a:lnTo>
                  <a:pt x="3657600" y="2711109"/>
                </a:lnTo>
                <a:lnTo>
                  <a:pt x="3253004" y="2711109"/>
                </a:lnTo>
                <a:close/>
                <a:moveTo>
                  <a:pt x="3237883" y="461303"/>
                </a:moveTo>
                <a:lnTo>
                  <a:pt x="3237883" y="64268"/>
                </a:lnTo>
                <a:lnTo>
                  <a:pt x="3668941" y="64268"/>
                </a:lnTo>
                <a:lnTo>
                  <a:pt x="3668941" y="461303"/>
                </a:lnTo>
                <a:lnTo>
                  <a:pt x="3237883" y="461303"/>
                </a:lnTo>
                <a:close/>
                <a:moveTo>
                  <a:pt x="4125690" y="2711023"/>
                </a:moveTo>
                <a:lnTo>
                  <a:pt x="4125690" y="782728"/>
                </a:lnTo>
                <a:lnTo>
                  <a:pt x="4515164" y="782728"/>
                </a:lnTo>
                <a:lnTo>
                  <a:pt x="4515164" y="1115409"/>
                </a:lnTo>
                <a:cubicBezTo>
                  <a:pt x="4632359" y="884715"/>
                  <a:pt x="4859187" y="748618"/>
                  <a:pt x="5173051" y="748618"/>
                </a:cubicBezTo>
                <a:cubicBezTo>
                  <a:pt x="5611757" y="748618"/>
                  <a:pt x="5830938" y="1005776"/>
                  <a:pt x="5830938" y="1436749"/>
                </a:cubicBezTo>
                <a:lnTo>
                  <a:pt x="5830938" y="2711023"/>
                </a:lnTo>
                <a:lnTo>
                  <a:pt x="5426342" y="2711023"/>
                </a:lnTo>
                <a:lnTo>
                  <a:pt x="5426342" y="1501102"/>
                </a:lnTo>
                <a:cubicBezTo>
                  <a:pt x="5426342" y="1236384"/>
                  <a:pt x="5267563" y="1104068"/>
                  <a:pt x="5040649" y="1104068"/>
                </a:cubicBezTo>
                <a:cubicBezTo>
                  <a:pt x="4753248" y="1104068"/>
                  <a:pt x="4530114" y="1311993"/>
                  <a:pt x="4530114" y="1675004"/>
                </a:cubicBezTo>
                <a:lnTo>
                  <a:pt x="4530114" y="2711023"/>
                </a:lnTo>
                <a:lnTo>
                  <a:pt x="4125519" y="2711023"/>
                </a:lnTo>
                <a:close/>
                <a:moveTo>
                  <a:pt x="6381254" y="2711023"/>
                </a:moveTo>
                <a:lnTo>
                  <a:pt x="6381254" y="64268"/>
                </a:lnTo>
                <a:lnTo>
                  <a:pt x="6593045" y="64268"/>
                </a:lnTo>
                <a:lnTo>
                  <a:pt x="6593045" y="2711023"/>
                </a:lnTo>
                <a:lnTo>
                  <a:pt x="6381254" y="2711023"/>
                </a:lnTo>
                <a:close/>
                <a:moveTo>
                  <a:pt x="8413769" y="2779157"/>
                </a:moveTo>
                <a:cubicBezTo>
                  <a:pt x="7551651" y="2779157"/>
                  <a:pt x="7135714" y="2091027"/>
                  <a:pt x="7135714" y="1387688"/>
                </a:cubicBezTo>
                <a:cubicBezTo>
                  <a:pt x="7135714" y="684350"/>
                  <a:pt x="7551651" y="0"/>
                  <a:pt x="8413769" y="0"/>
                </a:cubicBezTo>
                <a:cubicBezTo>
                  <a:pt x="9275886" y="0"/>
                  <a:pt x="9688043" y="684436"/>
                  <a:pt x="9688043" y="1387688"/>
                </a:cubicBezTo>
                <a:cubicBezTo>
                  <a:pt x="9688043" y="2090941"/>
                  <a:pt x="9275800" y="2779157"/>
                  <a:pt x="8413769" y="2779157"/>
                </a:cubicBezTo>
                <a:close/>
                <a:moveTo>
                  <a:pt x="7354981" y="1387688"/>
                </a:moveTo>
                <a:cubicBezTo>
                  <a:pt x="7354981" y="2000296"/>
                  <a:pt x="7691528" y="2582487"/>
                  <a:pt x="8413683" y="2582487"/>
                </a:cubicBezTo>
                <a:cubicBezTo>
                  <a:pt x="9135838" y="2582487"/>
                  <a:pt x="9472385" y="2000210"/>
                  <a:pt x="9472385" y="1387688"/>
                </a:cubicBezTo>
                <a:cubicBezTo>
                  <a:pt x="9472385" y="775167"/>
                  <a:pt x="9135924" y="196584"/>
                  <a:pt x="8413683" y="196584"/>
                </a:cubicBezTo>
                <a:cubicBezTo>
                  <a:pt x="7691442" y="196584"/>
                  <a:pt x="7354981" y="775081"/>
                  <a:pt x="7354981" y="1387688"/>
                </a:cubicBezTo>
                <a:close/>
                <a:moveTo>
                  <a:pt x="10230884" y="2711023"/>
                </a:moveTo>
                <a:lnTo>
                  <a:pt x="10230884" y="64268"/>
                </a:lnTo>
                <a:lnTo>
                  <a:pt x="10499297" y="64268"/>
                </a:lnTo>
                <a:lnTo>
                  <a:pt x="11977717" y="2408672"/>
                </a:lnTo>
                <a:lnTo>
                  <a:pt x="11977717" y="64268"/>
                </a:lnTo>
                <a:lnTo>
                  <a:pt x="12189508" y="64268"/>
                </a:lnTo>
                <a:lnTo>
                  <a:pt x="12189508" y="2711023"/>
                </a:lnTo>
                <a:lnTo>
                  <a:pt x="11936131" y="2711023"/>
                </a:lnTo>
                <a:lnTo>
                  <a:pt x="10442590" y="355364"/>
                </a:lnTo>
                <a:lnTo>
                  <a:pt x="10442590" y="2711023"/>
                </a:lnTo>
                <a:lnTo>
                  <a:pt x="10230798" y="2711023"/>
                </a:lnTo>
                <a:close/>
              </a:path>
            </a:pathLst>
          </a:custGeom>
          <a:solidFill>
            <a:schemeClr val="tx1"/>
          </a:solidFill>
          <a:ln w="8592" cap="flat">
            <a:noFill/>
            <a:prstDash val="solid"/>
            <a:miter/>
          </a:ln>
        </p:spPr>
        <p:txBody>
          <a:bodyPr rtlCol="0" anchor="ctr"/>
          <a:lstStyle/>
          <a:p>
            <a:endParaRPr lang="en-GB" noProof="0" dirty="0"/>
          </a:p>
        </p:txBody>
      </p:sp>
      <p:sp>
        <p:nvSpPr>
          <p:cNvPr id="8" name="Free-form: Shape 7">
            <a:extLst>
              <a:ext uri="{FF2B5EF4-FFF2-40B4-BE49-F238E27FC236}">
                <a16:creationId xmlns:a16="http://schemas.microsoft.com/office/drawing/2014/main" id="{65985F8E-D946-7D30-499A-3D9F8D848AFE}"/>
              </a:ext>
            </a:extLst>
          </p:cNvPr>
          <p:cNvSpPr>
            <a:spLocks noChangeAspect="1"/>
          </p:cNvSpPr>
          <p:nvPr/>
        </p:nvSpPr>
        <p:spPr>
          <a:xfrm>
            <a:off x="430214" y="4049228"/>
            <a:ext cx="1888717" cy="239256"/>
          </a:xfrm>
          <a:custGeom>
            <a:avLst/>
            <a:gdLst>
              <a:gd name="connsiteX0" fmla="*/ 1808074 w 12194052"/>
              <a:gd name="connsiteY0" fmla="*/ 435053 h 1544702"/>
              <a:gd name="connsiteX1" fmla="*/ 2032955 w 12194052"/>
              <a:gd name="connsiteY1" fmla="*/ 435053 h 1544702"/>
              <a:gd name="connsiteX2" fmla="*/ 2032955 w 12194052"/>
              <a:gd name="connsiteY2" fmla="*/ 1506879 h 1544702"/>
              <a:gd name="connsiteX3" fmla="*/ 1808074 w 12194052"/>
              <a:gd name="connsiteY3" fmla="*/ 1506879 h 1544702"/>
              <a:gd name="connsiteX4" fmla="*/ 1808074 w 12194052"/>
              <a:gd name="connsiteY4" fmla="*/ 1506832 h 1544702"/>
              <a:gd name="connsiteX5" fmla="*/ 2875268 w 12194052"/>
              <a:gd name="connsiteY5" fmla="*/ 416094 h 1544702"/>
              <a:gd name="connsiteX6" fmla="*/ 3240933 w 12194052"/>
              <a:gd name="connsiteY6" fmla="*/ 798569 h 1544702"/>
              <a:gd name="connsiteX7" fmla="*/ 3240933 w 12194052"/>
              <a:gd name="connsiteY7" fmla="*/ 1506832 h 1544702"/>
              <a:gd name="connsiteX8" fmla="*/ 3016052 w 12194052"/>
              <a:gd name="connsiteY8" fmla="*/ 1506832 h 1544702"/>
              <a:gd name="connsiteX9" fmla="*/ 3016052 w 12194052"/>
              <a:gd name="connsiteY9" fmla="*/ 834338 h 1544702"/>
              <a:gd name="connsiteX10" fmla="*/ 2801677 w 12194052"/>
              <a:gd name="connsiteY10" fmla="*/ 613659 h 1544702"/>
              <a:gd name="connsiteX11" fmla="*/ 2517913 w 12194052"/>
              <a:gd name="connsiteY11" fmla="*/ 930995 h 1544702"/>
              <a:gd name="connsiteX12" fmla="*/ 2517913 w 12194052"/>
              <a:gd name="connsiteY12" fmla="*/ 1506832 h 1544702"/>
              <a:gd name="connsiteX13" fmla="*/ 2293128 w 12194052"/>
              <a:gd name="connsiteY13" fmla="*/ 1506832 h 1544702"/>
              <a:gd name="connsiteX14" fmla="*/ 2293128 w 12194052"/>
              <a:gd name="connsiteY14" fmla="*/ 435053 h 1544702"/>
              <a:gd name="connsiteX15" fmla="*/ 2509604 w 12194052"/>
              <a:gd name="connsiteY15" fmla="*/ 435053 h 1544702"/>
              <a:gd name="connsiteX16" fmla="*/ 2509604 w 12194052"/>
              <a:gd name="connsiteY16" fmla="*/ 619963 h 1544702"/>
              <a:gd name="connsiteX17" fmla="*/ 2875268 w 12194052"/>
              <a:gd name="connsiteY17" fmla="*/ 416094 h 1544702"/>
              <a:gd name="connsiteX18" fmla="*/ 11172608 w 12194052"/>
              <a:gd name="connsiteY18" fmla="*/ 145034 h 1544702"/>
              <a:gd name="connsiteX19" fmla="*/ 11172608 w 12194052"/>
              <a:gd name="connsiteY19" fmla="*/ 1397567 h 1544702"/>
              <a:gd name="connsiteX20" fmla="*/ 11460527 w 12194052"/>
              <a:gd name="connsiteY20" fmla="*/ 1397567 h 1544702"/>
              <a:gd name="connsiteX21" fmla="*/ 12072132 w 12194052"/>
              <a:gd name="connsiteY21" fmla="*/ 754490 h 1544702"/>
              <a:gd name="connsiteX22" fmla="*/ 11479438 w 12194052"/>
              <a:gd name="connsiteY22" fmla="*/ 145034 h 1544702"/>
              <a:gd name="connsiteX23" fmla="*/ 4676466 w 12194052"/>
              <a:gd name="connsiteY23" fmla="*/ 109265 h 1544702"/>
              <a:gd name="connsiteX24" fmla="*/ 4088021 w 12194052"/>
              <a:gd name="connsiteY24" fmla="*/ 771300 h 1544702"/>
              <a:gd name="connsiteX25" fmla="*/ 4676466 w 12194052"/>
              <a:gd name="connsiteY25" fmla="*/ 1435389 h 1544702"/>
              <a:gd name="connsiteX26" fmla="*/ 5264909 w 12194052"/>
              <a:gd name="connsiteY26" fmla="*/ 771300 h 1544702"/>
              <a:gd name="connsiteX27" fmla="*/ 4676466 w 12194052"/>
              <a:gd name="connsiteY27" fmla="*/ 109265 h 1544702"/>
              <a:gd name="connsiteX28" fmla="*/ 10591660 w 12194052"/>
              <a:gd name="connsiteY28" fmla="*/ 35768 h 1544702"/>
              <a:gd name="connsiteX29" fmla="*/ 10707230 w 12194052"/>
              <a:gd name="connsiteY29" fmla="*/ 35768 h 1544702"/>
              <a:gd name="connsiteX30" fmla="*/ 10707230 w 12194052"/>
              <a:gd name="connsiteY30" fmla="*/ 1506926 h 1544702"/>
              <a:gd name="connsiteX31" fmla="*/ 10593715 w 12194052"/>
              <a:gd name="connsiteY31" fmla="*/ 1506926 h 1544702"/>
              <a:gd name="connsiteX32" fmla="*/ 10593715 w 12194052"/>
              <a:gd name="connsiteY32" fmla="*/ 174450 h 1544702"/>
              <a:gd name="connsiteX33" fmla="*/ 10242759 w 12194052"/>
              <a:gd name="connsiteY33" fmla="*/ 329990 h 1544702"/>
              <a:gd name="connsiteX34" fmla="*/ 10242759 w 12194052"/>
              <a:gd name="connsiteY34" fmla="*/ 227029 h 1544702"/>
              <a:gd name="connsiteX35" fmla="*/ 10591660 w 12194052"/>
              <a:gd name="connsiteY35" fmla="*/ 35768 h 1544702"/>
              <a:gd name="connsiteX36" fmla="*/ 11054938 w 12194052"/>
              <a:gd name="connsiteY36" fmla="*/ 35721 h 1544702"/>
              <a:gd name="connsiteX37" fmla="*/ 11496296 w 12194052"/>
              <a:gd name="connsiteY37" fmla="*/ 35721 h 1544702"/>
              <a:gd name="connsiteX38" fmla="*/ 12194052 w 12194052"/>
              <a:gd name="connsiteY38" fmla="*/ 748186 h 1544702"/>
              <a:gd name="connsiteX39" fmla="*/ 11454271 w 12194052"/>
              <a:gd name="connsiteY39" fmla="*/ 1506879 h 1544702"/>
              <a:gd name="connsiteX40" fmla="*/ 11054986 w 12194052"/>
              <a:gd name="connsiteY40" fmla="*/ 1506879 h 1544702"/>
              <a:gd name="connsiteX41" fmla="*/ 11054938 w 12194052"/>
              <a:gd name="connsiteY41" fmla="*/ 1506879 h 1544702"/>
              <a:gd name="connsiteX42" fmla="*/ 9235832 w 12194052"/>
              <a:gd name="connsiteY42" fmla="*/ 35721 h 1544702"/>
              <a:gd name="connsiteX43" fmla="*/ 9349299 w 12194052"/>
              <a:gd name="connsiteY43" fmla="*/ 35721 h 1544702"/>
              <a:gd name="connsiteX44" fmla="*/ 9349299 w 12194052"/>
              <a:gd name="connsiteY44" fmla="*/ 1038206 h 1544702"/>
              <a:gd name="connsiteX45" fmla="*/ 9902022 w 12194052"/>
              <a:gd name="connsiteY45" fmla="*/ 464471 h 1544702"/>
              <a:gd name="connsiteX46" fmla="*/ 10057563 w 12194052"/>
              <a:gd name="connsiteY46" fmla="*/ 464471 h 1544702"/>
              <a:gd name="connsiteX47" fmla="*/ 9628813 w 12194052"/>
              <a:gd name="connsiteY47" fmla="*/ 895321 h 1544702"/>
              <a:gd name="connsiteX48" fmla="*/ 10101689 w 12194052"/>
              <a:gd name="connsiteY48" fmla="*/ 1506879 h 1544702"/>
              <a:gd name="connsiteX49" fmla="*/ 9960858 w 12194052"/>
              <a:gd name="connsiteY49" fmla="*/ 1506879 h 1544702"/>
              <a:gd name="connsiteX50" fmla="*/ 9551067 w 12194052"/>
              <a:gd name="connsiteY50" fmla="*/ 973067 h 1544702"/>
              <a:gd name="connsiteX51" fmla="*/ 9349299 w 12194052"/>
              <a:gd name="connsiteY51" fmla="*/ 1176936 h 1544702"/>
              <a:gd name="connsiteX52" fmla="*/ 9349299 w 12194052"/>
              <a:gd name="connsiteY52" fmla="*/ 1506879 h 1544702"/>
              <a:gd name="connsiteX53" fmla="*/ 9235832 w 12194052"/>
              <a:gd name="connsiteY53" fmla="*/ 1506879 h 1544702"/>
              <a:gd name="connsiteX54" fmla="*/ 7519927 w 12194052"/>
              <a:gd name="connsiteY54" fmla="*/ 35721 h 1544702"/>
              <a:gd name="connsiteX55" fmla="*/ 7696431 w 12194052"/>
              <a:gd name="connsiteY55" fmla="*/ 35721 h 1544702"/>
              <a:gd name="connsiteX56" fmla="*/ 8205028 w 12194052"/>
              <a:gd name="connsiteY56" fmla="*/ 1376554 h 1544702"/>
              <a:gd name="connsiteX57" fmla="*/ 8713625 w 12194052"/>
              <a:gd name="connsiteY57" fmla="*/ 35721 h 1544702"/>
              <a:gd name="connsiteX58" fmla="*/ 8888028 w 12194052"/>
              <a:gd name="connsiteY58" fmla="*/ 35721 h 1544702"/>
              <a:gd name="connsiteX59" fmla="*/ 8888028 w 12194052"/>
              <a:gd name="connsiteY59" fmla="*/ 1506879 h 1544702"/>
              <a:gd name="connsiteX60" fmla="*/ 8774513 w 12194052"/>
              <a:gd name="connsiteY60" fmla="*/ 1506879 h 1544702"/>
              <a:gd name="connsiteX61" fmla="*/ 8774513 w 12194052"/>
              <a:gd name="connsiteY61" fmla="*/ 180755 h 1544702"/>
              <a:gd name="connsiteX62" fmla="*/ 8268017 w 12194052"/>
              <a:gd name="connsiteY62" fmla="*/ 1506879 h 1544702"/>
              <a:gd name="connsiteX63" fmla="*/ 8139794 w 12194052"/>
              <a:gd name="connsiteY63" fmla="*/ 1506879 h 1544702"/>
              <a:gd name="connsiteX64" fmla="*/ 7635399 w 12194052"/>
              <a:gd name="connsiteY64" fmla="*/ 180755 h 1544702"/>
              <a:gd name="connsiteX65" fmla="*/ 7635399 w 12194052"/>
              <a:gd name="connsiteY65" fmla="*/ 1506879 h 1544702"/>
              <a:gd name="connsiteX66" fmla="*/ 7519927 w 12194052"/>
              <a:gd name="connsiteY66" fmla="*/ 1506879 h 1544702"/>
              <a:gd name="connsiteX67" fmla="*/ 5686496 w 12194052"/>
              <a:gd name="connsiteY67" fmla="*/ 35721 h 1544702"/>
              <a:gd name="connsiteX68" fmla="*/ 5835684 w 12194052"/>
              <a:gd name="connsiteY68" fmla="*/ 35721 h 1544702"/>
              <a:gd name="connsiteX69" fmla="*/ 6657414 w 12194052"/>
              <a:gd name="connsiteY69" fmla="*/ 1338780 h 1544702"/>
              <a:gd name="connsiteX70" fmla="*/ 6657414 w 12194052"/>
              <a:gd name="connsiteY70" fmla="*/ 35721 h 1544702"/>
              <a:gd name="connsiteX71" fmla="*/ 6775131 w 12194052"/>
              <a:gd name="connsiteY71" fmla="*/ 35721 h 1544702"/>
              <a:gd name="connsiteX72" fmla="*/ 6775131 w 12194052"/>
              <a:gd name="connsiteY72" fmla="*/ 1506832 h 1544702"/>
              <a:gd name="connsiteX73" fmla="*/ 6634300 w 12194052"/>
              <a:gd name="connsiteY73" fmla="*/ 1506832 h 1544702"/>
              <a:gd name="connsiteX74" fmla="*/ 5804165 w 12194052"/>
              <a:gd name="connsiteY74" fmla="*/ 197517 h 1544702"/>
              <a:gd name="connsiteX75" fmla="*/ 5804165 w 12194052"/>
              <a:gd name="connsiteY75" fmla="*/ 1506832 h 1544702"/>
              <a:gd name="connsiteX76" fmla="*/ 5686496 w 12194052"/>
              <a:gd name="connsiteY76" fmla="*/ 1506832 h 1544702"/>
              <a:gd name="connsiteX77" fmla="*/ 3546807 w 12194052"/>
              <a:gd name="connsiteY77" fmla="*/ 35721 h 1544702"/>
              <a:gd name="connsiteX78" fmla="*/ 3664525 w 12194052"/>
              <a:gd name="connsiteY78" fmla="*/ 35721 h 1544702"/>
              <a:gd name="connsiteX79" fmla="*/ 3664525 w 12194052"/>
              <a:gd name="connsiteY79" fmla="*/ 1506832 h 1544702"/>
              <a:gd name="connsiteX80" fmla="*/ 3546807 w 12194052"/>
              <a:gd name="connsiteY80" fmla="*/ 1506832 h 1544702"/>
              <a:gd name="connsiteX81" fmla="*/ 1799669 w 12194052"/>
              <a:gd name="connsiteY81" fmla="*/ 35721 h 1544702"/>
              <a:gd name="connsiteX82" fmla="*/ 2039259 w 12194052"/>
              <a:gd name="connsiteY82" fmla="*/ 35721 h 1544702"/>
              <a:gd name="connsiteX83" fmla="*/ 2039259 w 12194052"/>
              <a:gd name="connsiteY83" fmla="*/ 256400 h 1544702"/>
              <a:gd name="connsiteX84" fmla="*/ 1799669 w 12194052"/>
              <a:gd name="connsiteY84" fmla="*/ 256400 h 1544702"/>
              <a:gd name="connsiteX85" fmla="*/ 0 w 12194052"/>
              <a:gd name="connsiteY85" fmla="*/ 35721 h 1544702"/>
              <a:gd name="connsiteX86" fmla="*/ 329943 w 12194052"/>
              <a:gd name="connsiteY86" fmla="*/ 35721 h 1544702"/>
              <a:gd name="connsiteX87" fmla="*/ 762895 w 12194052"/>
              <a:gd name="connsiteY87" fmla="*/ 1237872 h 1544702"/>
              <a:gd name="connsiteX88" fmla="*/ 1193699 w 12194052"/>
              <a:gd name="connsiteY88" fmla="*/ 35721 h 1544702"/>
              <a:gd name="connsiteX89" fmla="*/ 1525743 w 12194052"/>
              <a:gd name="connsiteY89" fmla="*/ 35721 h 1544702"/>
              <a:gd name="connsiteX90" fmla="*/ 1525743 w 12194052"/>
              <a:gd name="connsiteY90" fmla="*/ 1506832 h 1544702"/>
              <a:gd name="connsiteX91" fmla="*/ 1302963 w 12194052"/>
              <a:gd name="connsiteY91" fmla="*/ 1506832 h 1544702"/>
              <a:gd name="connsiteX92" fmla="*/ 1302963 w 12194052"/>
              <a:gd name="connsiteY92" fmla="*/ 336247 h 1544702"/>
              <a:gd name="connsiteX93" fmla="*/ 882619 w 12194052"/>
              <a:gd name="connsiteY93" fmla="*/ 1506832 h 1544702"/>
              <a:gd name="connsiteX94" fmla="*/ 640928 w 12194052"/>
              <a:gd name="connsiteY94" fmla="*/ 1506832 h 1544702"/>
              <a:gd name="connsiteX95" fmla="*/ 220631 w 12194052"/>
              <a:gd name="connsiteY95" fmla="*/ 336247 h 1544702"/>
              <a:gd name="connsiteX96" fmla="*/ 220631 w 12194052"/>
              <a:gd name="connsiteY96" fmla="*/ 1506832 h 1544702"/>
              <a:gd name="connsiteX97" fmla="*/ 0 w 12194052"/>
              <a:gd name="connsiteY97" fmla="*/ 1506832 h 1544702"/>
              <a:gd name="connsiteX98" fmla="*/ 4676512 w 12194052"/>
              <a:gd name="connsiteY98" fmla="*/ 0 h 1544702"/>
              <a:gd name="connsiteX99" fmla="*/ 5384775 w 12194052"/>
              <a:gd name="connsiteY99" fmla="*/ 771300 h 1544702"/>
              <a:gd name="connsiteX100" fmla="*/ 4676512 w 12194052"/>
              <a:gd name="connsiteY100" fmla="*/ 1544702 h 1544702"/>
              <a:gd name="connsiteX101" fmla="*/ 3966149 w 12194052"/>
              <a:gd name="connsiteY101" fmla="*/ 771300 h 1544702"/>
              <a:gd name="connsiteX102" fmla="*/ 4676512 w 12194052"/>
              <a:gd name="connsiteY102" fmla="*/ 0 h 1544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12194052" h="1544702">
                <a:moveTo>
                  <a:pt x="1808074" y="435053"/>
                </a:moveTo>
                <a:lnTo>
                  <a:pt x="2032955" y="435053"/>
                </a:lnTo>
                <a:lnTo>
                  <a:pt x="2032955" y="1506879"/>
                </a:lnTo>
                <a:lnTo>
                  <a:pt x="1808074" y="1506879"/>
                </a:lnTo>
                <a:lnTo>
                  <a:pt x="1808074" y="1506832"/>
                </a:lnTo>
                <a:close/>
                <a:moveTo>
                  <a:pt x="2875268" y="416094"/>
                </a:moveTo>
                <a:cubicBezTo>
                  <a:pt x="3119108" y="416094"/>
                  <a:pt x="3240933" y="559027"/>
                  <a:pt x="3240933" y="798569"/>
                </a:cubicBezTo>
                <a:lnTo>
                  <a:pt x="3240933" y="1506832"/>
                </a:lnTo>
                <a:lnTo>
                  <a:pt x="3016052" y="1506832"/>
                </a:lnTo>
                <a:lnTo>
                  <a:pt x="3016052" y="834338"/>
                </a:lnTo>
                <a:cubicBezTo>
                  <a:pt x="3016052" y="687203"/>
                  <a:pt x="2927799" y="613659"/>
                  <a:pt x="2801677" y="613659"/>
                </a:cubicBezTo>
                <a:cubicBezTo>
                  <a:pt x="2641934" y="613659"/>
                  <a:pt x="2517913" y="729228"/>
                  <a:pt x="2517913" y="930995"/>
                </a:cubicBezTo>
                <a:lnTo>
                  <a:pt x="2517913" y="1506832"/>
                </a:lnTo>
                <a:lnTo>
                  <a:pt x="2293128" y="1506832"/>
                </a:lnTo>
                <a:lnTo>
                  <a:pt x="2293128" y="435053"/>
                </a:lnTo>
                <a:lnTo>
                  <a:pt x="2509604" y="435053"/>
                </a:lnTo>
                <a:lnTo>
                  <a:pt x="2509604" y="619963"/>
                </a:lnTo>
                <a:cubicBezTo>
                  <a:pt x="2574742" y="491739"/>
                  <a:pt x="2700817" y="416094"/>
                  <a:pt x="2875268" y="416094"/>
                </a:cubicBezTo>
                <a:close/>
                <a:moveTo>
                  <a:pt x="11172608" y="145034"/>
                </a:moveTo>
                <a:lnTo>
                  <a:pt x="11172608" y="1397567"/>
                </a:lnTo>
                <a:lnTo>
                  <a:pt x="11460527" y="1397567"/>
                </a:lnTo>
                <a:cubicBezTo>
                  <a:pt x="11882973" y="1397567"/>
                  <a:pt x="12072132" y="1118053"/>
                  <a:pt x="12072132" y="754490"/>
                </a:cubicBezTo>
                <a:cubicBezTo>
                  <a:pt x="12072132" y="390927"/>
                  <a:pt x="11889277" y="145034"/>
                  <a:pt x="11479438" y="145034"/>
                </a:cubicBezTo>
                <a:close/>
                <a:moveTo>
                  <a:pt x="4676466" y="109265"/>
                </a:moveTo>
                <a:cubicBezTo>
                  <a:pt x="4275031" y="109265"/>
                  <a:pt x="4088021" y="430803"/>
                  <a:pt x="4088021" y="771300"/>
                </a:cubicBezTo>
                <a:cubicBezTo>
                  <a:pt x="4088021" y="1111798"/>
                  <a:pt x="4275079" y="1435389"/>
                  <a:pt x="4676466" y="1435389"/>
                </a:cubicBezTo>
                <a:cubicBezTo>
                  <a:pt x="5077851" y="1435389"/>
                  <a:pt x="5264909" y="1111750"/>
                  <a:pt x="5264909" y="771300"/>
                </a:cubicBezTo>
                <a:cubicBezTo>
                  <a:pt x="5264909" y="430851"/>
                  <a:pt x="5077899" y="109265"/>
                  <a:pt x="4676466" y="109265"/>
                </a:cubicBezTo>
                <a:close/>
                <a:moveTo>
                  <a:pt x="10591660" y="35768"/>
                </a:moveTo>
                <a:lnTo>
                  <a:pt x="10707230" y="35768"/>
                </a:lnTo>
                <a:lnTo>
                  <a:pt x="10707230" y="1506926"/>
                </a:lnTo>
                <a:lnTo>
                  <a:pt x="10593715" y="1506926"/>
                </a:lnTo>
                <a:lnTo>
                  <a:pt x="10593715" y="174450"/>
                </a:lnTo>
                <a:cubicBezTo>
                  <a:pt x="10503360" y="266905"/>
                  <a:pt x="10364631" y="317383"/>
                  <a:pt x="10242759" y="329990"/>
                </a:cubicBezTo>
                <a:lnTo>
                  <a:pt x="10242759" y="227029"/>
                </a:lnTo>
                <a:cubicBezTo>
                  <a:pt x="10379387" y="210219"/>
                  <a:pt x="10516016" y="149283"/>
                  <a:pt x="10591660" y="35768"/>
                </a:cubicBezTo>
                <a:close/>
                <a:moveTo>
                  <a:pt x="11054938" y="35721"/>
                </a:moveTo>
                <a:lnTo>
                  <a:pt x="11496296" y="35721"/>
                </a:lnTo>
                <a:cubicBezTo>
                  <a:pt x="11964921" y="35721"/>
                  <a:pt x="12194052" y="338348"/>
                  <a:pt x="12194052" y="748186"/>
                </a:cubicBezTo>
                <a:cubicBezTo>
                  <a:pt x="12194052" y="1158025"/>
                  <a:pt x="11956564" y="1506879"/>
                  <a:pt x="11454271" y="1506879"/>
                </a:cubicBezTo>
                <a:lnTo>
                  <a:pt x="11054986" y="1506879"/>
                </a:lnTo>
                <a:lnTo>
                  <a:pt x="11054938" y="1506879"/>
                </a:lnTo>
                <a:close/>
                <a:moveTo>
                  <a:pt x="9235832" y="35721"/>
                </a:moveTo>
                <a:lnTo>
                  <a:pt x="9349299" y="35721"/>
                </a:lnTo>
                <a:lnTo>
                  <a:pt x="9349299" y="1038206"/>
                </a:lnTo>
                <a:lnTo>
                  <a:pt x="9902022" y="464471"/>
                </a:lnTo>
                <a:lnTo>
                  <a:pt x="10057563" y="464471"/>
                </a:lnTo>
                <a:lnTo>
                  <a:pt x="9628813" y="895321"/>
                </a:lnTo>
                <a:lnTo>
                  <a:pt x="10101689" y="1506879"/>
                </a:lnTo>
                <a:lnTo>
                  <a:pt x="9960858" y="1506879"/>
                </a:lnTo>
                <a:lnTo>
                  <a:pt x="9551067" y="973067"/>
                </a:lnTo>
                <a:lnTo>
                  <a:pt x="9349299" y="1176936"/>
                </a:lnTo>
                <a:lnTo>
                  <a:pt x="9349299" y="1506879"/>
                </a:lnTo>
                <a:lnTo>
                  <a:pt x="9235832" y="1506879"/>
                </a:lnTo>
                <a:close/>
                <a:moveTo>
                  <a:pt x="7519927" y="35721"/>
                </a:moveTo>
                <a:lnTo>
                  <a:pt x="7696431" y="35721"/>
                </a:lnTo>
                <a:lnTo>
                  <a:pt x="8205028" y="1376554"/>
                </a:lnTo>
                <a:lnTo>
                  <a:pt x="8713625" y="35721"/>
                </a:lnTo>
                <a:lnTo>
                  <a:pt x="8888028" y="35721"/>
                </a:lnTo>
                <a:lnTo>
                  <a:pt x="8888028" y="1506879"/>
                </a:lnTo>
                <a:lnTo>
                  <a:pt x="8774513" y="1506879"/>
                </a:lnTo>
                <a:lnTo>
                  <a:pt x="8774513" y="180755"/>
                </a:lnTo>
                <a:lnTo>
                  <a:pt x="8268017" y="1506879"/>
                </a:lnTo>
                <a:lnTo>
                  <a:pt x="8139794" y="1506879"/>
                </a:lnTo>
                <a:lnTo>
                  <a:pt x="7635399" y="180755"/>
                </a:lnTo>
                <a:lnTo>
                  <a:pt x="7635399" y="1506879"/>
                </a:lnTo>
                <a:lnTo>
                  <a:pt x="7519927" y="1506879"/>
                </a:lnTo>
                <a:close/>
                <a:moveTo>
                  <a:pt x="5686496" y="35721"/>
                </a:moveTo>
                <a:lnTo>
                  <a:pt x="5835684" y="35721"/>
                </a:lnTo>
                <a:lnTo>
                  <a:pt x="6657414" y="1338780"/>
                </a:lnTo>
                <a:lnTo>
                  <a:pt x="6657414" y="35721"/>
                </a:lnTo>
                <a:lnTo>
                  <a:pt x="6775131" y="35721"/>
                </a:lnTo>
                <a:lnTo>
                  <a:pt x="6775131" y="1506832"/>
                </a:lnTo>
                <a:lnTo>
                  <a:pt x="6634300" y="1506832"/>
                </a:lnTo>
                <a:lnTo>
                  <a:pt x="5804165" y="197517"/>
                </a:lnTo>
                <a:lnTo>
                  <a:pt x="5804165" y="1506832"/>
                </a:lnTo>
                <a:lnTo>
                  <a:pt x="5686496" y="1506832"/>
                </a:lnTo>
                <a:close/>
                <a:moveTo>
                  <a:pt x="3546807" y="35721"/>
                </a:moveTo>
                <a:lnTo>
                  <a:pt x="3664525" y="35721"/>
                </a:lnTo>
                <a:lnTo>
                  <a:pt x="3664525" y="1506832"/>
                </a:lnTo>
                <a:lnTo>
                  <a:pt x="3546807" y="1506832"/>
                </a:lnTo>
                <a:close/>
                <a:moveTo>
                  <a:pt x="1799669" y="35721"/>
                </a:moveTo>
                <a:lnTo>
                  <a:pt x="2039259" y="35721"/>
                </a:lnTo>
                <a:lnTo>
                  <a:pt x="2039259" y="256400"/>
                </a:lnTo>
                <a:lnTo>
                  <a:pt x="1799669" y="256400"/>
                </a:lnTo>
                <a:close/>
                <a:moveTo>
                  <a:pt x="0" y="35721"/>
                </a:moveTo>
                <a:lnTo>
                  <a:pt x="329943" y="35721"/>
                </a:lnTo>
                <a:lnTo>
                  <a:pt x="762895" y="1237872"/>
                </a:lnTo>
                <a:lnTo>
                  <a:pt x="1193699" y="35721"/>
                </a:lnTo>
                <a:lnTo>
                  <a:pt x="1525743" y="35721"/>
                </a:lnTo>
                <a:lnTo>
                  <a:pt x="1525743" y="1506832"/>
                </a:lnTo>
                <a:lnTo>
                  <a:pt x="1302963" y="1506832"/>
                </a:lnTo>
                <a:lnTo>
                  <a:pt x="1302963" y="336247"/>
                </a:lnTo>
                <a:lnTo>
                  <a:pt x="882619" y="1506832"/>
                </a:lnTo>
                <a:lnTo>
                  <a:pt x="640928" y="1506832"/>
                </a:lnTo>
                <a:lnTo>
                  <a:pt x="220631" y="336247"/>
                </a:lnTo>
                <a:lnTo>
                  <a:pt x="220631" y="1506832"/>
                </a:lnTo>
                <a:lnTo>
                  <a:pt x="0" y="1506832"/>
                </a:lnTo>
                <a:close/>
                <a:moveTo>
                  <a:pt x="4676512" y="0"/>
                </a:moveTo>
                <a:cubicBezTo>
                  <a:pt x="5155693" y="0"/>
                  <a:pt x="5384775" y="380421"/>
                  <a:pt x="5384775" y="771300"/>
                </a:cubicBezTo>
                <a:cubicBezTo>
                  <a:pt x="5384775" y="1162180"/>
                  <a:pt x="5155645" y="1544702"/>
                  <a:pt x="4676512" y="1544702"/>
                </a:cubicBezTo>
                <a:cubicBezTo>
                  <a:pt x="4197333" y="1544702"/>
                  <a:pt x="3966149" y="1162227"/>
                  <a:pt x="3966149" y="771300"/>
                </a:cubicBezTo>
                <a:cubicBezTo>
                  <a:pt x="3966149" y="380373"/>
                  <a:pt x="4197333" y="0"/>
                  <a:pt x="4676512" y="0"/>
                </a:cubicBezTo>
                <a:close/>
              </a:path>
            </a:pathLst>
          </a:custGeom>
          <a:solidFill>
            <a:schemeClr val="tx1"/>
          </a:solidFill>
          <a:ln w="4776" cap="flat">
            <a:noFill/>
            <a:prstDash val="solid"/>
            <a:miter/>
          </a:ln>
        </p:spPr>
        <p:txBody>
          <a:bodyPr rtlCol="0" anchor="ctr"/>
          <a:lstStyle/>
          <a:p>
            <a:endParaRPr lang="en-GB" noProof="0" dirty="0"/>
          </a:p>
        </p:txBody>
      </p:sp>
      <p:sp>
        <p:nvSpPr>
          <p:cNvPr id="9" name="Free-form: Shape 8">
            <a:extLst>
              <a:ext uri="{FF2B5EF4-FFF2-40B4-BE49-F238E27FC236}">
                <a16:creationId xmlns:a16="http://schemas.microsoft.com/office/drawing/2014/main" id="{B89B5909-9A30-5FF7-87E7-6A3B770F283E}"/>
              </a:ext>
            </a:extLst>
          </p:cNvPr>
          <p:cNvSpPr>
            <a:spLocks noChangeAspect="1"/>
          </p:cNvSpPr>
          <p:nvPr/>
        </p:nvSpPr>
        <p:spPr>
          <a:xfrm>
            <a:off x="3517071" y="2160554"/>
            <a:ext cx="1484575" cy="238507"/>
          </a:xfrm>
          <a:custGeom>
            <a:avLst/>
            <a:gdLst>
              <a:gd name="connsiteX0" fmla="*/ 2291829 w 12191938"/>
              <a:gd name="connsiteY0" fmla="*/ 551637 h 1958715"/>
              <a:gd name="connsiteX1" fmla="*/ 2576975 w 12191938"/>
              <a:gd name="connsiteY1" fmla="*/ 551637 h 1958715"/>
              <a:gd name="connsiteX2" fmla="*/ 2576975 w 12191938"/>
              <a:gd name="connsiteY2" fmla="*/ 1910746 h 1958715"/>
              <a:gd name="connsiteX3" fmla="*/ 2291829 w 12191938"/>
              <a:gd name="connsiteY3" fmla="*/ 1910746 h 1958715"/>
              <a:gd name="connsiteX4" fmla="*/ 3645606 w 12191938"/>
              <a:gd name="connsiteY4" fmla="*/ 527653 h 1958715"/>
              <a:gd name="connsiteX5" fmla="*/ 4109303 w 12191938"/>
              <a:gd name="connsiteY5" fmla="*/ 1012668 h 1958715"/>
              <a:gd name="connsiteX6" fmla="*/ 4109303 w 12191938"/>
              <a:gd name="connsiteY6" fmla="*/ 1910745 h 1958715"/>
              <a:gd name="connsiteX7" fmla="*/ 3824156 w 12191938"/>
              <a:gd name="connsiteY7" fmla="*/ 1910745 h 1958715"/>
              <a:gd name="connsiteX8" fmla="*/ 3824156 w 12191938"/>
              <a:gd name="connsiteY8" fmla="*/ 1057972 h 1958715"/>
              <a:gd name="connsiteX9" fmla="*/ 3552335 w 12191938"/>
              <a:gd name="connsiteY9" fmla="*/ 778155 h 1958715"/>
              <a:gd name="connsiteX10" fmla="*/ 3192571 w 12191938"/>
              <a:gd name="connsiteY10" fmla="*/ 1180558 h 1958715"/>
              <a:gd name="connsiteX11" fmla="*/ 3192571 w 12191938"/>
              <a:gd name="connsiteY11" fmla="*/ 1910745 h 1958715"/>
              <a:gd name="connsiteX12" fmla="*/ 2907425 w 12191938"/>
              <a:gd name="connsiteY12" fmla="*/ 1910745 h 1958715"/>
              <a:gd name="connsiteX13" fmla="*/ 2907425 w 12191938"/>
              <a:gd name="connsiteY13" fmla="*/ 551637 h 1958715"/>
              <a:gd name="connsiteX14" fmla="*/ 3181911 w 12191938"/>
              <a:gd name="connsiteY14" fmla="*/ 551637 h 1958715"/>
              <a:gd name="connsiteX15" fmla="*/ 3181911 w 12191938"/>
              <a:gd name="connsiteY15" fmla="*/ 786150 h 1958715"/>
              <a:gd name="connsiteX16" fmla="*/ 3645606 w 12191938"/>
              <a:gd name="connsiteY16" fmla="*/ 527653 h 1958715"/>
              <a:gd name="connsiteX17" fmla="*/ 8804766 w 12191938"/>
              <a:gd name="connsiteY17" fmla="*/ 138576 h 1958715"/>
              <a:gd name="connsiteX18" fmla="*/ 8058589 w 12191938"/>
              <a:gd name="connsiteY18" fmla="*/ 978025 h 1958715"/>
              <a:gd name="connsiteX19" fmla="*/ 8804766 w 12191938"/>
              <a:gd name="connsiteY19" fmla="*/ 1820139 h 1958715"/>
              <a:gd name="connsiteX20" fmla="*/ 9550943 w 12191938"/>
              <a:gd name="connsiteY20" fmla="*/ 978025 h 1958715"/>
              <a:gd name="connsiteX21" fmla="*/ 8804766 w 12191938"/>
              <a:gd name="connsiteY21" fmla="*/ 138576 h 1958715"/>
              <a:gd name="connsiteX22" fmla="*/ 9862739 w 12191938"/>
              <a:gd name="connsiteY22" fmla="*/ 45303 h 1958715"/>
              <a:gd name="connsiteX23" fmla="*/ 10017304 w 12191938"/>
              <a:gd name="connsiteY23" fmla="*/ 45303 h 1958715"/>
              <a:gd name="connsiteX24" fmla="*/ 10449021 w 12191938"/>
              <a:gd name="connsiteY24" fmla="*/ 1708212 h 1958715"/>
              <a:gd name="connsiteX25" fmla="*/ 10942031 w 12191938"/>
              <a:gd name="connsiteY25" fmla="*/ 45303 h 1958715"/>
              <a:gd name="connsiteX26" fmla="*/ 11112586 w 12191938"/>
              <a:gd name="connsiteY26" fmla="*/ 45303 h 1958715"/>
              <a:gd name="connsiteX27" fmla="*/ 11608260 w 12191938"/>
              <a:gd name="connsiteY27" fmla="*/ 1708212 h 1958715"/>
              <a:gd name="connsiteX28" fmla="*/ 12037372 w 12191938"/>
              <a:gd name="connsiteY28" fmla="*/ 45303 h 1958715"/>
              <a:gd name="connsiteX29" fmla="*/ 12191938 w 12191938"/>
              <a:gd name="connsiteY29" fmla="*/ 45303 h 1958715"/>
              <a:gd name="connsiteX30" fmla="*/ 11698928 w 12191938"/>
              <a:gd name="connsiteY30" fmla="*/ 1910746 h 1958715"/>
              <a:gd name="connsiteX31" fmla="*/ 11528373 w 12191938"/>
              <a:gd name="connsiteY31" fmla="*/ 1910746 h 1958715"/>
              <a:gd name="connsiteX32" fmla="*/ 11027368 w 12191938"/>
              <a:gd name="connsiteY32" fmla="*/ 250502 h 1958715"/>
              <a:gd name="connsiteX33" fmla="*/ 10529029 w 12191938"/>
              <a:gd name="connsiteY33" fmla="*/ 1910746 h 1958715"/>
              <a:gd name="connsiteX34" fmla="*/ 10358474 w 12191938"/>
              <a:gd name="connsiteY34" fmla="*/ 1910746 h 1958715"/>
              <a:gd name="connsiteX35" fmla="*/ 6153234 w 12191938"/>
              <a:gd name="connsiteY35" fmla="*/ 45303 h 1958715"/>
              <a:gd name="connsiteX36" fmla="*/ 6342443 w 12191938"/>
              <a:gd name="connsiteY36" fmla="*/ 45303 h 1958715"/>
              <a:gd name="connsiteX37" fmla="*/ 7384426 w 12191938"/>
              <a:gd name="connsiteY37" fmla="*/ 1697552 h 1958715"/>
              <a:gd name="connsiteX38" fmla="*/ 7384426 w 12191938"/>
              <a:gd name="connsiteY38" fmla="*/ 45303 h 1958715"/>
              <a:gd name="connsiteX39" fmla="*/ 7533661 w 12191938"/>
              <a:gd name="connsiteY39" fmla="*/ 45303 h 1958715"/>
              <a:gd name="connsiteX40" fmla="*/ 7533661 w 12191938"/>
              <a:gd name="connsiteY40" fmla="*/ 1910746 h 1958715"/>
              <a:gd name="connsiteX41" fmla="*/ 7355112 w 12191938"/>
              <a:gd name="connsiteY41" fmla="*/ 1910746 h 1958715"/>
              <a:gd name="connsiteX42" fmla="*/ 6302469 w 12191938"/>
              <a:gd name="connsiteY42" fmla="*/ 250502 h 1958715"/>
              <a:gd name="connsiteX43" fmla="*/ 6302469 w 12191938"/>
              <a:gd name="connsiteY43" fmla="*/ 1910746 h 1958715"/>
              <a:gd name="connsiteX44" fmla="*/ 6153234 w 12191938"/>
              <a:gd name="connsiteY44" fmla="*/ 1910746 h 1958715"/>
              <a:gd name="connsiteX45" fmla="*/ 4498320 w 12191938"/>
              <a:gd name="connsiteY45" fmla="*/ 45303 h 1958715"/>
              <a:gd name="connsiteX46" fmla="*/ 4647556 w 12191938"/>
              <a:gd name="connsiteY46" fmla="*/ 45303 h 1958715"/>
              <a:gd name="connsiteX47" fmla="*/ 4647556 w 12191938"/>
              <a:gd name="connsiteY47" fmla="*/ 1097946 h 1958715"/>
              <a:gd name="connsiteX48" fmla="*/ 5606926 w 12191938"/>
              <a:gd name="connsiteY48" fmla="*/ 45303 h 1958715"/>
              <a:gd name="connsiteX49" fmla="*/ 5804130 w 12191938"/>
              <a:gd name="connsiteY49" fmla="*/ 45303 h 1958715"/>
              <a:gd name="connsiteX50" fmla="*/ 5079272 w 12191938"/>
              <a:gd name="connsiteY50" fmla="*/ 826124 h 1958715"/>
              <a:gd name="connsiteX51" fmla="*/ 5873418 w 12191938"/>
              <a:gd name="connsiteY51" fmla="*/ 1910746 h 1958715"/>
              <a:gd name="connsiteX52" fmla="*/ 5689538 w 12191938"/>
              <a:gd name="connsiteY52" fmla="*/ 1910746 h 1958715"/>
              <a:gd name="connsiteX53" fmla="*/ 4975340 w 12191938"/>
              <a:gd name="connsiteY53" fmla="*/ 932721 h 1958715"/>
              <a:gd name="connsiteX54" fmla="*/ 4647556 w 12191938"/>
              <a:gd name="connsiteY54" fmla="*/ 1289820 h 1958715"/>
              <a:gd name="connsiteX55" fmla="*/ 4647556 w 12191938"/>
              <a:gd name="connsiteY55" fmla="*/ 1910746 h 1958715"/>
              <a:gd name="connsiteX56" fmla="*/ 4498320 w 12191938"/>
              <a:gd name="connsiteY56" fmla="*/ 1910746 h 1958715"/>
              <a:gd name="connsiteX57" fmla="*/ 2281169 w 12191938"/>
              <a:gd name="connsiteY57" fmla="*/ 45303 h 1958715"/>
              <a:gd name="connsiteX58" fmla="*/ 2584969 w 12191938"/>
              <a:gd name="connsiteY58" fmla="*/ 45303 h 1958715"/>
              <a:gd name="connsiteX59" fmla="*/ 2584969 w 12191938"/>
              <a:gd name="connsiteY59" fmla="*/ 325119 h 1958715"/>
              <a:gd name="connsiteX60" fmla="*/ 2281169 w 12191938"/>
              <a:gd name="connsiteY60" fmla="*/ 325119 h 1958715"/>
              <a:gd name="connsiteX61" fmla="*/ 0 w 12191938"/>
              <a:gd name="connsiteY61" fmla="*/ 45303 h 1958715"/>
              <a:gd name="connsiteX62" fmla="*/ 418392 w 12191938"/>
              <a:gd name="connsiteY62" fmla="*/ 45303 h 1958715"/>
              <a:gd name="connsiteX63" fmla="*/ 967365 w 12191938"/>
              <a:gd name="connsiteY63" fmla="*/ 1569636 h 1958715"/>
              <a:gd name="connsiteX64" fmla="*/ 1513673 w 12191938"/>
              <a:gd name="connsiteY64" fmla="*/ 45303 h 1958715"/>
              <a:gd name="connsiteX65" fmla="*/ 1934731 w 12191938"/>
              <a:gd name="connsiteY65" fmla="*/ 45303 h 1958715"/>
              <a:gd name="connsiteX66" fmla="*/ 1934731 w 12191938"/>
              <a:gd name="connsiteY66" fmla="*/ 1910746 h 1958715"/>
              <a:gd name="connsiteX67" fmla="*/ 1652249 w 12191938"/>
              <a:gd name="connsiteY67" fmla="*/ 1910746 h 1958715"/>
              <a:gd name="connsiteX68" fmla="*/ 1652249 w 12191938"/>
              <a:gd name="connsiteY68" fmla="*/ 426386 h 1958715"/>
              <a:gd name="connsiteX69" fmla="*/ 1119266 w 12191938"/>
              <a:gd name="connsiteY69" fmla="*/ 1910746 h 1958715"/>
              <a:gd name="connsiteX70" fmla="*/ 812800 w 12191938"/>
              <a:gd name="connsiteY70" fmla="*/ 1910746 h 1958715"/>
              <a:gd name="connsiteX71" fmla="*/ 279816 w 12191938"/>
              <a:gd name="connsiteY71" fmla="*/ 426386 h 1958715"/>
              <a:gd name="connsiteX72" fmla="*/ 279816 w 12191938"/>
              <a:gd name="connsiteY72" fmla="*/ 1910746 h 1958715"/>
              <a:gd name="connsiteX73" fmla="*/ 0 w 12191938"/>
              <a:gd name="connsiteY73" fmla="*/ 1910746 h 1958715"/>
              <a:gd name="connsiteX74" fmla="*/ 8804766 w 12191938"/>
              <a:gd name="connsiteY74" fmla="*/ 0 h 1958715"/>
              <a:gd name="connsiteX75" fmla="*/ 9702844 w 12191938"/>
              <a:gd name="connsiteY75" fmla="*/ 978025 h 1958715"/>
              <a:gd name="connsiteX76" fmla="*/ 8804766 w 12191938"/>
              <a:gd name="connsiteY76" fmla="*/ 1958715 h 1958715"/>
              <a:gd name="connsiteX77" fmla="*/ 7904024 w 12191938"/>
              <a:gd name="connsiteY77" fmla="*/ 978025 h 1958715"/>
              <a:gd name="connsiteX78" fmla="*/ 8804766 w 12191938"/>
              <a:gd name="connsiteY78" fmla="*/ 0 h 1958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2191938" h="1958715">
                <a:moveTo>
                  <a:pt x="2291829" y="551637"/>
                </a:moveTo>
                <a:lnTo>
                  <a:pt x="2576975" y="551637"/>
                </a:lnTo>
                <a:lnTo>
                  <a:pt x="2576975" y="1910746"/>
                </a:lnTo>
                <a:lnTo>
                  <a:pt x="2291829" y="1910746"/>
                </a:lnTo>
                <a:close/>
                <a:moveTo>
                  <a:pt x="3645606" y="527653"/>
                </a:moveTo>
                <a:cubicBezTo>
                  <a:pt x="3954737" y="527653"/>
                  <a:pt x="4109303" y="708867"/>
                  <a:pt x="4109303" y="1012668"/>
                </a:cubicBezTo>
                <a:lnTo>
                  <a:pt x="4109303" y="1910745"/>
                </a:lnTo>
                <a:lnTo>
                  <a:pt x="3824156" y="1910745"/>
                </a:lnTo>
                <a:lnTo>
                  <a:pt x="3824156" y="1057972"/>
                </a:lnTo>
                <a:cubicBezTo>
                  <a:pt x="3824156" y="871427"/>
                  <a:pt x="3712229" y="778155"/>
                  <a:pt x="3552335" y="778155"/>
                </a:cubicBezTo>
                <a:cubicBezTo>
                  <a:pt x="3349801" y="778155"/>
                  <a:pt x="3192571" y="924726"/>
                  <a:pt x="3192571" y="1180558"/>
                </a:cubicBezTo>
                <a:lnTo>
                  <a:pt x="3192571" y="1910745"/>
                </a:lnTo>
                <a:lnTo>
                  <a:pt x="2907425" y="1910745"/>
                </a:lnTo>
                <a:lnTo>
                  <a:pt x="2907425" y="551637"/>
                </a:lnTo>
                <a:lnTo>
                  <a:pt x="3181911" y="551637"/>
                </a:lnTo>
                <a:lnTo>
                  <a:pt x="3181911" y="786150"/>
                </a:lnTo>
                <a:cubicBezTo>
                  <a:pt x="3264524" y="623590"/>
                  <a:pt x="3424419" y="527653"/>
                  <a:pt x="3645606" y="527653"/>
                </a:cubicBezTo>
                <a:close/>
                <a:moveTo>
                  <a:pt x="8804766" y="138576"/>
                </a:moveTo>
                <a:cubicBezTo>
                  <a:pt x="8295767" y="138576"/>
                  <a:pt x="8058589" y="546308"/>
                  <a:pt x="8058589" y="978025"/>
                </a:cubicBezTo>
                <a:cubicBezTo>
                  <a:pt x="8058589" y="1409742"/>
                  <a:pt x="8295767" y="1820139"/>
                  <a:pt x="8804766" y="1820139"/>
                </a:cubicBezTo>
                <a:cubicBezTo>
                  <a:pt x="9313766" y="1820139"/>
                  <a:pt x="9550943" y="1409742"/>
                  <a:pt x="9550943" y="978025"/>
                </a:cubicBezTo>
                <a:cubicBezTo>
                  <a:pt x="9550943" y="546308"/>
                  <a:pt x="9313766" y="138576"/>
                  <a:pt x="8804766" y="138576"/>
                </a:cubicBezTo>
                <a:close/>
                <a:moveTo>
                  <a:pt x="9862739" y="45303"/>
                </a:moveTo>
                <a:lnTo>
                  <a:pt x="10017304" y="45303"/>
                </a:lnTo>
                <a:lnTo>
                  <a:pt x="10449021" y="1708212"/>
                </a:lnTo>
                <a:lnTo>
                  <a:pt x="10942031" y="45303"/>
                </a:lnTo>
                <a:lnTo>
                  <a:pt x="11112586" y="45303"/>
                </a:lnTo>
                <a:lnTo>
                  <a:pt x="11608260" y="1708212"/>
                </a:lnTo>
                <a:lnTo>
                  <a:pt x="12037372" y="45303"/>
                </a:lnTo>
                <a:lnTo>
                  <a:pt x="12191938" y="45303"/>
                </a:lnTo>
                <a:lnTo>
                  <a:pt x="11698928" y="1910746"/>
                </a:lnTo>
                <a:lnTo>
                  <a:pt x="11528373" y="1910746"/>
                </a:lnTo>
                <a:lnTo>
                  <a:pt x="11027368" y="250502"/>
                </a:lnTo>
                <a:lnTo>
                  <a:pt x="10529029" y="1910746"/>
                </a:lnTo>
                <a:lnTo>
                  <a:pt x="10358474" y="1910746"/>
                </a:lnTo>
                <a:close/>
                <a:moveTo>
                  <a:pt x="6153234" y="45303"/>
                </a:moveTo>
                <a:lnTo>
                  <a:pt x="6342443" y="45303"/>
                </a:lnTo>
                <a:lnTo>
                  <a:pt x="7384426" y="1697552"/>
                </a:lnTo>
                <a:lnTo>
                  <a:pt x="7384426" y="45303"/>
                </a:lnTo>
                <a:lnTo>
                  <a:pt x="7533661" y="45303"/>
                </a:lnTo>
                <a:lnTo>
                  <a:pt x="7533661" y="1910746"/>
                </a:lnTo>
                <a:lnTo>
                  <a:pt x="7355112" y="1910746"/>
                </a:lnTo>
                <a:lnTo>
                  <a:pt x="6302469" y="250502"/>
                </a:lnTo>
                <a:lnTo>
                  <a:pt x="6302469" y="1910746"/>
                </a:lnTo>
                <a:lnTo>
                  <a:pt x="6153234" y="1910746"/>
                </a:lnTo>
                <a:close/>
                <a:moveTo>
                  <a:pt x="4498320" y="45303"/>
                </a:moveTo>
                <a:lnTo>
                  <a:pt x="4647556" y="45303"/>
                </a:lnTo>
                <a:lnTo>
                  <a:pt x="4647556" y="1097946"/>
                </a:lnTo>
                <a:lnTo>
                  <a:pt x="5606926" y="45303"/>
                </a:lnTo>
                <a:lnTo>
                  <a:pt x="5804130" y="45303"/>
                </a:lnTo>
                <a:lnTo>
                  <a:pt x="5079272" y="826124"/>
                </a:lnTo>
                <a:lnTo>
                  <a:pt x="5873418" y="1910746"/>
                </a:lnTo>
                <a:lnTo>
                  <a:pt x="5689538" y="1910746"/>
                </a:lnTo>
                <a:lnTo>
                  <a:pt x="4975340" y="932721"/>
                </a:lnTo>
                <a:lnTo>
                  <a:pt x="4647556" y="1289820"/>
                </a:lnTo>
                <a:lnTo>
                  <a:pt x="4647556" y="1910746"/>
                </a:lnTo>
                <a:lnTo>
                  <a:pt x="4498320" y="1910746"/>
                </a:lnTo>
                <a:close/>
                <a:moveTo>
                  <a:pt x="2281169" y="45303"/>
                </a:moveTo>
                <a:lnTo>
                  <a:pt x="2584969" y="45303"/>
                </a:lnTo>
                <a:lnTo>
                  <a:pt x="2584969" y="325119"/>
                </a:lnTo>
                <a:lnTo>
                  <a:pt x="2281169" y="325119"/>
                </a:lnTo>
                <a:close/>
                <a:moveTo>
                  <a:pt x="0" y="45303"/>
                </a:moveTo>
                <a:lnTo>
                  <a:pt x="418392" y="45303"/>
                </a:lnTo>
                <a:lnTo>
                  <a:pt x="967365" y="1569636"/>
                </a:lnTo>
                <a:lnTo>
                  <a:pt x="1513673" y="45303"/>
                </a:lnTo>
                <a:lnTo>
                  <a:pt x="1934731" y="45303"/>
                </a:lnTo>
                <a:lnTo>
                  <a:pt x="1934731" y="1910746"/>
                </a:lnTo>
                <a:lnTo>
                  <a:pt x="1652249" y="1910746"/>
                </a:lnTo>
                <a:lnTo>
                  <a:pt x="1652249" y="426386"/>
                </a:lnTo>
                <a:lnTo>
                  <a:pt x="1119266" y="1910746"/>
                </a:lnTo>
                <a:lnTo>
                  <a:pt x="812800" y="1910746"/>
                </a:lnTo>
                <a:lnTo>
                  <a:pt x="279816" y="426386"/>
                </a:lnTo>
                <a:lnTo>
                  <a:pt x="279816" y="1910746"/>
                </a:lnTo>
                <a:lnTo>
                  <a:pt x="0" y="1910746"/>
                </a:lnTo>
                <a:close/>
                <a:moveTo>
                  <a:pt x="8804766" y="0"/>
                </a:moveTo>
                <a:cubicBezTo>
                  <a:pt x="9412368" y="0"/>
                  <a:pt x="9702844" y="482350"/>
                  <a:pt x="9702844" y="978025"/>
                </a:cubicBezTo>
                <a:cubicBezTo>
                  <a:pt x="9702844" y="1473700"/>
                  <a:pt x="9412368" y="1958715"/>
                  <a:pt x="8804766" y="1958715"/>
                </a:cubicBezTo>
                <a:cubicBezTo>
                  <a:pt x="8197165" y="1958715"/>
                  <a:pt x="7904024" y="1473700"/>
                  <a:pt x="7904024" y="978025"/>
                </a:cubicBezTo>
                <a:cubicBezTo>
                  <a:pt x="7904024" y="482350"/>
                  <a:pt x="8197165" y="0"/>
                  <a:pt x="8804766" y="0"/>
                </a:cubicBezTo>
                <a:close/>
              </a:path>
            </a:pathLst>
          </a:custGeom>
          <a:solidFill>
            <a:schemeClr val="tx1"/>
          </a:solidFill>
          <a:ln w="6057" cap="flat">
            <a:noFill/>
            <a:prstDash val="solid"/>
            <a:miter/>
          </a:ln>
        </p:spPr>
        <p:txBody>
          <a:bodyPr rtlCol="0" anchor="ctr"/>
          <a:lstStyle/>
          <a:p>
            <a:endParaRPr lang="en-GB" noProof="0" dirty="0"/>
          </a:p>
        </p:txBody>
      </p:sp>
      <p:sp>
        <p:nvSpPr>
          <p:cNvPr id="10" name="Graphic 30">
            <a:extLst>
              <a:ext uri="{FF2B5EF4-FFF2-40B4-BE49-F238E27FC236}">
                <a16:creationId xmlns:a16="http://schemas.microsoft.com/office/drawing/2014/main" id="{6561ECF3-2750-7822-C6C1-D4B5C2149324}"/>
              </a:ext>
            </a:extLst>
          </p:cNvPr>
          <p:cNvSpPr>
            <a:spLocks noChangeAspect="1"/>
          </p:cNvSpPr>
          <p:nvPr/>
        </p:nvSpPr>
        <p:spPr>
          <a:xfrm>
            <a:off x="3517071" y="3107867"/>
            <a:ext cx="1782690" cy="243283"/>
          </a:xfrm>
          <a:custGeom>
            <a:avLst/>
            <a:gdLst>
              <a:gd name="connsiteX0" fmla="*/ 0 w 12193080"/>
              <a:gd name="connsiteY0" fmla="*/ 1623182 h 1663976"/>
              <a:gd name="connsiteX1" fmla="*/ 0 w 12193080"/>
              <a:gd name="connsiteY1" fmla="*/ 38479 h 1663976"/>
              <a:gd name="connsiteX2" fmla="*/ 701786 w 12193080"/>
              <a:gd name="connsiteY2" fmla="*/ 38479 h 1663976"/>
              <a:gd name="connsiteX3" fmla="*/ 1197594 w 12193080"/>
              <a:gd name="connsiteY3" fmla="*/ 522970 h 1663976"/>
              <a:gd name="connsiteX4" fmla="*/ 672412 w 12193080"/>
              <a:gd name="connsiteY4" fmla="*/ 1032359 h 1663976"/>
              <a:gd name="connsiteX5" fmla="*/ 246772 w 12193080"/>
              <a:gd name="connsiteY5" fmla="*/ 1032359 h 1663976"/>
              <a:gd name="connsiteX6" fmla="*/ 246772 w 12193080"/>
              <a:gd name="connsiteY6" fmla="*/ 1623182 h 1663976"/>
              <a:gd name="connsiteX7" fmla="*/ 0 w 12193080"/>
              <a:gd name="connsiteY7" fmla="*/ 1623182 h 1663976"/>
              <a:gd name="connsiteX8" fmla="*/ 246772 w 12193080"/>
              <a:gd name="connsiteY8" fmla="*/ 801431 h 1663976"/>
              <a:gd name="connsiteX9" fmla="*/ 652041 w 12193080"/>
              <a:gd name="connsiteY9" fmla="*/ 801431 h 1663976"/>
              <a:gd name="connsiteX10" fmla="*/ 941819 w 12193080"/>
              <a:gd name="connsiteY10" fmla="*/ 532024 h 1663976"/>
              <a:gd name="connsiteX11" fmla="*/ 661146 w 12193080"/>
              <a:gd name="connsiteY11" fmla="*/ 271671 h 1663976"/>
              <a:gd name="connsiteX12" fmla="*/ 246772 w 12193080"/>
              <a:gd name="connsiteY12" fmla="*/ 271671 h 1663976"/>
              <a:gd name="connsiteX13" fmla="*/ 246772 w 12193080"/>
              <a:gd name="connsiteY13" fmla="*/ 801431 h 1663976"/>
              <a:gd name="connsiteX14" fmla="*/ 1383561 w 12193080"/>
              <a:gd name="connsiteY14" fmla="*/ 1623182 h 1663976"/>
              <a:gd name="connsiteX15" fmla="*/ 1383561 w 12193080"/>
              <a:gd name="connsiteY15" fmla="*/ 468646 h 1663976"/>
              <a:gd name="connsiteX16" fmla="*/ 1616752 w 12193080"/>
              <a:gd name="connsiteY16" fmla="*/ 468646 h 1663976"/>
              <a:gd name="connsiteX17" fmla="*/ 1616752 w 12193080"/>
              <a:gd name="connsiteY17" fmla="*/ 681466 h 1663976"/>
              <a:gd name="connsiteX18" fmla="*/ 1929165 w 12193080"/>
              <a:gd name="connsiteY18" fmla="*/ 455065 h 1663976"/>
              <a:gd name="connsiteX19" fmla="*/ 2024232 w 12193080"/>
              <a:gd name="connsiteY19" fmla="*/ 455065 h 1663976"/>
              <a:gd name="connsiteX20" fmla="*/ 2024232 w 12193080"/>
              <a:gd name="connsiteY20" fmla="*/ 690571 h 1663976"/>
              <a:gd name="connsiteX21" fmla="*/ 1933692 w 12193080"/>
              <a:gd name="connsiteY21" fmla="*/ 690571 h 1663976"/>
              <a:gd name="connsiteX22" fmla="*/ 1625806 w 12193080"/>
              <a:gd name="connsiteY22" fmla="*/ 1059572 h 1663976"/>
              <a:gd name="connsiteX23" fmla="*/ 1625806 w 12193080"/>
              <a:gd name="connsiteY23" fmla="*/ 1623234 h 1663976"/>
              <a:gd name="connsiteX24" fmla="*/ 1383561 w 12193080"/>
              <a:gd name="connsiteY24" fmla="*/ 1623234 h 1663976"/>
              <a:gd name="connsiteX25" fmla="*/ 2653586 w 12193080"/>
              <a:gd name="connsiteY25" fmla="*/ 1648132 h 1663976"/>
              <a:gd name="connsiteX26" fmla="*/ 2085346 w 12193080"/>
              <a:gd name="connsiteY26" fmla="*/ 1048203 h 1663976"/>
              <a:gd name="connsiteX27" fmla="*/ 2653586 w 12193080"/>
              <a:gd name="connsiteY27" fmla="*/ 448223 h 1663976"/>
              <a:gd name="connsiteX28" fmla="*/ 3221826 w 12193080"/>
              <a:gd name="connsiteY28" fmla="*/ 1048203 h 1663976"/>
              <a:gd name="connsiteX29" fmla="*/ 2653586 w 12193080"/>
              <a:gd name="connsiteY29" fmla="*/ 1648132 h 1663976"/>
              <a:gd name="connsiteX30" fmla="*/ 2332119 w 12193080"/>
              <a:gd name="connsiteY30" fmla="*/ 1048203 h 1663976"/>
              <a:gd name="connsiteX31" fmla="*/ 2653586 w 12193080"/>
              <a:gd name="connsiteY31" fmla="*/ 1421731 h 1663976"/>
              <a:gd name="connsiteX32" fmla="*/ 2975054 w 12193080"/>
              <a:gd name="connsiteY32" fmla="*/ 1048203 h 1663976"/>
              <a:gd name="connsiteX33" fmla="*/ 2653586 w 12193080"/>
              <a:gd name="connsiteY33" fmla="*/ 674675 h 1663976"/>
              <a:gd name="connsiteX34" fmla="*/ 2332119 w 12193080"/>
              <a:gd name="connsiteY34" fmla="*/ 1048203 h 1663976"/>
              <a:gd name="connsiteX35" fmla="*/ 3432023 w 12193080"/>
              <a:gd name="connsiteY35" fmla="*/ 1623182 h 1663976"/>
              <a:gd name="connsiteX36" fmla="*/ 3432023 w 12193080"/>
              <a:gd name="connsiteY36" fmla="*/ 468646 h 1663976"/>
              <a:gd name="connsiteX37" fmla="*/ 3665214 w 12193080"/>
              <a:gd name="connsiteY37" fmla="*/ 468646 h 1663976"/>
              <a:gd name="connsiteX38" fmla="*/ 3665214 w 12193080"/>
              <a:gd name="connsiteY38" fmla="*/ 649777 h 1663976"/>
              <a:gd name="connsiteX39" fmla="*/ 4000262 w 12193080"/>
              <a:gd name="connsiteY39" fmla="*/ 448275 h 1663976"/>
              <a:gd name="connsiteX40" fmla="*/ 4319466 w 12193080"/>
              <a:gd name="connsiteY40" fmla="*/ 670148 h 1663976"/>
              <a:gd name="connsiteX41" fmla="*/ 4702100 w 12193080"/>
              <a:gd name="connsiteY41" fmla="*/ 448275 h 1663976"/>
              <a:gd name="connsiteX42" fmla="*/ 5077891 w 12193080"/>
              <a:gd name="connsiteY42" fmla="*/ 812800 h 1663976"/>
              <a:gd name="connsiteX43" fmla="*/ 5077891 w 12193080"/>
              <a:gd name="connsiteY43" fmla="*/ 1623234 h 1663976"/>
              <a:gd name="connsiteX44" fmla="*/ 4835646 w 12193080"/>
              <a:gd name="connsiteY44" fmla="*/ 1623234 h 1663976"/>
              <a:gd name="connsiteX45" fmla="*/ 4835646 w 12193080"/>
              <a:gd name="connsiteY45" fmla="*/ 873914 h 1663976"/>
              <a:gd name="connsiteX46" fmla="*/ 4631880 w 12193080"/>
              <a:gd name="connsiteY46" fmla="*/ 661094 h 1663976"/>
              <a:gd name="connsiteX47" fmla="*/ 4376054 w 12193080"/>
              <a:gd name="connsiteY47" fmla="*/ 944083 h 1663976"/>
              <a:gd name="connsiteX48" fmla="*/ 4376054 w 12193080"/>
              <a:gd name="connsiteY48" fmla="*/ 1623234 h 1663976"/>
              <a:gd name="connsiteX49" fmla="*/ 4133808 w 12193080"/>
              <a:gd name="connsiteY49" fmla="*/ 1623234 h 1663976"/>
              <a:gd name="connsiteX50" fmla="*/ 4133808 w 12193080"/>
              <a:gd name="connsiteY50" fmla="*/ 873914 h 1663976"/>
              <a:gd name="connsiteX51" fmla="*/ 3930043 w 12193080"/>
              <a:gd name="connsiteY51" fmla="*/ 661094 h 1663976"/>
              <a:gd name="connsiteX52" fmla="*/ 3674216 w 12193080"/>
              <a:gd name="connsiteY52" fmla="*/ 944083 h 1663976"/>
              <a:gd name="connsiteX53" fmla="*/ 3674216 w 12193080"/>
              <a:gd name="connsiteY53" fmla="*/ 1623234 h 1663976"/>
              <a:gd name="connsiteX54" fmla="*/ 3431971 w 12193080"/>
              <a:gd name="connsiteY54" fmla="*/ 1623234 h 1663976"/>
              <a:gd name="connsiteX55" fmla="*/ 5836110 w 12193080"/>
              <a:gd name="connsiteY55" fmla="*/ 1648132 h 1663976"/>
              <a:gd name="connsiteX56" fmla="*/ 5274609 w 12193080"/>
              <a:gd name="connsiteY56" fmla="*/ 1057257 h 1663976"/>
              <a:gd name="connsiteX57" fmla="*/ 5836110 w 12193080"/>
              <a:gd name="connsiteY57" fmla="*/ 448275 h 1663976"/>
              <a:gd name="connsiteX58" fmla="*/ 6361292 w 12193080"/>
              <a:gd name="connsiteY58" fmla="*/ 1059572 h 1663976"/>
              <a:gd name="connsiteX59" fmla="*/ 6361292 w 12193080"/>
              <a:gd name="connsiteY59" fmla="*/ 1118423 h 1663976"/>
              <a:gd name="connsiteX60" fmla="*/ 5512328 w 12193080"/>
              <a:gd name="connsiteY60" fmla="*/ 1118423 h 1663976"/>
              <a:gd name="connsiteX61" fmla="*/ 5840585 w 12193080"/>
              <a:gd name="connsiteY61" fmla="*/ 1439891 h 1663976"/>
              <a:gd name="connsiteX62" fmla="*/ 6109993 w 12193080"/>
              <a:gd name="connsiteY62" fmla="*/ 1276919 h 1663976"/>
              <a:gd name="connsiteX63" fmla="*/ 6352238 w 12193080"/>
              <a:gd name="connsiteY63" fmla="*/ 1276919 h 1663976"/>
              <a:gd name="connsiteX64" fmla="*/ 5836110 w 12193080"/>
              <a:gd name="connsiteY64" fmla="*/ 1648184 h 1663976"/>
              <a:gd name="connsiteX65" fmla="*/ 5521433 w 12193080"/>
              <a:gd name="connsiteY65" fmla="*/ 928187 h 1663976"/>
              <a:gd name="connsiteX66" fmla="*/ 6119098 w 12193080"/>
              <a:gd name="connsiteY66" fmla="*/ 928187 h 1663976"/>
              <a:gd name="connsiteX67" fmla="*/ 5836110 w 12193080"/>
              <a:gd name="connsiteY67" fmla="*/ 654253 h 1663976"/>
              <a:gd name="connsiteX68" fmla="*/ 5521433 w 12193080"/>
              <a:gd name="connsiteY68" fmla="*/ 928187 h 1663976"/>
              <a:gd name="connsiteX69" fmla="*/ 6955356 w 12193080"/>
              <a:gd name="connsiteY69" fmla="*/ 1623182 h 1663976"/>
              <a:gd name="connsiteX70" fmla="*/ 6640679 w 12193080"/>
              <a:gd name="connsiteY70" fmla="*/ 1308505 h 1663976"/>
              <a:gd name="connsiteX71" fmla="*/ 6640679 w 12193080"/>
              <a:gd name="connsiteY71" fmla="*/ 681414 h 1663976"/>
              <a:gd name="connsiteX72" fmla="*/ 6425596 w 12193080"/>
              <a:gd name="connsiteY72" fmla="*/ 681414 h 1663976"/>
              <a:gd name="connsiteX73" fmla="*/ 6425596 w 12193080"/>
              <a:gd name="connsiteY73" fmla="*/ 468595 h 1663976"/>
              <a:gd name="connsiteX74" fmla="*/ 6640679 w 12193080"/>
              <a:gd name="connsiteY74" fmla="*/ 468595 h 1663976"/>
              <a:gd name="connsiteX75" fmla="*/ 6640679 w 12193080"/>
              <a:gd name="connsiteY75" fmla="*/ 181079 h 1663976"/>
              <a:gd name="connsiteX76" fmla="*/ 6882924 w 12193080"/>
              <a:gd name="connsiteY76" fmla="*/ 113175 h 1663976"/>
              <a:gd name="connsiteX77" fmla="*/ 6882924 w 12193080"/>
              <a:gd name="connsiteY77" fmla="*/ 468646 h 1663976"/>
              <a:gd name="connsiteX78" fmla="*/ 7134223 w 12193080"/>
              <a:gd name="connsiteY78" fmla="*/ 468646 h 1663976"/>
              <a:gd name="connsiteX79" fmla="*/ 7134223 w 12193080"/>
              <a:gd name="connsiteY79" fmla="*/ 681466 h 1663976"/>
              <a:gd name="connsiteX80" fmla="*/ 6882924 w 12193080"/>
              <a:gd name="connsiteY80" fmla="*/ 681466 h 1663976"/>
              <a:gd name="connsiteX81" fmla="*/ 6882924 w 12193080"/>
              <a:gd name="connsiteY81" fmla="*/ 1272341 h 1663976"/>
              <a:gd name="connsiteX82" fmla="*/ 7011944 w 12193080"/>
              <a:gd name="connsiteY82" fmla="*/ 1410465 h 1663976"/>
              <a:gd name="connsiteX83" fmla="*/ 7159122 w 12193080"/>
              <a:gd name="connsiteY83" fmla="*/ 1410465 h 1663976"/>
              <a:gd name="connsiteX84" fmla="*/ 7159122 w 12193080"/>
              <a:gd name="connsiteY84" fmla="*/ 1623234 h 1663976"/>
              <a:gd name="connsiteX85" fmla="*/ 6955356 w 12193080"/>
              <a:gd name="connsiteY85" fmla="*/ 1623234 h 1663976"/>
              <a:gd name="connsiteX86" fmla="*/ 7353680 w 12193080"/>
              <a:gd name="connsiteY86" fmla="*/ 1623182 h 1663976"/>
              <a:gd name="connsiteX87" fmla="*/ 7353680 w 12193080"/>
              <a:gd name="connsiteY87" fmla="*/ 38479 h 1663976"/>
              <a:gd name="connsiteX88" fmla="*/ 7595925 w 12193080"/>
              <a:gd name="connsiteY88" fmla="*/ 38479 h 1663976"/>
              <a:gd name="connsiteX89" fmla="*/ 7595925 w 12193080"/>
              <a:gd name="connsiteY89" fmla="*/ 658831 h 1663976"/>
              <a:gd name="connsiteX90" fmla="*/ 7980770 w 12193080"/>
              <a:gd name="connsiteY90" fmla="*/ 448275 h 1663976"/>
              <a:gd name="connsiteX91" fmla="*/ 8374721 w 12193080"/>
              <a:gd name="connsiteY91" fmla="*/ 860282 h 1663976"/>
              <a:gd name="connsiteX92" fmla="*/ 8374721 w 12193080"/>
              <a:gd name="connsiteY92" fmla="*/ 1623234 h 1663976"/>
              <a:gd name="connsiteX93" fmla="*/ 8132476 w 12193080"/>
              <a:gd name="connsiteY93" fmla="*/ 1623234 h 1663976"/>
              <a:gd name="connsiteX94" fmla="*/ 8132476 w 12193080"/>
              <a:gd name="connsiteY94" fmla="*/ 898813 h 1663976"/>
              <a:gd name="connsiteX95" fmla="*/ 7901548 w 12193080"/>
              <a:gd name="connsiteY95" fmla="*/ 661094 h 1663976"/>
              <a:gd name="connsiteX96" fmla="*/ 7595925 w 12193080"/>
              <a:gd name="connsiteY96" fmla="*/ 1002933 h 1663976"/>
              <a:gd name="connsiteX97" fmla="*/ 7595925 w 12193080"/>
              <a:gd name="connsiteY97" fmla="*/ 1623234 h 1663976"/>
              <a:gd name="connsiteX98" fmla="*/ 7353680 w 12193080"/>
              <a:gd name="connsiteY98" fmla="*/ 1623234 h 1663976"/>
              <a:gd name="connsiteX99" fmla="*/ 8715479 w 12193080"/>
              <a:gd name="connsiteY99" fmla="*/ 1623182 h 1663976"/>
              <a:gd name="connsiteX100" fmla="*/ 8715479 w 12193080"/>
              <a:gd name="connsiteY100" fmla="*/ 38479 h 1663976"/>
              <a:gd name="connsiteX101" fmla="*/ 8842235 w 12193080"/>
              <a:gd name="connsiteY101" fmla="*/ 38479 h 1663976"/>
              <a:gd name="connsiteX102" fmla="*/ 8842235 w 12193080"/>
              <a:gd name="connsiteY102" fmla="*/ 1623182 h 1663976"/>
              <a:gd name="connsiteX103" fmla="*/ 8715479 w 12193080"/>
              <a:gd name="connsiteY103" fmla="*/ 1623182 h 1663976"/>
              <a:gd name="connsiteX104" fmla="*/ 9932416 w 12193080"/>
              <a:gd name="connsiteY104" fmla="*/ 1663976 h 1663976"/>
              <a:gd name="connsiteX105" fmla="*/ 9167252 w 12193080"/>
              <a:gd name="connsiteY105" fmla="*/ 830856 h 1663976"/>
              <a:gd name="connsiteX106" fmla="*/ 9932416 w 12193080"/>
              <a:gd name="connsiteY106" fmla="*/ 0 h 1663976"/>
              <a:gd name="connsiteX107" fmla="*/ 10695368 w 12193080"/>
              <a:gd name="connsiteY107" fmla="*/ 830856 h 1663976"/>
              <a:gd name="connsiteX108" fmla="*/ 9932416 w 12193080"/>
              <a:gd name="connsiteY108" fmla="*/ 1663976 h 1663976"/>
              <a:gd name="connsiteX109" fmla="*/ 9298484 w 12193080"/>
              <a:gd name="connsiteY109" fmla="*/ 830856 h 1663976"/>
              <a:gd name="connsiteX110" fmla="*/ 9932365 w 12193080"/>
              <a:gd name="connsiteY110" fmla="*/ 1546223 h 1663976"/>
              <a:gd name="connsiteX111" fmla="*/ 10566246 w 12193080"/>
              <a:gd name="connsiteY111" fmla="*/ 830856 h 1663976"/>
              <a:gd name="connsiteX112" fmla="*/ 9932365 w 12193080"/>
              <a:gd name="connsiteY112" fmla="*/ 117702 h 1663976"/>
              <a:gd name="connsiteX113" fmla="*/ 9298484 w 12193080"/>
              <a:gd name="connsiteY113" fmla="*/ 830856 h 1663976"/>
              <a:gd name="connsiteX114" fmla="*/ 11020385 w 12193080"/>
              <a:gd name="connsiteY114" fmla="*/ 1623182 h 1663976"/>
              <a:gd name="connsiteX115" fmla="*/ 11020385 w 12193080"/>
              <a:gd name="connsiteY115" fmla="*/ 38479 h 1663976"/>
              <a:gd name="connsiteX116" fmla="*/ 11181093 w 12193080"/>
              <a:gd name="connsiteY116" fmla="*/ 38479 h 1663976"/>
              <a:gd name="connsiteX117" fmla="*/ 12066274 w 12193080"/>
              <a:gd name="connsiteY117" fmla="*/ 1442154 h 1663976"/>
              <a:gd name="connsiteX118" fmla="*/ 12066274 w 12193080"/>
              <a:gd name="connsiteY118" fmla="*/ 38479 h 1663976"/>
              <a:gd name="connsiteX119" fmla="*/ 12193080 w 12193080"/>
              <a:gd name="connsiteY119" fmla="*/ 38479 h 1663976"/>
              <a:gd name="connsiteX120" fmla="*/ 12193080 w 12193080"/>
              <a:gd name="connsiteY120" fmla="*/ 1623182 h 1663976"/>
              <a:gd name="connsiteX121" fmla="*/ 12041426 w 12193080"/>
              <a:gd name="connsiteY121" fmla="*/ 1623182 h 1663976"/>
              <a:gd name="connsiteX122" fmla="*/ 11147191 w 12193080"/>
              <a:gd name="connsiteY122" fmla="*/ 212768 h 1663976"/>
              <a:gd name="connsiteX123" fmla="*/ 11147191 w 12193080"/>
              <a:gd name="connsiteY123" fmla="*/ 1623182 h 1663976"/>
              <a:gd name="connsiteX124" fmla="*/ 11020385 w 12193080"/>
              <a:gd name="connsiteY124" fmla="*/ 1623182 h 1663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3080" h="1663976">
                <a:moveTo>
                  <a:pt x="0" y="1623182"/>
                </a:moveTo>
                <a:lnTo>
                  <a:pt x="0" y="38479"/>
                </a:lnTo>
                <a:lnTo>
                  <a:pt x="701786" y="38479"/>
                </a:lnTo>
                <a:cubicBezTo>
                  <a:pt x="1034622" y="38479"/>
                  <a:pt x="1197594" y="271671"/>
                  <a:pt x="1197594" y="522970"/>
                </a:cubicBezTo>
                <a:cubicBezTo>
                  <a:pt x="1197594" y="792377"/>
                  <a:pt x="1018778" y="1032359"/>
                  <a:pt x="672412" y="1032359"/>
                </a:cubicBezTo>
                <a:lnTo>
                  <a:pt x="246772" y="1032359"/>
                </a:lnTo>
                <a:lnTo>
                  <a:pt x="246772" y="1623182"/>
                </a:lnTo>
                <a:lnTo>
                  <a:pt x="0" y="1623182"/>
                </a:lnTo>
                <a:close/>
                <a:moveTo>
                  <a:pt x="246772" y="801431"/>
                </a:moveTo>
                <a:lnTo>
                  <a:pt x="652041" y="801431"/>
                </a:lnTo>
                <a:cubicBezTo>
                  <a:pt x="839911" y="801431"/>
                  <a:pt x="941819" y="695047"/>
                  <a:pt x="941819" y="532024"/>
                </a:cubicBezTo>
                <a:cubicBezTo>
                  <a:pt x="941819" y="378055"/>
                  <a:pt x="849016" y="271671"/>
                  <a:pt x="661146" y="271671"/>
                </a:cubicBezTo>
                <a:lnTo>
                  <a:pt x="246772" y="271671"/>
                </a:lnTo>
                <a:lnTo>
                  <a:pt x="246772" y="801431"/>
                </a:lnTo>
                <a:close/>
                <a:moveTo>
                  <a:pt x="1383561" y="1623182"/>
                </a:moveTo>
                <a:lnTo>
                  <a:pt x="1383561" y="468646"/>
                </a:lnTo>
                <a:lnTo>
                  <a:pt x="1616752" y="468646"/>
                </a:lnTo>
                <a:lnTo>
                  <a:pt x="1616752" y="681466"/>
                </a:lnTo>
                <a:cubicBezTo>
                  <a:pt x="1662022" y="543341"/>
                  <a:pt x="1766194" y="455065"/>
                  <a:pt x="1929165" y="455065"/>
                </a:cubicBezTo>
                <a:lnTo>
                  <a:pt x="2024232" y="455065"/>
                </a:lnTo>
                <a:lnTo>
                  <a:pt x="2024232" y="690571"/>
                </a:lnTo>
                <a:lnTo>
                  <a:pt x="1933692" y="690571"/>
                </a:lnTo>
                <a:cubicBezTo>
                  <a:pt x="1705028" y="690571"/>
                  <a:pt x="1625806" y="835435"/>
                  <a:pt x="1625806" y="1059572"/>
                </a:cubicBezTo>
                <a:lnTo>
                  <a:pt x="1625806" y="1623234"/>
                </a:lnTo>
                <a:lnTo>
                  <a:pt x="1383561" y="1623234"/>
                </a:lnTo>
                <a:close/>
                <a:moveTo>
                  <a:pt x="2653586" y="1648132"/>
                </a:moveTo>
                <a:cubicBezTo>
                  <a:pt x="2314011" y="1648132"/>
                  <a:pt x="2085346" y="1421783"/>
                  <a:pt x="2085346" y="1048203"/>
                </a:cubicBezTo>
                <a:cubicBezTo>
                  <a:pt x="2085346" y="674624"/>
                  <a:pt x="2314011" y="448223"/>
                  <a:pt x="2653586" y="448223"/>
                </a:cubicBezTo>
                <a:cubicBezTo>
                  <a:pt x="2993162" y="448223"/>
                  <a:pt x="3221826" y="674624"/>
                  <a:pt x="3221826" y="1048203"/>
                </a:cubicBezTo>
                <a:cubicBezTo>
                  <a:pt x="3221826" y="1421783"/>
                  <a:pt x="2993162" y="1648132"/>
                  <a:pt x="2653586" y="1648132"/>
                </a:cubicBezTo>
                <a:close/>
                <a:moveTo>
                  <a:pt x="2332119" y="1048203"/>
                </a:moveTo>
                <a:cubicBezTo>
                  <a:pt x="2332119" y="1294976"/>
                  <a:pt x="2463453" y="1421731"/>
                  <a:pt x="2653586" y="1421731"/>
                </a:cubicBezTo>
                <a:cubicBezTo>
                  <a:pt x="2843720" y="1421731"/>
                  <a:pt x="2975054" y="1294924"/>
                  <a:pt x="2975054" y="1048203"/>
                </a:cubicBezTo>
                <a:cubicBezTo>
                  <a:pt x="2975054" y="801483"/>
                  <a:pt x="2843771" y="674675"/>
                  <a:pt x="2653586" y="674675"/>
                </a:cubicBezTo>
                <a:cubicBezTo>
                  <a:pt x="2463401" y="674675"/>
                  <a:pt x="2332119" y="799168"/>
                  <a:pt x="2332119" y="1048203"/>
                </a:cubicBezTo>
                <a:close/>
                <a:moveTo>
                  <a:pt x="3432023" y="1623182"/>
                </a:moveTo>
                <a:lnTo>
                  <a:pt x="3432023" y="468646"/>
                </a:lnTo>
                <a:lnTo>
                  <a:pt x="3665214" y="468646"/>
                </a:lnTo>
                <a:lnTo>
                  <a:pt x="3665214" y="649777"/>
                </a:lnTo>
                <a:cubicBezTo>
                  <a:pt x="3726328" y="518443"/>
                  <a:pt x="3853084" y="448275"/>
                  <a:pt x="4000262" y="448275"/>
                </a:cubicBezTo>
                <a:cubicBezTo>
                  <a:pt x="4147441" y="448275"/>
                  <a:pt x="4278775" y="513967"/>
                  <a:pt x="4319466" y="670148"/>
                </a:cubicBezTo>
                <a:cubicBezTo>
                  <a:pt x="4389635" y="513967"/>
                  <a:pt x="4539077" y="448275"/>
                  <a:pt x="4702100" y="448275"/>
                </a:cubicBezTo>
                <a:cubicBezTo>
                  <a:pt x="4908129" y="448275"/>
                  <a:pt x="5077891" y="572818"/>
                  <a:pt x="5077891" y="812800"/>
                </a:cubicBezTo>
                <a:lnTo>
                  <a:pt x="5077891" y="1623234"/>
                </a:lnTo>
                <a:lnTo>
                  <a:pt x="4835646" y="1623234"/>
                </a:lnTo>
                <a:lnTo>
                  <a:pt x="4835646" y="873914"/>
                </a:lnTo>
                <a:cubicBezTo>
                  <a:pt x="4835646" y="731263"/>
                  <a:pt x="4749633" y="661094"/>
                  <a:pt x="4631880" y="661094"/>
                </a:cubicBezTo>
                <a:cubicBezTo>
                  <a:pt x="4498334" y="661094"/>
                  <a:pt x="4376054" y="756161"/>
                  <a:pt x="4376054" y="944083"/>
                </a:cubicBezTo>
                <a:lnTo>
                  <a:pt x="4376054" y="1623234"/>
                </a:lnTo>
                <a:lnTo>
                  <a:pt x="4133808" y="1623234"/>
                </a:lnTo>
                <a:lnTo>
                  <a:pt x="4133808" y="873914"/>
                </a:lnTo>
                <a:cubicBezTo>
                  <a:pt x="4133808" y="731263"/>
                  <a:pt x="4047795" y="661094"/>
                  <a:pt x="3930043" y="661094"/>
                </a:cubicBezTo>
                <a:cubicBezTo>
                  <a:pt x="3796496" y="661094"/>
                  <a:pt x="3674216" y="756161"/>
                  <a:pt x="3674216" y="944083"/>
                </a:cubicBezTo>
                <a:lnTo>
                  <a:pt x="3674216" y="1623234"/>
                </a:lnTo>
                <a:lnTo>
                  <a:pt x="3431971" y="1623234"/>
                </a:lnTo>
                <a:close/>
                <a:moveTo>
                  <a:pt x="5836110" y="1648132"/>
                </a:moveTo>
                <a:cubicBezTo>
                  <a:pt x="5512379" y="1648132"/>
                  <a:pt x="5274609" y="1451157"/>
                  <a:pt x="5274609" y="1057257"/>
                </a:cubicBezTo>
                <a:cubicBezTo>
                  <a:pt x="5274609" y="704101"/>
                  <a:pt x="5482902" y="448275"/>
                  <a:pt x="5836110" y="448275"/>
                </a:cubicBezTo>
                <a:cubicBezTo>
                  <a:pt x="6189318" y="448275"/>
                  <a:pt x="6361292" y="704101"/>
                  <a:pt x="6361292" y="1059572"/>
                </a:cubicBezTo>
                <a:lnTo>
                  <a:pt x="6361292" y="1118423"/>
                </a:lnTo>
                <a:lnTo>
                  <a:pt x="5512328" y="1118423"/>
                </a:lnTo>
                <a:cubicBezTo>
                  <a:pt x="5532699" y="1335770"/>
                  <a:pt x="5648137" y="1439891"/>
                  <a:pt x="5840585" y="1439891"/>
                </a:cubicBezTo>
                <a:cubicBezTo>
                  <a:pt x="5978710" y="1439891"/>
                  <a:pt x="6062459" y="1385567"/>
                  <a:pt x="6109993" y="1276919"/>
                </a:cubicBezTo>
                <a:lnTo>
                  <a:pt x="6352238" y="1276919"/>
                </a:lnTo>
                <a:cubicBezTo>
                  <a:pt x="6284333" y="1523691"/>
                  <a:pt x="6096412" y="1648184"/>
                  <a:pt x="5836110" y="1648184"/>
                </a:cubicBezTo>
                <a:close/>
                <a:moveTo>
                  <a:pt x="5521433" y="928187"/>
                </a:moveTo>
                <a:lnTo>
                  <a:pt x="6119098" y="928187"/>
                </a:lnTo>
                <a:cubicBezTo>
                  <a:pt x="6103254" y="760688"/>
                  <a:pt x="6017190" y="654253"/>
                  <a:pt x="5836110" y="654253"/>
                </a:cubicBezTo>
                <a:cubicBezTo>
                  <a:pt x="5655031" y="654253"/>
                  <a:pt x="5553070" y="758373"/>
                  <a:pt x="5521433" y="928187"/>
                </a:cubicBezTo>
                <a:close/>
                <a:moveTo>
                  <a:pt x="6955356" y="1623182"/>
                </a:moveTo>
                <a:cubicBezTo>
                  <a:pt x="6747064" y="1623182"/>
                  <a:pt x="6640679" y="1519061"/>
                  <a:pt x="6640679" y="1308505"/>
                </a:cubicBezTo>
                <a:lnTo>
                  <a:pt x="6640679" y="681414"/>
                </a:lnTo>
                <a:lnTo>
                  <a:pt x="6425596" y="681414"/>
                </a:lnTo>
                <a:lnTo>
                  <a:pt x="6425596" y="468595"/>
                </a:lnTo>
                <a:lnTo>
                  <a:pt x="6640679" y="468595"/>
                </a:lnTo>
                <a:lnTo>
                  <a:pt x="6640679" y="181079"/>
                </a:lnTo>
                <a:lnTo>
                  <a:pt x="6882924" y="113175"/>
                </a:lnTo>
                <a:lnTo>
                  <a:pt x="6882924" y="468646"/>
                </a:lnTo>
                <a:lnTo>
                  <a:pt x="7134223" y="468646"/>
                </a:lnTo>
                <a:lnTo>
                  <a:pt x="7134223" y="681466"/>
                </a:lnTo>
                <a:lnTo>
                  <a:pt x="6882924" y="681466"/>
                </a:lnTo>
                <a:lnTo>
                  <a:pt x="6882924" y="1272341"/>
                </a:lnTo>
                <a:cubicBezTo>
                  <a:pt x="6882924" y="1367407"/>
                  <a:pt x="6914613" y="1410465"/>
                  <a:pt x="7011944" y="1410465"/>
                </a:cubicBezTo>
                <a:lnTo>
                  <a:pt x="7159122" y="1410465"/>
                </a:lnTo>
                <a:lnTo>
                  <a:pt x="7159122" y="1623234"/>
                </a:lnTo>
                <a:lnTo>
                  <a:pt x="6955356" y="1623234"/>
                </a:lnTo>
                <a:close/>
                <a:moveTo>
                  <a:pt x="7353680" y="1623182"/>
                </a:moveTo>
                <a:lnTo>
                  <a:pt x="7353680" y="38479"/>
                </a:lnTo>
                <a:lnTo>
                  <a:pt x="7595925" y="38479"/>
                </a:lnTo>
                <a:lnTo>
                  <a:pt x="7595925" y="658831"/>
                </a:lnTo>
                <a:cubicBezTo>
                  <a:pt x="7666093" y="525285"/>
                  <a:pt x="7797376" y="448275"/>
                  <a:pt x="7980770" y="448275"/>
                </a:cubicBezTo>
                <a:cubicBezTo>
                  <a:pt x="8243387" y="448275"/>
                  <a:pt x="8374721" y="602244"/>
                  <a:pt x="8374721" y="860282"/>
                </a:cubicBezTo>
                <a:lnTo>
                  <a:pt x="8374721" y="1623234"/>
                </a:lnTo>
                <a:lnTo>
                  <a:pt x="8132476" y="1623234"/>
                </a:lnTo>
                <a:lnTo>
                  <a:pt x="8132476" y="898813"/>
                </a:lnTo>
                <a:cubicBezTo>
                  <a:pt x="8132476" y="740317"/>
                  <a:pt x="8037409" y="661094"/>
                  <a:pt x="7901548" y="661094"/>
                </a:cubicBezTo>
                <a:cubicBezTo>
                  <a:pt x="7729523" y="661094"/>
                  <a:pt x="7595925" y="785587"/>
                  <a:pt x="7595925" y="1002933"/>
                </a:cubicBezTo>
                <a:lnTo>
                  <a:pt x="7595925" y="1623234"/>
                </a:lnTo>
                <a:lnTo>
                  <a:pt x="7353680" y="1623234"/>
                </a:lnTo>
                <a:close/>
                <a:moveTo>
                  <a:pt x="8715479" y="1623182"/>
                </a:moveTo>
                <a:lnTo>
                  <a:pt x="8715479" y="38479"/>
                </a:lnTo>
                <a:lnTo>
                  <a:pt x="8842235" y="38479"/>
                </a:lnTo>
                <a:lnTo>
                  <a:pt x="8842235" y="1623182"/>
                </a:lnTo>
                <a:lnTo>
                  <a:pt x="8715479" y="1623182"/>
                </a:lnTo>
                <a:close/>
                <a:moveTo>
                  <a:pt x="9932416" y="1663976"/>
                </a:moveTo>
                <a:cubicBezTo>
                  <a:pt x="9416237" y="1663976"/>
                  <a:pt x="9167252" y="1251969"/>
                  <a:pt x="9167252" y="830856"/>
                </a:cubicBezTo>
                <a:cubicBezTo>
                  <a:pt x="9167252" y="409744"/>
                  <a:pt x="9416237" y="0"/>
                  <a:pt x="9932416" y="0"/>
                </a:cubicBezTo>
                <a:cubicBezTo>
                  <a:pt x="10448595" y="0"/>
                  <a:pt x="10695368" y="409795"/>
                  <a:pt x="10695368" y="830856"/>
                </a:cubicBezTo>
                <a:cubicBezTo>
                  <a:pt x="10695368" y="1251918"/>
                  <a:pt x="10448595" y="1663976"/>
                  <a:pt x="9932416" y="1663976"/>
                </a:cubicBezTo>
                <a:close/>
                <a:moveTo>
                  <a:pt x="9298484" y="830856"/>
                </a:moveTo>
                <a:cubicBezTo>
                  <a:pt x="9298484" y="1197594"/>
                  <a:pt x="9499986" y="1546223"/>
                  <a:pt x="9932365" y="1546223"/>
                </a:cubicBezTo>
                <a:cubicBezTo>
                  <a:pt x="10364744" y="1546223"/>
                  <a:pt x="10566246" y="1197594"/>
                  <a:pt x="10566246" y="830856"/>
                </a:cubicBezTo>
                <a:cubicBezTo>
                  <a:pt x="10566246" y="464119"/>
                  <a:pt x="10364744" y="117702"/>
                  <a:pt x="9932365" y="117702"/>
                </a:cubicBezTo>
                <a:cubicBezTo>
                  <a:pt x="9499986" y="117702"/>
                  <a:pt x="9298484" y="464068"/>
                  <a:pt x="9298484" y="830856"/>
                </a:cubicBezTo>
                <a:close/>
                <a:moveTo>
                  <a:pt x="11020385" y="1623182"/>
                </a:moveTo>
                <a:lnTo>
                  <a:pt x="11020385" y="38479"/>
                </a:lnTo>
                <a:lnTo>
                  <a:pt x="11181093" y="38479"/>
                </a:lnTo>
                <a:lnTo>
                  <a:pt x="12066274" y="1442154"/>
                </a:lnTo>
                <a:lnTo>
                  <a:pt x="12066274" y="38479"/>
                </a:lnTo>
                <a:lnTo>
                  <a:pt x="12193080" y="38479"/>
                </a:lnTo>
                <a:lnTo>
                  <a:pt x="12193080" y="1623182"/>
                </a:lnTo>
                <a:lnTo>
                  <a:pt x="12041426" y="1623182"/>
                </a:lnTo>
                <a:lnTo>
                  <a:pt x="11147191" y="212768"/>
                </a:lnTo>
                <a:lnTo>
                  <a:pt x="11147191" y="1623182"/>
                </a:lnTo>
                <a:lnTo>
                  <a:pt x="11020385" y="1623182"/>
                </a:lnTo>
                <a:close/>
              </a:path>
            </a:pathLst>
          </a:custGeom>
          <a:solidFill>
            <a:schemeClr val="tx1"/>
          </a:solidFill>
          <a:ln w="5144" cap="flat">
            <a:noFill/>
            <a:prstDash val="solid"/>
            <a:miter/>
          </a:ln>
        </p:spPr>
        <p:txBody>
          <a:bodyPr rtlCol="0" anchor="ctr"/>
          <a:lstStyle/>
          <a:p>
            <a:endParaRPr lang="en-GB" noProof="0" dirty="0"/>
          </a:p>
        </p:txBody>
      </p:sp>
      <p:grpSp>
        <p:nvGrpSpPr>
          <p:cNvPr id="15" name="Group 14">
            <a:extLst>
              <a:ext uri="{FF2B5EF4-FFF2-40B4-BE49-F238E27FC236}">
                <a16:creationId xmlns:a16="http://schemas.microsoft.com/office/drawing/2014/main" id="{69D5D27B-A087-8755-C58F-B3BC1185FC63}"/>
              </a:ext>
            </a:extLst>
          </p:cNvPr>
          <p:cNvGrpSpPr/>
          <p:nvPr/>
        </p:nvGrpSpPr>
        <p:grpSpPr>
          <a:xfrm>
            <a:off x="6972528" y="3104758"/>
            <a:ext cx="1387090" cy="422490"/>
            <a:chOff x="5329237" y="3195637"/>
            <a:chExt cx="1534191" cy="467296"/>
          </a:xfrm>
        </p:grpSpPr>
        <p:sp>
          <p:nvSpPr>
            <p:cNvPr id="21" name="Free-form: Shape 20">
              <a:extLst>
                <a:ext uri="{FF2B5EF4-FFF2-40B4-BE49-F238E27FC236}">
                  <a16:creationId xmlns:a16="http://schemas.microsoft.com/office/drawing/2014/main" id="{68B1FF1B-F06E-E7D5-D960-340378BB0F43}"/>
                </a:ext>
              </a:extLst>
            </p:cNvPr>
            <p:cNvSpPr/>
            <p:nvPr/>
          </p:nvSpPr>
          <p:spPr>
            <a:xfrm>
              <a:off x="5900737" y="3336416"/>
              <a:ext cx="962691" cy="183452"/>
            </a:xfrm>
            <a:custGeom>
              <a:avLst/>
              <a:gdLst>
                <a:gd name="connsiteX0" fmla="*/ 190119 w 962691"/>
                <a:gd name="connsiteY0" fmla="*/ 21527 h 183452"/>
                <a:gd name="connsiteX1" fmla="*/ 190119 w 962691"/>
                <a:gd name="connsiteY1" fmla="*/ 91155 h 183452"/>
                <a:gd name="connsiteX2" fmla="*/ 261747 w 962691"/>
                <a:gd name="connsiteY2" fmla="*/ 91155 h 183452"/>
                <a:gd name="connsiteX3" fmla="*/ 292798 w 962691"/>
                <a:gd name="connsiteY3" fmla="*/ 82010 h 183452"/>
                <a:gd name="connsiteX4" fmla="*/ 301847 w 962691"/>
                <a:gd name="connsiteY4" fmla="*/ 56103 h 183452"/>
                <a:gd name="connsiteX5" fmla="*/ 292322 w 962691"/>
                <a:gd name="connsiteY5" fmla="*/ 29337 h 183452"/>
                <a:gd name="connsiteX6" fmla="*/ 265557 w 962691"/>
                <a:gd name="connsiteY6" fmla="*/ 21527 h 183452"/>
                <a:gd name="connsiteX7" fmla="*/ 818387 w 962691"/>
                <a:gd name="connsiteY7" fmla="*/ 4477 h 183452"/>
                <a:gd name="connsiteX8" fmla="*/ 960691 w 962691"/>
                <a:gd name="connsiteY8" fmla="*/ 4477 h 183452"/>
                <a:gd name="connsiteX9" fmla="*/ 960691 w 962691"/>
                <a:gd name="connsiteY9" fmla="*/ 21527 h 183452"/>
                <a:gd name="connsiteX10" fmla="*/ 836961 w 962691"/>
                <a:gd name="connsiteY10" fmla="*/ 21527 h 183452"/>
                <a:gd name="connsiteX11" fmla="*/ 836961 w 962691"/>
                <a:gd name="connsiteY11" fmla="*/ 82201 h 183452"/>
                <a:gd name="connsiteX12" fmla="*/ 956214 w 962691"/>
                <a:gd name="connsiteY12" fmla="*/ 82201 h 183452"/>
                <a:gd name="connsiteX13" fmla="*/ 956214 w 962691"/>
                <a:gd name="connsiteY13" fmla="*/ 99251 h 183452"/>
                <a:gd name="connsiteX14" fmla="*/ 836961 w 962691"/>
                <a:gd name="connsiteY14" fmla="*/ 99251 h 183452"/>
                <a:gd name="connsiteX15" fmla="*/ 836961 w 962691"/>
                <a:gd name="connsiteY15" fmla="*/ 166402 h 183452"/>
                <a:gd name="connsiteX16" fmla="*/ 962691 w 962691"/>
                <a:gd name="connsiteY16" fmla="*/ 166402 h 183452"/>
                <a:gd name="connsiteX17" fmla="*/ 962691 w 962691"/>
                <a:gd name="connsiteY17" fmla="*/ 183452 h 183452"/>
                <a:gd name="connsiteX18" fmla="*/ 818387 w 962691"/>
                <a:gd name="connsiteY18" fmla="*/ 183452 h 183452"/>
                <a:gd name="connsiteX19" fmla="*/ 569595 w 962691"/>
                <a:gd name="connsiteY19" fmla="*/ 4477 h 183452"/>
                <a:gd name="connsiteX20" fmla="*/ 596646 w 962691"/>
                <a:gd name="connsiteY20" fmla="*/ 4477 h 183452"/>
                <a:gd name="connsiteX21" fmla="*/ 676275 w 962691"/>
                <a:gd name="connsiteY21" fmla="*/ 160020 h 183452"/>
                <a:gd name="connsiteX22" fmla="*/ 755904 w 962691"/>
                <a:gd name="connsiteY22" fmla="*/ 4477 h 183452"/>
                <a:gd name="connsiteX23" fmla="*/ 755999 w 962691"/>
                <a:gd name="connsiteY23" fmla="*/ 4477 h 183452"/>
                <a:gd name="connsiteX24" fmla="*/ 782288 w 962691"/>
                <a:gd name="connsiteY24" fmla="*/ 4477 h 183452"/>
                <a:gd name="connsiteX25" fmla="*/ 782288 w 962691"/>
                <a:gd name="connsiteY25" fmla="*/ 183356 h 183452"/>
                <a:gd name="connsiteX26" fmla="*/ 763714 w 962691"/>
                <a:gd name="connsiteY26" fmla="*/ 183356 h 183452"/>
                <a:gd name="connsiteX27" fmla="*/ 763714 w 962691"/>
                <a:gd name="connsiteY27" fmla="*/ 28766 h 183452"/>
                <a:gd name="connsiteX28" fmla="*/ 763238 w 962691"/>
                <a:gd name="connsiteY28" fmla="*/ 28766 h 183452"/>
                <a:gd name="connsiteX29" fmla="*/ 684371 w 962691"/>
                <a:gd name="connsiteY29" fmla="*/ 183356 h 183452"/>
                <a:gd name="connsiteX30" fmla="*/ 667321 w 962691"/>
                <a:gd name="connsiteY30" fmla="*/ 183356 h 183452"/>
                <a:gd name="connsiteX31" fmla="*/ 588645 w 962691"/>
                <a:gd name="connsiteY31" fmla="*/ 28575 h 183452"/>
                <a:gd name="connsiteX32" fmla="*/ 588169 w 962691"/>
                <a:gd name="connsiteY32" fmla="*/ 28575 h 183452"/>
                <a:gd name="connsiteX33" fmla="*/ 588169 w 962691"/>
                <a:gd name="connsiteY33" fmla="*/ 183356 h 183452"/>
                <a:gd name="connsiteX34" fmla="*/ 569595 w 962691"/>
                <a:gd name="connsiteY34" fmla="*/ 183356 h 183452"/>
                <a:gd name="connsiteX35" fmla="*/ 346900 w 962691"/>
                <a:gd name="connsiteY35" fmla="*/ 4477 h 183452"/>
                <a:gd name="connsiteX36" fmla="*/ 365474 w 962691"/>
                <a:gd name="connsiteY36" fmla="*/ 4477 h 183452"/>
                <a:gd name="connsiteX37" fmla="*/ 365474 w 962691"/>
                <a:gd name="connsiteY37" fmla="*/ 183356 h 183452"/>
                <a:gd name="connsiteX38" fmla="*/ 346900 w 962691"/>
                <a:gd name="connsiteY38" fmla="*/ 183356 h 183452"/>
                <a:gd name="connsiteX39" fmla="*/ 171545 w 962691"/>
                <a:gd name="connsiteY39" fmla="*/ 4477 h 183452"/>
                <a:gd name="connsiteX40" fmla="*/ 268033 w 962691"/>
                <a:gd name="connsiteY40" fmla="*/ 4477 h 183452"/>
                <a:gd name="connsiteX41" fmla="*/ 288417 w 962691"/>
                <a:gd name="connsiteY41" fmla="*/ 7335 h 183452"/>
                <a:gd name="connsiteX42" fmla="*/ 305562 w 962691"/>
                <a:gd name="connsiteY42" fmla="*/ 16383 h 183452"/>
                <a:gd name="connsiteX43" fmla="*/ 317468 w 962691"/>
                <a:gd name="connsiteY43" fmla="*/ 32576 h 183452"/>
                <a:gd name="connsiteX44" fmla="*/ 321849 w 962691"/>
                <a:gd name="connsiteY44" fmla="*/ 56103 h 183452"/>
                <a:gd name="connsiteX45" fmla="*/ 305847 w 962691"/>
                <a:gd name="connsiteY45" fmla="*/ 94774 h 183452"/>
                <a:gd name="connsiteX46" fmla="*/ 259746 w 962691"/>
                <a:gd name="connsiteY46" fmla="*/ 108204 h 183452"/>
                <a:gd name="connsiteX47" fmla="*/ 190119 w 962691"/>
                <a:gd name="connsiteY47" fmla="*/ 108204 h 183452"/>
                <a:gd name="connsiteX48" fmla="*/ 190119 w 962691"/>
                <a:gd name="connsiteY48" fmla="*/ 183356 h 183452"/>
                <a:gd name="connsiteX49" fmla="*/ 171545 w 962691"/>
                <a:gd name="connsiteY49" fmla="*/ 183356 h 183452"/>
                <a:gd name="connsiteX50" fmla="*/ 0 w 962691"/>
                <a:gd name="connsiteY50" fmla="*/ 4477 h 183452"/>
                <a:gd name="connsiteX51" fmla="*/ 142304 w 962691"/>
                <a:gd name="connsiteY51" fmla="*/ 4477 h 183452"/>
                <a:gd name="connsiteX52" fmla="*/ 142304 w 962691"/>
                <a:gd name="connsiteY52" fmla="*/ 21527 h 183452"/>
                <a:gd name="connsiteX53" fmla="*/ 18574 w 962691"/>
                <a:gd name="connsiteY53" fmla="*/ 21527 h 183452"/>
                <a:gd name="connsiteX54" fmla="*/ 18574 w 962691"/>
                <a:gd name="connsiteY54" fmla="*/ 82201 h 183452"/>
                <a:gd name="connsiteX55" fmla="*/ 137827 w 962691"/>
                <a:gd name="connsiteY55" fmla="*/ 82201 h 183452"/>
                <a:gd name="connsiteX56" fmla="*/ 137827 w 962691"/>
                <a:gd name="connsiteY56" fmla="*/ 99251 h 183452"/>
                <a:gd name="connsiteX57" fmla="*/ 18574 w 962691"/>
                <a:gd name="connsiteY57" fmla="*/ 99251 h 183452"/>
                <a:gd name="connsiteX58" fmla="*/ 18574 w 962691"/>
                <a:gd name="connsiteY58" fmla="*/ 166402 h 183452"/>
                <a:gd name="connsiteX59" fmla="*/ 144304 w 962691"/>
                <a:gd name="connsiteY59" fmla="*/ 166402 h 183452"/>
                <a:gd name="connsiteX60" fmla="*/ 144304 w 962691"/>
                <a:gd name="connsiteY60" fmla="*/ 183452 h 183452"/>
                <a:gd name="connsiteX61" fmla="*/ 0 w 962691"/>
                <a:gd name="connsiteY61" fmla="*/ 183452 h 183452"/>
                <a:gd name="connsiteX62" fmla="*/ 471106 w 962691"/>
                <a:gd name="connsiteY62" fmla="*/ 0 h 183452"/>
                <a:gd name="connsiteX63" fmla="*/ 501300 w 962691"/>
                <a:gd name="connsiteY63" fmla="*/ 4763 h 183452"/>
                <a:gd name="connsiteX64" fmla="*/ 521493 w 962691"/>
                <a:gd name="connsiteY64" fmla="*/ 17431 h 183452"/>
                <a:gd name="connsiteX65" fmla="*/ 532543 w 962691"/>
                <a:gd name="connsiteY65" fmla="*/ 35147 h 183452"/>
                <a:gd name="connsiteX66" fmla="*/ 535876 w 962691"/>
                <a:gd name="connsiteY66" fmla="*/ 55340 h 183452"/>
                <a:gd name="connsiteX67" fmla="*/ 532543 w 962691"/>
                <a:gd name="connsiteY67" fmla="*/ 75438 h 183452"/>
                <a:gd name="connsiteX68" fmla="*/ 523208 w 962691"/>
                <a:gd name="connsiteY68" fmla="*/ 90773 h 183452"/>
                <a:gd name="connsiteX69" fmla="*/ 509587 w 962691"/>
                <a:gd name="connsiteY69" fmla="*/ 102584 h 183452"/>
                <a:gd name="connsiteX70" fmla="*/ 491014 w 962691"/>
                <a:gd name="connsiteY70" fmla="*/ 113728 h 183452"/>
                <a:gd name="connsiteX71" fmla="*/ 458247 w 962691"/>
                <a:gd name="connsiteY71" fmla="*/ 132112 h 183452"/>
                <a:gd name="connsiteX72" fmla="*/ 438816 w 962691"/>
                <a:gd name="connsiteY72" fmla="*/ 144590 h 183452"/>
                <a:gd name="connsiteX73" fmla="*/ 427196 w 962691"/>
                <a:gd name="connsiteY73" fmla="*/ 155067 h 183452"/>
                <a:gd name="connsiteX74" fmla="*/ 421386 w 962691"/>
                <a:gd name="connsiteY74" fmla="*/ 165830 h 183452"/>
                <a:gd name="connsiteX75" fmla="*/ 537972 w 962691"/>
                <a:gd name="connsiteY75" fmla="*/ 165830 h 183452"/>
                <a:gd name="connsiteX76" fmla="*/ 537972 w 962691"/>
                <a:gd name="connsiteY76" fmla="*/ 183452 h 183452"/>
                <a:gd name="connsiteX77" fmla="*/ 537876 w 962691"/>
                <a:gd name="connsiteY77" fmla="*/ 183356 h 183452"/>
                <a:gd name="connsiteX78" fmla="*/ 397478 w 962691"/>
                <a:gd name="connsiteY78" fmla="*/ 183356 h 183452"/>
                <a:gd name="connsiteX79" fmla="*/ 401097 w 962691"/>
                <a:gd name="connsiteY79" fmla="*/ 166021 h 183452"/>
                <a:gd name="connsiteX80" fmla="*/ 410146 w 962691"/>
                <a:gd name="connsiteY80" fmla="*/ 149543 h 183452"/>
                <a:gd name="connsiteX81" fmla="*/ 429101 w 962691"/>
                <a:gd name="connsiteY81" fmla="*/ 131159 h 183452"/>
                <a:gd name="connsiteX82" fmla="*/ 461200 w 962691"/>
                <a:gd name="connsiteY82" fmla="*/ 111062 h 183452"/>
                <a:gd name="connsiteX83" fmla="*/ 488251 w 962691"/>
                <a:gd name="connsiteY83" fmla="*/ 95917 h 183452"/>
                <a:gd name="connsiteX84" fmla="*/ 504539 w 962691"/>
                <a:gd name="connsiteY84" fmla="*/ 83915 h 183452"/>
                <a:gd name="connsiteX85" fmla="*/ 513778 w 962691"/>
                <a:gd name="connsiteY85" fmla="*/ 71057 h 183452"/>
                <a:gd name="connsiteX86" fmla="*/ 516636 w 962691"/>
                <a:gd name="connsiteY86" fmla="*/ 55150 h 183452"/>
                <a:gd name="connsiteX87" fmla="*/ 504634 w 962691"/>
                <a:gd name="connsiteY87" fmla="*/ 25908 h 183452"/>
                <a:gd name="connsiteX88" fmla="*/ 470820 w 962691"/>
                <a:gd name="connsiteY88" fmla="*/ 16097 h 183452"/>
                <a:gd name="connsiteX89" fmla="*/ 446246 w 962691"/>
                <a:gd name="connsiteY89" fmla="*/ 20098 h 183452"/>
                <a:gd name="connsiteX90" fmla="*/ 430816 w 962691"/>
                <a:gd name="connsiteY90" fmla="*/ 30956 h 183452"/>
                <a:gd name="connsiteX91" fmla="*/ 423005 w 962691"/>
                <a:gd name="connsiteY91" fmla="*/ 46387 h 183452"/>
                <a:gd name="connsiteX92" fmla="*/ 420528 w 962691"/>
                <a:gd name="connsiteY92" fmla="*/ 65056 h 183452"/>
                <a:gd name="connsiteX93" fmla="*/ 401383 w 962691"/>
                <a:gd name="connsiteY93" fmla="*/ 65056 h 183452"/>
                <a:gd name="connsiteX94" fmla="*/ 419671 w 962691"/>
                <a:gd name="connsiteY94" fmla="*/ 15812 h 183452"/>
                <a:gd name="connsiteX95" fmla="*/ 471106 w 962691"/>
                <a:gd name="connsiteY95" fmla="*/ 0 h 18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962691" h="183452">
                  <a:moveTo>
                    <a:pt x="190119" y="21527"/>
                  </a:moveTo>
                  <a:lnTo>
                    <a:pt x="190119" y="91155"/>
                  </a:lnTo>
                  <a:lnTo>
                    <a:pt x="261747" y="91155"/>
                  </a:lnTo>
                  <a:cubicBezTo>
                    <a:pt x="276415" y="91155"/>
                    <a:pt x="286797" y="88107"/>
                    <a:pt x="292798" y="82010"/>
                  </a:cubicBezTo>
                  <a:cubicBezTo>
                    <a:pt x="298799" y="75915"/>
                    <a:pt x="301847" y="67247"/>
                    <a:pt x="301847" y="56103"/>
                  </a:cubicBezTo>
                  <a:cubicBezTo>
                    <a:pt x="301847" y="43434"/>
                    <a:pt x="298704" y="34481"/>
                    <a:pt x="292322" y="29337"/>
                  </a:cubicBezTo>
                  <a:cubicBezTo>
                    <a:pt x="285940" y="24194"/>
                    <a:pt x="277082" y="21527"/>
                    <a:pt x="265557" y="21527"/>
                  </a:cubicBezTo>
                  <a:close/>
                  <a:moveTo>
                    <a:pt x="818387" y="4477"/>
                  </a:moveTo>
                  <a:lnTo>
                    <a:pt x="960691" y="4477"/>
                  </a:lnTo>
                  <a:lnTo>
                    <a:pt x="960691" y="21527"/>
                  </a:lnTo>
                  <a:lnTo>
                    <a:pt x="836961" y="21527"/>
                  </a:lnTo>
                  <a:lnTo>
                    <a:pt x="836961" y="82201"/>
                  </a:lnTo>
                  <a:lnTo>
                    <a:pt x="956214" y="82201"/>
                  </a:lnTo>
                  <a:lnTo>
                    <a:pt x="956214" y="99251"/>
                  </a:lnTo>
                  <a:lnTo>
                    <a:pt x="836961" y="99251"/>
                  </a:lnTo>
                  <a:lnTo>
                    <a:pt x="836961" y="166402"/>
                  </a:lnTo>
                  <a:lnTo>
                    <a:pt x="962691" y="166402"/>
                  </a:lnTo>
                  <a:lnTo>
                    <a:pt x="962691" y="183452"/>
                  </a:lnTo>
                  <a:lnTo>
                    <a:pt x="818387" y="183452"/>
                  </a:lnTo>
                  <a:close/>
                  <a:moveTo>
                    <a:pt x="569595" y="4477"/>
                  </a:moveTo>
                  <a:lnTo>
                    <a:pt x="596646" y="4477"/>
                  </a:lnTo>
                  <a:lnTo>
                    <a:pt x="676275" y="160020"/>
                  </a:lnTo>
                  <a:lnTo>
                    <a:pt x="755904" y="4477"/>
                  </a:lnTo>
                  <a:lnTo>
                    <a:pt x="755999" y="4477"/>
                  </a:lnTo>
                  <a:lnTo>
                    <a:pt x="782288" y="4477"/>
                  </a:lnTo>
                  <a:lnTo>
                    <a:pt x="782288" y="183356"/>
                  </a:lnTo>
                  <a:lnTo>
                    <a:pt x="763714" y="183356"/>
                  </a:lnTo>
                  <a:lnTo>
                    <a:pt x="763714" y="28766"/>
                  </a:lnTo>
                  <a:lnTo>
                    <a:pt x="763238" y="28766"/>
                  </a:lnTo>
                  <a:lnTo>
                    <a:pt x="684371" y="183356"/>
                  </a:lnTo>
                  <a:lnTo>
                    <a:pt x="667321" y="183356"/>
                  </a:lnTo>
                  <a:lnTo>
                    <a:pt x="588645" y="28575"/>
                  </a:lnTo>
                  <a:lnTo>
                    <a:pt x="588169" y="28575"/>
                  </a:lnTo>
                  <a:lnTo>
                    <a:pt x="588169" y="183356"/>
                  </a:lnTo>
                  <a:lnTo>
                    <a:pt x="569595" y="183356"/>
                  </a:lnTo>
                  <a:close/>
                  <a:moveTo>
                    <a:pt x="346900" y="4477"/>
                  </a:moveTo>
                  <a:lnTo>
                    <a:pt x="365474" y="4477"/>
                  </a:lnTo>
                  <a:lnTo>
                    <a:pt x="365474" y="183356"/>
                  </a:lnTo>
                  <a:lnTo>
                    <a:pt x="346900" y="183356"/>
                  </a:lnTo>
                  <a:close/>
                  <a:moveTo>
                    <a:pt x="171545" y="4477"/>
                  </a:moveTo>
                  <a:lnTo>
                    <a:pt x="268033" y="4477"/>
                  </a:lnTo>
                  <a:cubicBezTo>
                    <a:pt x="275177" y="4477"/>
                    <a:pt x="282035" y="5430"/>
                    <a:pt x="288417" y="7335"/>
                  </a:cubicBezTo>
                  <a:cubicBezTo>
                    <a:pt x="294798" y="9240"/>
                    <a:pt x="300609" y="12287"/>
                    <a:pt x="305562" y="16383"/>
                  </a:cubicBezTo>
                  <a:cubicBezTo>
                    <a:pt x="310610" y="20479"/>
                    <a:pt x="314515" y="25908"/>
                    <a:pt x="317468" y="32576"/>
                  </a:cubicBezTo>
                  <a:cubicBezTo>
                    <a:pt x="320421" y="39243"/>
                    <a:pt x="321849" y="47149"/>
                    <a:pt x="321849" y="56103"/>
                  </a:cubicBezTo>
                  <a:cubicBezTo>
                    <a:pt x="321849" y="72962"/>
                    <a:pt x="316516" y="85916"/>
                    <a:pt x="305847" y="94774"/>
                  </a:cubicBezTo>
                  <a:cubicBezTo>
                    <a:pt x="295179" y="103728"/>
                    <a:pt x="279749" y="108204"/>
                    <a:pt x="259746" y="108204"/>
                  </a:cubicBezTo>
                  <a:lnTo>
                    <a:pt x="190119" y="108204"/>
                  </a:lnTo>
                  <a:lnTo>
                    <a:pt x="190119" y="183356"/>
                  </a:lnTo>
                  <a:lnTo>
                    <a:pt x="171545" y="183356"/>
                  </a:lnTo>
                  <a:close/>
                  <a:moveTo>
                    <a:pt x="0" y="4477"/>
                  </a:moveTo>
                  <a:lnTo>
                    <a:pt x="142304" y="4477"/>
                  </a:lnTo>
                  <a:lnTo>
                    <a:pt x="142304" y="21527"/>
                  </a:lnTo>
                  <a:lnTo>
                    <a:pt x="18574" y="21527"/>
                  </a:lnTo>
                  <a:lnTo>
                    <a:pt x="18574" y="82201"/>
                  </a:lnTo>
                  <a:lnTo>
                    <a:pt x="137827" y="82201"/>
                  </a:lnTo>
                  <a:lnTo>
                    <a:pt x="137827" y="99251"/>
                  </a:lnTo>
                  <a:lnTo>
                    <a:pt x="18574" y="99251"/>
                  </a:lnTo>
                  <a:lnTo>
                    <a:pt x="18574" y="166402"/>
                  </a:lnTo>
                  <a:lnTo>
                    <a:pt x="144304" y="166402"/>
                  </a:lnTo>
                  <a:lnTo>
                    <a:pt x="144304" y="183452"/>
                  </a:lnTo>
                  <a:lnTo>
                    <a:pt x="0" y="183452"/>
                  </a:lnTo>
                  <a:close/>
                  <a:moveTo>
                    <a:pt x="471106" y="0"/>
                  </a:moveTo>
                  <a:cubicBezTo>
                    <a:pt x="482822" y="0"/>
                    <a:pt x="492918" y="1619"/>
                    <a:pt x="501300" y="4763"/>
                  </a:cubicBezTo>
                  <a:cubicBezTo>
                    <a:pt x="509682" y="8001"/>
                    <a:pt x="516445" y="12192"/>
                    <a:pt x="521493" y="17431"/>
                  </a:cubicBezTo>
                  <a:cubicBezTo>
                    <a:pt x="526637" y="22670"/>
                    <a:pt x="530256" y="28575"/>
                    <a:pt x="532543" y="35147"/>
                  </a:cubicBezTo>
                  <a:cubicBezTo>
                    <a:pt x="534828" y="41720"/>
                    <a:pt x="535876" y="48482"/>
                    <a:pt x="535876" y="55340"/>
                  </a:cubicBezTo>
                  <a:cubicBezTo>
                    <a:pt x="535876" y="62960"/>
                    <a:pt x="534733" y="69628"/>
                    <a:pt x="532543" y="75438"/>
                  </a:cubicBezTo>
                  <a:cubicBezTo>
                    <a:pt x="530256" y="81248"/>
                    <a:pt x="527208" y="86297"/>
                    <a:pt x="523208" y="90773"/>
                  </a:cubicBezTo>
                  <a:cubicBezTo>
                    <a:pt x="519207" y="95155"/>
                    <a:pt x="514731" y="99155"/>
                    <a:pt x="509587" y="102584"/>
                  </a:cubicBezTo>
                  <a:cubicBezTo>
                    <a:pt x="504444" y="106013"/>
                    <a:pt x="498348" y="109728"/>
                    <a:pt x="491014" y="113728"/>
                  </a:cubicBezTo>
                  <a:cubicBezTo>
                    <a:pt x="477012" y="121349"/>
                    <a:pt x="466058" y="127445"/>
                    <a:pt x="458247" y="132112"/>
                  </a:cubicBezTo>
                  <a:cubicBezTo>
                    <a:pt x="450342" y="136779"/>
                    <a:pt x="443865" y="140875"/>
                    <a:pt x="438816" y="144590"/>
                  </a:cubicBezTo>
                  <a:cubicBezTo>
                    <a:pt x="433673" y="148209"/>
                    <a:pt x="429863" y="151733"/>
                    <a:pt x="427196" y="155067"/>
                  </a:cubicBezTo>
                  <a:cubicBezTo>
                    <a:pt x="424529" y="158401"/>
                    <a:pt x="422529" y="162020"/>
                    <a:pt x="421386" y="165830"/>
                  </a:cubicBezTo>
                  <a:lnTo>
                    <a:pt x="537972" y="165830"/>
                  </a:lnTo>
                  <a:lnTo>
                    <a:pt x="537972" y="183452"/>
                  </a:lnTo>
                  <a:lnTo>
                    <a:pt x="537876" y="183356"/>
                  </a:lnTo>
                  <a:lnTo>
                    <a:pt x="397478" y="183356"/>
                  </a:lnTo>
                  <a:cubicBezTo>
                    <a:pt x="398145" y="176975"/>
                    <a:pt x="399383" y="171164"/>
                    <a:pt x="401097" y="166021"/>
                  </a:cubicBezTo>
                  <a:cubicBezTo>
                    <a:pt x="402812" y="160877"/>
                    <a:pt x="405860" y="155353"/>
                    <a:pt x="410146" y="149543"/>
                  </a:cubicBezTo>
                  <a:cubicBezTo>
                    <a:pt x="414432" y="143732"/>
                    <a:pt x="420814" y="137636"/>
                    <a:pt x="429101" y="131159"/>
                  </a:cubicBezTo>
                  <a:cubicBezTo>
                    <a:pt x="437388" y="124682"/>
                    <a:pt x="448056" y="118015"/>
                    <a:pt x="461200" y="111062"/>
                  </a:cubicBezTo>
                  <a:cubicBezTo>
                    <a:pt x="472630" y="105061"/>
                    <a:pt x="481584" y="99917"/>
                    <a:pt x="488251" y="95917"/>
                  </a:cubicBezTo>
                  <a:cubicBezTo>
                    <a:pt x="494919" y="91916"/>
                    <a:pt x="500348" y="87821"/>
                    <a:pt x="504539" y="83915"/>
                  </a:cubicBezTo>
                  <a:cubicBezTo>
                    <a:pt x="508730" y="80010"/>
                    <a:pt x="511873" y="75628"/>
                    <a:pt x="513778" y="71057"/>
                  </a:cubicBezTo>
                  <a:cubicBezTo>
                    <a:pt x="515683" y="66485"/>
                    <a:pt x="516636" y="61151"/>
                    <a:pt x="516636" y="55150"/>
                  </a:cubicBezTo>
                  <a:cubicBezTo>
                    <a:pt x="516636" y="42196"/>
                    <a:pt x="512635" y="32480"/>
                    <a:pt x="504634" y="25908"/>
                  </a:cubicBezTo>
                  <a:cubicBezTo>
                    <a:pt x="496633" y="19336"/>
                    <a:pt x="485298" y="16097"/>
                    <a:pt x="470820" y="16097"/>
                  </a:cubicBezTo>
                  <a:cubicBezTo>
                    <a:pt x="461010" y="16097"/>
                    <a:pt x="452723" y="17431"/>
                    <a:pt x="446246" y="20098"/>
                  </a:cubicBezTo>
                  <a:cubicBezTo>
                    <a:pt x="439769" y="22765"/>
                    <a:pt x="434530" y="26384"/>
                    <a:pt x="430816" y="30956"/>
                  </a:cubicBezTo>
                  <a:cubicBezTo>
                    <a:pt x="427101" y="35528"/>
                    <a:pt x="424529" y="40672"/>
                    <a:pt x="423005" y="46387"/>
                  </a:cubicBezTo>
                  <a:cubicBezTo>
                    <a:pt x="421576" y="52102"/>
                    <a:pt x="420719" y="58293"/>
                    <a:pt x="420528" y="65056"/>
                  </a:cubicBezTo>
                  <a:lnTo>
                    <a:pt x="401383" y="65056"/>
                  </a:lnTo>
                  <a:cubicBezTo>
                    <a:pt x="401383" y="42767"/>
                    <a:pt x="407479" y="26384"/>
                    <a:pt x="419671" y="15812"/>
                  </a:cubicBezTo>
                  <a:cubicBezTo>
                    <a:pt x="431863" y="5239"/>
                    <a:pt x="449008" y="0"/>
                    <a:pt x="471106" y="0"/>
                  </a:cubicBezTo>
                  <a:close/>
                </a:path>
              </a:pathLst>
            </a:custGeom>
            <a:solidFill>
              <a:srgbClr val="676C72"/>
            </a:solidFill>
            <a:ln w="9525" cap="flat">
              <a:noFill/>
              <a:prstDash val="solid"/>
              <a:miter/>
            </a:ln>
          </p:spPr>
          <p:txBody>
            <a:bodyPr rtlCol="0" anchor="ctr"/>
            <a:lstStyle/>
            <a:p>
              <a:endParaRPr lang="en-GB" noProof="0" dirty="0"/>
            </a:p>
          </p:txBody>
        </p:sp>
        <p:sp>
          <p:nvSpPr>
            <p:cNvPr id="27" name="Free-form: Shape 26">
              <a:extLst>
                <a:ext uri="{FF2B5EF4-FFF2-40B4-BE49-F238E27FC236}">
                  <a16:creationId xmlns:a16="http://schemas.microsoft.com/office/drawing/2014/main" id="{7A5A8F50-29A7-657D-6534-89F9E49A0A1D}"/>
                </a:ext>
              </a:extLst>
            </p:cNvPr>
            <p:cNvSpPr/>
            <p:nvPr/>
          </p:nvSpPr>
          <p:spPr>
            <a:xfrm>
              <a:off x="5329237" y="3365848"/>
              <a:ext cx="157257" cy="126873"/>
            </a:xfrm>
            <a:custGeom>
              <a:avLst/>
              <a:gdLst>
                <a:gd name="connsiteX0" fmla="*/ 0 w 157257"/>
                <a:gd name="connsiteY0" fmla="*/ 0 h 126873"/>
                <a:gd name="connsiteX1" fmla="*/ 157258 w 157257"/>
                <a:gd name="connsiteY1" fmla="*/ 0 h 126873"/>
                <a:gd name="connsiteX2" fmla="*/ 157258 w 157257"/>
                <a:gd name="connsiteY2" fmla="*/ 126873 h 126873"/>
                <a:gd name="connsiteX3" fmla="*/ 0 w 157257"/>
                <a:gd name="connsiteY3" fmla="*/ 126873 h 126873"/>
              </a:gdLst>
              <a:ahLst/>
              <a:cxnLst>
                <a:cxn ang="0">
                  <a:pos x="connsiteX0" y="connsiteY0"/>
                </a:cxn>
                <a:cxn ang="0">
                  <a:pos x="connsiteX1" y="connsiteY1"/>
                </a:cxn>
                <a:cxn ang="0">
                  <a:pos x="connsiteX2" y="connsiteY2"/>
                </a:cxn>
                <a:cxn ang="0">
                  <a:pos x="connsiteX3" y="connsiteY3"/>
                </a:cxn>
              </a:cxnLst>
              <a:rect l="l" t="t" r="r" b="b"/>
              <a:pathLst>
                <a:path w="157257" h="126873">
                  <a:moveTo>
                    <a:pt x="0" y="0"/>
                  </a:moveTo>
                  <a:lnTo>
                    <a:pt x="157258" y="0"/>
                  </a:lnTo>
                  <a:lnTo>
                    <a:pt x="157258" y="126873"/>
                  </a:lnTo>
                  <a:lnTo>
                    <a:pt x="0" y="126873"/>
                  </a:lnTo>
                  <a:close/>
                </a:path>
              </a:pathLst>
            </a:custGeom>
            <a:solidFill>
              <a:srgbClr val="FECE62"/>
            </a:solidFill>
            <a:ln w="9525" cap="flat">
              <a:noFill/>
              <a:prstDash val="solid"/>
              <a:miter/>
            </a:ln>
          </p:spPr>
          <p:txBody>
            <a:bodyPr rtlCol="0" anchor="ctr"/>
            <a:lstStyle/>
            <a:p>
              <a:endParaRPr lang="en-GB" noProof="0" dirty="0"/>
            </a:p>
          </p:txBody>
        </p:sp>
        <p:sp>
          <p:nvSpPr>
            <p:cNvPr id="28" name="Free-form: Shape 27">
              <a:extLst>
                <a:ext uri="{FF2B5EF4-FFF2-40B4-BE49-F238E27FC236}">
                  <a16:creationId xmlns:a16="http://schemas.microsoft.com/office/drawing/2014/main" id="{FFE39BA6-0C9A-B948-14D5-01EE08163A31}"/>
                </a:ext>
              </a:extLst>
            </p:cNvPr>
            <p:cNvSpPr/>
            <p:nvPr/>
          </p:nvSpPr>
          <p:spPr>
            <a:xfrm>
              <a:off x="5329237" y="3195637"/>
              <a:ext cx="324802" cy="126873"/>
            </a:xfrm>
            <a:custGeom>
              <a:avLst/>
              <a:gdLst>
                <a:gd name="connsiteX0" fmla="*/ 0 w 324802"/>
                <a:gd name="connsiteY0" fmla="*/ 0 h 126873"/>
                <a:gd name="connsiteX1" fmla="*/ 324803 w 324802"/>
                <a:gd name="connsiteY1" fmla="*/ 0 h 126873"/>
                <a:gd name="connsiteX2" fmla="*/ 324803 w 324802"/>
                <a:gd name="connsiteY2" fmla="*/ 126873 h 126873"/>
                <a:gd name="connsiteX3" fmla="*/ 0 w 324802"/>
                <a:gd name="connsiteY3" fmla="*/ 126873 h 126873"/>
              </a:gdLst>
              <a:ahLst/>
              <a:cxnLst>
                <a:cxn ang="0">
                  <a:pos x="connsiteX0" y="connsiteY0"/>
                </a:cxn>
                <a:cxn ang="0">
                  <a:pos x="connsiteX1" y="connsiteY1"/>
                </a:cxn>
                <a:cxn ang="0">
                  <a:pos x="connsiteX2" y="connsiteY2"/>
                </a:cxn>
                <a:cxn ang="0">
                  <a:pos x="connsiteX3" y="connsiteY3"/>
                </a:cxn>
              </a:cxnLst>
              <a:rect l="l" t="t" r="r" b="b"/>
              <a:pathLst>
                <a:path w="324802" h="126873">
                  <a:moveTo>
                    <a:pt x="0" y="0"/>
                  </a:moveTo>
                  <a:lnTo>
                    <a:pt x="324803" y="0"/>
                  </a:lnTo>
                  <a:lnTo>
                    <a:pt x="324803" y="126873"/>
                  </a:lnTo>
                  <a:lnTo>
                    <a:pt x="0" y="126873"/>
                  </a:lnTo>
                  <a:close/>
                </a:path>
              </a:pathLst>
            </a:custGeom>
            <a:solidFill>
              <a:srgbClr val="68BBB9"/>
            </a:solidFill>
            <a:ln w="9525" cap="flat">
              <a:noFill/>
              <a:prstDash val="solid"/>
              <a:miter/>
            </a:ln>
          </p:spPr>
          <p:txBody>
            <a:bodyPr rtlCol="0" anchor="ctr"/>
            <a:lstStyle/>
            <a:p>
              <a:endParaRPr lang="en-GB" noProof="0" dirty="0"/>
            </a:p>
          </p:txBody>
        </p:sp>
        <p:sp>
          <p:nvSpPr>
            <p:cNvPr id="29" name="Free-form: Shape 28">
              <a:extLst>
                <a:ext uri="{FF2B5EF4-FFF2-40B4-BE49-F238E27FC236}">
                  <a16:creationId xmlns:a16="http://schemas.microsoft.com/office/drawing/2014/main" id="{CFA7E5FC-A05A-F6E9-8CCE-E737AC3434C5}"/>
                </a:ext>
              </a:extLst>
            </p:cNvPr>
            <p:cNvSpPr/>
            <p:nvPr/>
          </p:nvSpPr>
          <p:spPr>
            <a:xfrm>
              <a:off x="5329237" y="3536060"/>
              <a:ext cx="324802" cy="126873"/>
            </a:xfrm>
            <a:custGeom>
              <a:avLst/>
              <a:gdLst>
                <a:gd name="connsiteX0" fmla="*/ 0 w 324802"/>
                <a:gd name="connsiteY0" fmla="*/ 0 h 126873"/>
                <a:gd name="connsiteX1" fmla="*/ 324803 w 324802"/>
                <a:gd name="connsiteY1" fmla="*/ 0 h 126873"/>
                <a:gd name="connsiteX2" fmla="*/ 324803 w 324802"/>
                <a:gd name="connsiteY2" fmla="*/ 126873 h 126873"/>
                <a:gd name="connsiteX3" fmla="*/ 0 w 324802"/>
                <a:gd name="connsiteY3" fmla="*/ 126873 h 126873"/>
              </a:gdLst>
              <a:ahLst/>
              <a:cxnLst>
                <a:cxn ang="0">
                  <a:pos x="connsiteX0" y="connsiteY0"/>
                </a:cxn>
                <a:cxn ang="0">
                  <a:pos x="connsiteX1" y="connsiteY1"/>
                </a:cxn>
                <a:cxn ang="0">
                  <a:pos x="connsiteX2" y="connsiteY2"/>
                </a:cxn>
                <a:cxn ang="0">
                  <a:pos x="connsiteX3" y="connsiteY3"/>
                </a:cxn>
              </a:cxnLst>
              <a:rect l="l" t="t" r="r" b="b"/>
              <a:pathLst>
                <a:path w="324802" h="126873">
                  <a:moveTo>
                    <a:pt x="0" y="0"/>
                  </a:moveTo>
                  <a:lnTo>
                    <a:pt x="324803" y="0"/>
                  </a:lnTo>
                  <a:lnTo>
                    <a:pt x="324803" y="126873"/>
                  </a:lnTo>
                  <a:lnTo>
                    <a:pt x="0" y="126873"/>
                  </a:lnTo>
                  <a:close/>
                </a:path>
              </a:pathLst>
            </a:custGeom>
            <a:solidFill>
              <a:srgbClr val="007A9A"/>
            </a:solidFill>
            <a:ln w="9525" cap="flat">
              <a:noFill/>
              <a:prstDash val="solid"/>
              <a:miter/>
            </a:ln>
          </p:spPr>
          <p:txBody>
            <a:bodyPr rtlCol="0" anchor="ctr"/>
            <a:lstStyle/>
            <a:p>
              <a:endParaRPr lang="en-GB" noProof="0" dirty="0"/>
            </a:p>
          </p:txBody>
        </p:sp>
      </p:grpSp>
      <p:sp>
        <p:nvSpPr>
          <p:cNvPr id="30" name="Graphic 44">
            <a:extLst>
              <a:ext uri="{FF2B5EF4-FFF2-40B4-BE49-F238E27FC236}">
                <a16:creationId xmlns:a16="http://schemas.microsoft.com/office/drawing/2014/main" id="{013AD4DF-3976-EBDE-2715-BE192BA06A1E}"/>
              </a:ext>
            </a:extLst>
          </p:cNvPr>
          <p:cNvSpPr>
            <a:spLocks noChangeAspect="1"/>
          </p:cNvSpPr>
          <p:nvPr/>
        </p:nvSpPr>
        <p:spPr>
          <a:xfrm>
            <a:off x="6972528" y="2159966"/>
            <a:ext cx="2250652" cy="243283"/>
          </a:xfrm>
          <a:custGeom>
            <a:avLst/>
            <a:gdLst>
              <a:gd name="connsiteX0" fmla="*/ 0 w 12193629"/>
              <a:gd name="connsiteY0" fmla="*/ 1285784 h 1318056"/>
              <a:gd name="connsiteX1" fmla="*/ 0 w 12193629"/>
              <a:gd name="connsiteY1" fmla="*/ 30480 h 1318056"/>
              <a:gd name="connsiteX2" fmla="*/ 555893 w 12193629"/>
              <a:gd name="connsiteY2" fmla="*/ 30480 h 1318056"/>
              <a:gd name="connsiteX3" fmla="*/ 948629 w 12193629"/>
              <a:gd name="connsiteY3" fmla="*/ 414251 h 1318056"/>
              <a:gd name="connsiteX4" fmla="*/ 532626 w 12193629"/>
              <a:gd name="connsiteY4" fmla="*/ 817744 h 1318056"/>
              <a:gd name="connsiteX5" fmla="*/ 195471 w 12193629"/>
              <a:gd name="connsiteY5" fmla="*/ 817744 h 1318056"/>
              <a:gd name="connsiteX6" fmla="*/ 195471 w 12193629"/>
              <a:gd name="connsiteY6" fmla="*/ 1285784 h 1318056"/>
              <a:gd name="connsiteX7" fmla="*/ 0 w 12193629"/>
              <a:gd name="connsiteY7" fmla="*/ 1285784 h 1318056"/>
              <a:gd name="connsiteX8" fmla="*/ 195471 w 12193629"/>
              <a:gd name="connsiteY8" fmla="*/ 634824 h 1318056"/>
              <a:gd name="connsiteX9" fmla="*/ 516489 w 12193629"/>
              <a:gd name="connsiteY9" fmla="*/ 634824 h 1318056"/>
              <a:gd name="connsiteX10" fmla="*/ 746027 w 12193629"/>
              <a:gd name="connsiteY10" fmla="*/ 421423 h 1318056"/>
              <a:gd name="connsiteX11" fmla="*/ 523702 w 12193629"/>
              <a:gd name="connsiteY11" fmla="*/ 215194 h 1318056"/>
              <a:gd name="connsiteX12" fmla="*/ 195471 w 12193629"/>
              <a:gd name="connsiteY12" fmla="*/ 215194 h 1318056"/>
              <a:gd name="connsiteX13" fmla="*/ 195471 w 12193629"/>
              <a:gd name="connsiteY13" fmla="*/ 634824 h 1318056"/>
              <a:gd name="connsiteX14" fmla="*/ 1095935 w 12193629"/>
              <a:gd name="connsiteY14" fmla="*/ 1285784 h 1318056"/>
              <a:gd name="connsiteX15" fmla="*/ 1095935 w 12193629"/>
              <a:gd name="connsiteY15" fmla="*/ 371220 h 1318056"/>
              <a:gd name="connsiteX16" fmla="*/ 1280649 w 12193629"/>
              <a:gd name="connsiteY16" fmla="*/ 371220 h 1318056"/>
              <a:gd name="connsiteX17" fmla="*/ 1280649 w 12193629"/>
              <a:gd name="connsiteY17" fmla="*/ 539798 h 1318056"/>
              <a:gd name="connsiteX18" fmla="*/ 1528116 w 12193629"/>
              <a:gd name="connsiteY18" fmla="*/ 360463 h 1318056"/>
              <a:gd name="connsiteX19" fmla="*/ 1603419 w 12193629"/>
              <a:gd name="connsiteY19" fmla="*/ 360463 h 1318056"/>
              <a:gd name="connsiteX20" fmla="*/ 1603419 w 12193629"/>
              <a:gd name="connsiteY20" fmla="*/ 546969 h 1318056"/>
              <a:gd name="connsiteX21" fmla="*/ 1531702 w 12193629"/>
              <a:gd name="connsiteY21" fmla="*/ 546969 h 1318056"/>
              <a:gd name="connsiteX22" fmla="*/ 1287821 w 12193629"/>
              <a:gd name="connsiteY22" fmla="*/ 839260 h 1318056"/>
              <a:gd name="connsiteX23" fmla="*/ 1287821 w 12193629"/>
              <a:gd name="connsiteY23" fmla="*/ 1285784 h 1318056"/>
              <a:gd name="connsiteX24" fmla="*/ 1095935 w 12193629"/>
              <a:gd name="connsiteY24" fmla="*/ 1285784 h 1318056"/>
              <a:gd name="connsiteX25" fmla="*/ 2101938 w 12193629"/>
              <a:gd name="connsiteY25" fmla="*/ 1305506 h 1318056"/>
              <a:gd name="connsiteX26" fmla="*/ 1651829 w 12193629"/>
              <a:gd name="connsiteY26" fmla="*/ 830295 h 1318056"/>
              <a:gd name="connsiteX27" fmla="*/ 2101938 w 12193629"/>
              <a:gd name="connsiteY27" fmla="*/ 355084 h 1318056"/>
              <a:gd name="connsiteX28" fmla="*/ 2552048 w 12193629"/>
              <a:gd name="connsiteY28" fmla="*/ 830295 h 1318056"/>
              <a:gd name="connsiteX29" fmla="*/ 2101938 w 12193629"/>
              <a:gd name="connsiteY29" fmla="*/ 1305506 h 1318056"/>
              <a:gd name="connsiteX30" fmla="*/ 1847300 w 12193629"/>
              <a:gd name="connsiteY30" fmla="*/ 830295 h 1318056"/>
              <a:gd name="connsiteX31" fmla="*/ 2101938 w 12193629"/>
              <a:gd name="connsiteY31" fmla="*/ 1126171 h 1318056"/>
              <a:gd name="connsiteX32" fmla="*/ 2356577 w 12193629"/>
              <a:gd name="connsiteY32" fmla="*/ 830295 h 1318056"/>
              <a:gd name="connsiteX33" fmla="*/ 2101938 w 12193629"/>
              <a:gd name="connsiteY33" fmla="*/ 534419 h 1318056"/>
              <a:gd name="connsiteX34" fmla="*/ 1847300 w 12193629"/>
              <a:gd name="connsiteY34" fmla="*/ 830295 h 1318056"/>
              <a:gd name="connsiteX35" fmla="*/ 2718547 w 12193629"/>
              <a:gd name="connsiteY35" fmla="*/ 1285784 h 1318056"/>
              <a:gd name="connsiteX36" fmla="*/ 2718547 w 12193629"/>
              <a:gd name="connsiteY36" fmla="*/ 371220 h 1318056"/>
              <a:gd name="connsiteX37" fmla="*/ 2903261 w 12193629"/>
              <a:gd name="connsiteY37" fmla="*/ 371220 h 1318056"/>
              <a:gd name="connsiteX38" fmla="*/ 2903261 w 12193629"/>
              <a:gd name="connsiteY38" fmla="*/ 514696 h 1318056"/>
              <a:gd name="connsiteX39" fmla="*/ 3168657 w 12193629"/>
              <a:gd name="connsiteY39" fmla="*/ 355084 h 1318056"/>
              <a:gd name="connsiteX40" fmla="*/ 3421502 w 12193629"/>
              <a:gd name="connsiteY40" fmla="*/ 530833 h 1318056"/>
              <a:gd name="connsiteX41" fmla="*/ 3724591 w 12193629"/>
              <a:gd name="connsiteY41" fmla="*/ 355084 h 1318056"/>
              <a:gd name="connsiteX42" fmla="*/ 4022260 w 12193629"/>
              <a:gd name="connsiteY42" fmla="*/ 643788 h 1318056"/>
              <a:gd name="connsiteX43" fmla="*/ 4022260 w 12193629"/>
              <a:gd name="connsiteY43" fmla="*/ 1285784 h 1318056"/>
              <a:gd name="connsiteX44" fmla="*/ 3830374 w 12193629"/>
              <a:gd name="connsiteY44" fmla="*/ 1285784 h 1318056"/>
              <a:gd name="connsiteX45" fmla="*/ 3830374 w 12193629"/>
              <a:gd name="connsiteY45" fmla="*/ 692198 h 1318056"/>
              <a:gd name="connsiteX46" fmla="*/ 3668969 w 12193629"/>
              <a:gd name="connsiteY46" fmla="*/ 523620 h 1318056"/>
              <a:gd name="connsiteX47" fmla="*/ 3466326 w 12193629"/>
              <a:gd name="connsiteY47" fmla="*/ 747779 h 1318056"/>
              <a:gd name="connsiteX48" fmla="*/ 3466326 w 12193629"/>
              <a:gd name="connsiteY48" fmla="*/ 1285743 h 1318056"/>
              <a:gd name="connsiteX49" fmla="*/ 3274440 w 12193629"/>
              <a:gd name="connsiteY49" fmla="*/ 1285743 h 1318056"/>
              <a:gd name="connsiteX50" fmla="*/ 3274440 w 12193629"/>
              <a:gd name="connsiteY50" fmla="*/ 692157 h 1318056"/>
              <a:gd name="connsiteX51" fmla="*/ 3113035 w 12193629"/>
              <a:gd name="connsiteY51" fmla="*/ 523580 h 1318056"/>
              <a:gd name="connsiteX52" fmla="*/ 2910392 w 12193629"/>
              <a:gd name="connsiteY52" fmla="*/ 747738 h 1318056"/>
              <a:gd name="connsiteX53" fmla="*/ 2910392 w 12193629"/>
              <a:gd name="connsiteY53" fmla="*/ 1285702 h 1318056"/>
              <a:gd name="connsiteX54" fmla="*/ 2718506 w 12193629"/>
              <a:gd name="connsiteY54" fmla="*/ 1285702 h 1318056"/>
              <a:gd name="connsiteX55" fmla="*/ 4622855 w 12193629"/>
              <a:gd name="connsiteY55" fmla="*/ 1305506 h 1318056"/>
              <a:gd name="connsiteX56" fmla="*/ 4178083 w 12193629"/>
              <a:gd name="connsiteY56" fmla="*/ 837467 h 1318056"/>
              <a:gd name="connsiteX57" fmla="*/ 4622855 w 12193629"/>
              <a:gd name="connsiteY57" fmla="*/ 355084 h 1318056"/>
              <a:gd name="connsiteX58" fmla="*/ 5038857 w 12193629"/>
              <a:gd name="connsiteY58" fmla="*/ 839260 h 1318056"/>
              <a:gd name="connsiteX59" fmla="*/ 5038857 w 12193629"/>
              <a:gd name="connsiteY59" fmla="*/ 885876 h 1318056"/>
              <a:gd name="connsiteX60" fmla="*/ 4366383 w 12193629"/>
              <a:gd name="connsiteY60" fmla="*/ 885876 h 1318056"/>
              <a:gd name="connsiteX61" fmla="*/ 4626400 w 12193629"/>
              <a:gd name="connsiteY61" fmla="*/ 1140515 h 1318056"/>
              <a:gd name="connsiteX62" fmla="*/ 4839800 w 12193629"/>
              <a:gd name="connsiteY62" fmla="*/ 1011382 h 1318056"/>
              <a:gd name="connsiteX63" fmla="*/ 5031686 w 12193629"/>
              <a:gd name="connsiteY63" fmla="*/ 1011382 h 1318056"/>
              <a:gd name="connsiteX64" fmla="*/ 4622855 w 12193629"/>
              <a:gd name="connsiteY64" fmla="*/ 1305465 h 1318056"/>
              <a:gd name="connsiteX65" fmla="*/ 4373595 w 12193629"/>
              <a:gd name="connsiteY65" fmla="*/ 735228 h 1318056"/>
              <a:gd name="connsiteX66" fmla="*/ 4847013 w 12193629"/>
              <a:gd name="connsiteY66" fmla="*/ 735228 h 1318056"/>
              <a:gd name="connsiteX67" fmla="*/ 4622855 w 12193629"/>
              <a:gd name="connsiteY67" fmla="*/ 518242 h 1318056"/>
              <a:gd name="connsiteX68" fmla="*/ 4373595 w 12193629"/>
              <a:gd name="connsiteY68" fmla="*/ 735228 h 1318056"/>
              <a:gd name="connsiteX69" fmla="*/ 5509423 w 12193629"/>
              <a:gd name="connsiteY69" fmla="*/ 1285784 h 1318056"/>
              <a:gd name="connsiteX70" fmla="*/ 5260164 w 12193629"/>
              <a:gd name="connsiteY70" fmla="*/ 1036524 h 1318056"/>
              <a:gd name="connsiteX71" fmla="*/ 5260164 w 12193629"/>
              <a:gd name="connsiteY71" fmla="*/ 539798 h 1318056"/>
              <a:gd name="connsiteX72" fmla="*/ 5089793 w 12193629"/>
              <a:gd name="connsiteY72" fmla="*/ 539798 h 1318056"/>
              <a:gd name="connsiteX73" fmla="*/ 5089793 w 12193629"/>
              <a:gd name="connsiteY73" fmla="*/ 371220 h 1318056"/>
              <a:gd name="connsiteX74" fmla="*/ 5260164 w 12193629"/>
              <a:gd name="connsiteY74" fmla="*/ 371220 h 1318056"/>
              <a:gd name="connsiteX75" fmla="*/ 5260164 w 12193629"/>
              <a:gd name="connsiteY75" fmla="*/ 143476 h 1318056"/>
              <a:gd name="connsiteX76" fmla="*/ 5452049 w 12193629"/>
              <a:gd name="connsiteY76" fmla="*/ 89688 h 1318056"/>
              <a:gd name="connsiteX77" fmla="*/ 5452049 w 12193629"/>
              <a:gd name="connsiteY77" fmla="*/ 371220 h 1318056"/>
              <a:gd name="connsiteX78" fmla="*/ 5651106 w 12193629"/>
              <a:gd name="connsiteY78" fmla="*/ 371220 h 1318056"/>
              <a:gd name="connsiteX79" fmla="*/ 5651106 w 12193629"/>
              <a:gd name="connsiteY79" fmla="*/ 539798 h 1318056"/>
              <a:gd name="connsiteX80" fmla="*/ 5452049 w 12193629"/>
              <a:gd name="connsiteY80" fmla="*/ 539798 h 1318056"/>
              <a:gd name="connsiteX81" fmla="*/ 5452049 w 12193629"/>
              <a:gd name="connsiteY81" fmla="*/ 1007837 h 1318056"/>
              <a:gd name="connsiteX82" fmla="*/ 5554247 w 12193629"/>
              <a:gd name="connsiteY82" fmla="*/ 1117206 h 1318056"/>
              <a:gd name="connsiteX83" fmla="*/ 5670829 w 12193629"/>
              <a:gd name="connsiteY83" fmla="*/ 1117206 h 1318056"/>
              <a:gd name="connsiteX84" fmla="*/ 5670829 w 12193629"/>
              <a:gd name="connsiteY84" fmla="*/ 1285784 h 1318056"/>
              <a:gd name="connsiteX85" fmla="*/ 5509423 w 12193629"/>
              <a:gd name="connsiteY85" fmla="*/ 1285784 h 1318056"/>
              <a:gd name="connsiteX86" fmla="*/ 5824940 w 12193629"/>
              <a:gd name="connsiteY86" fmla="*/ 1285784 h 1318056"/>
              <a:gd name="connsiteX87" fmla="*/ 5824940 w 12193629"/>
              <a:gd name="connsiteY87" fmla="*/ 30480 h 1318056"/>
              <a:gd name="connsiteX88" fmla="*/ 6016825 w 12193629"/>
              <a:gd name="connsiteY88" fmla="*/ 30480 h 1318056"/>
              <a:gd name="connsiteX89" fmla="*/ 6016825 w 12193629"/>
              <a:gd name="connsiteY89" fmla="*/ 521827 h 1318056"/>
              <a:gd name="connsiteX90" fmla="*/ 6321666 w 12193629"/>
              <a:gd name="connsiteY90" fmla="*/ 355043 h 1318056"/>
              <a:gd name="connsiteX91" fmla="*/ 6633719 w 12193629"/>
              <a:gd name="connsiteY91" fmla="*/ 681399 h 1318056"/>
              <a:gd name="connsiteX92" fmla="*/ 6633719 w 12193629"/>
              <a:gd name="connsiteY92" fmla="*/ 1285743 h 1318056"/>
              <a:gd name="connsiteX93" fmla="*/ 6441834 w 12193629"/>
              <a:gd name="connsiteY93" fmla="*/ 1285743 h 1318056"/>
              <a:gd name="connsiteX94" fmla="*/ 6441834 w 12193629"/>
              <a:gd name="connsiteY94" fmla="*/ 711879 h 1318056"/>
              <a:gd name="connsiteX95" fmla="*/ 6258913 w 12193629"/>
              <a:gd name="connsiteY95" fmla="*/ 523580 h 1318056"/>
              <a:gd name="connsiteX96" fmla="*/ 6016825 w 12193629"/>
              <a:gd name="connsiteY96" fmla="*/ 794355 h 1318056"/>
              <a:gd name="connsiteX97" fmla="*/ 6016825 w 12193629"/>
              <a:gd name="connsiteY97" fmla="*/ 1285702 h 1318056"/>
              <a:gd name="connsiteX98" fmla="*/ 5824940 w 12193629"/>
              <a:gd name="connsiteY98" fmla="*/ 1285702 h 1318056"/>
              <a:gd name="connsiteX99" fmla="*/ 6903639 w 12193629"/>
              <a:gd name="connsiteY99" fmla="*/ 1285784 h 1318056"/>
              <a:gd name="connsiteX100" fmla="*/ 6903639 w 12193629"/>
              <a:gd name="connsiteY100" fmla="*/ 30480 h 1318056"/>
              <a:gd name="connsiteX101" fmla="*/ 7004043 w 12193629"/>
              <a:gd name="connsiteY101" fmla="*/ 30480 h 1318056"/>
              <a:gd name="connsiteX102" fmla="*/ 7004043 w 12193629"/>
              <a:gd name="connsiteY102" fmla="*/ 1285784 h 1318056"/>
              <a:gd name="connsiteX103" fmla="*/ 6903639 w 12193629"/>
              <a:gd name="connsiteY103" fmla="*/ 1285784 h 1318056"/>
              <a:gd name="connsiteX104" fmla="*/ 7867589 w 12193629"/>
              <a:gd name="connsiteY104" fmla="*/ 1318056 h 1318056"/>
              <a:gd name="connsiteX105" fmla="*/ 7261494 w 12193629"/>
              <a:gd name="connsiteY105" fmla="*/ 658132 h 1318056"/>
              <a:gd name="connsiteX106" fmla="*/ 7867589 w 12193629"/>
              <a:gd name="connsiteY106" fmla="*/ 0 h 1318056"/>
              <a:gd name="connsiteX107" fmla="*/ 8471933 w 12193629"/>
              <a:gd name="connsiteY107" fmla="*/ 658132 h 1318056"/>
              <a:gd name="connsiteX108" fmla="*/ 7867589 w 12193629"/>
              <a:gd name="connsiteY108" fmla="*/ 1318056 h 1318056"/>
              <a:gd name="connsiteX109" fmla="*/ 7365443 w 12193629"/>
              <a:gd name="connsiteY109" fmla="*/ 658132 h 1318056"/>
              <a:gd name="connsiteX110" fmla="*/ 7867548 w 12193629"/>
              <a:gd name="connsiteY110" fmla="*/ 1224823 h 1318056"/>
              <a:gd name="connsiteX111" fmla="*/ 8369653 w 12193629"/>
              <a:gd name="connsiteY111" fmla="*/ 658132 h 1318056"/>
              <a:gd name="connsiteX112" fmla="*/ 7867548 w 12193629"/>
              <a:gd name="connsiteY112" fmla="*/ 93233 h 1318056"/>
              <a:gd name="connsiteX113" fmla="*/ 7365443 w 12193629"/>
              <a:gd name="connsiteY113" fmla="*/ 658132 h 1318056"/>
              <a:gd name="connsiteX114" fmla="*/ 8729382 w 12193629"/>
              <a:gd name="connsiteY114" fmla="*/ 1285784 h 1318056"/>
              <a:gd name="connsiteX115" fmla="*/ 8729382 w 12193629"/>
              <a:gd name="connsiteY115" fmla="*/ 30480 h 1318056"/>
              <a:gd name="connsiteX116" fmla="*/ 8856681 w 12193629"/>
              <a:gd name="connsiteY116" fmla="*/ 30480 h 1318056"/>
              <a:gd name="connsiteX117" fmla="*/ 9557844 w 12193629"/>
              <a:gd name="connsiteY117" fmla="*/ 1142307 h 1318056"/>
              <a:gd name="connsiteX118" fmla="*/ 9557844 w 12193629"/>
              <a:gd name="connsiteY118" fmla="*/ 30480 h 1318056"/>
              <a:gd name="connsiteX119" fmla="*/ 9658289 w 12193629"/>
              <a:gd name="connsiteY119" fmla="*/ 30480 h 1318056"/>
              <a:gd name="connsiteX120" fmla="*/ 9658289 w 12193629"/>
              <a:gd name="connsiteY120" fmla="*/ 1285784 h 1318056"/>
              <a:gd name="connsiteX121" fmla="*/ 9538162 w 12193629"/>
              <a:gd name="connsiteY121" fmla="*/ 1285784 h 1318056"/>
              <a:gd name="connsiteX122" fmla="*/ 8829827 w 12193629"/>
              <a:gd name="connsiteY122" fmla="*/ 168577 h 1318056"/>
              <a:gd name="connsiteX123" fmla="*/ 8829827 w 12193629"/>
              <a:gd name="connsiteY123" fmla="*/ 1285784 h 1318056"/>
              <a:gd name="connsiteX124" fmla="*/ 8729382 w 12193629"/>
              <a:gd name="connsiteY124" fmla="*/ 1285784 h 1318056"/>
              <a:gd name="connsiteX125" fmla="*/ 10299551 w 12193629"/>
              <a:gd name="connsiteY125" fmla="*/ 1285784 h 1318056"/>
              <a:gd name="connsiteX126" fmla="*/ 10299551 w 12193629"/>
              <a:gd name="connsiteY126" fmla="*/ 1196137 h 1318056"/>
              <a:gd name="connsiteX127" fmla="*/ 10728145 w 12193629"/>
              <a:gd name="connsiteY127" fmla="*/ 792643 h 1318056"/>
              <a:gd name="connsiteX128" fmla="*/ 10993541 w 12193629"/>
              <a:gd name="connsiteY128" fmla="*/ 376599 h 1318056"/>
              <a:gd name="connsiteX129" fmla="*/ 10711968 w 12193629"/>
              <a:gd name="connsiteY129" fmla="*/ 118375 h 1318056"/>
              <a:gd name="connsiteX130" fmla="*/ 10390991 w 12193629"/>
              <a:gd name="connsiteY130" fmla="*/ 442938 h 1318056"/>
              <a:gd name="connsiteX131" fmla="*/ 10290546 w 12193629"/>
              <a:gd name="connsiteY131" fmla="*/ 442938 h 1318056"/>
              <a:gd name="connsiteX132" fmla="*/ 10717347 w 12193629"/>
              <a:gd name="connsiteY132" fmla="*/ 30480 h 1318056"/>
              <a:gd name="connsiteX133" fmla="*/ 11093946 w 12193629"/>
              <a:gd name="connsiteY133" fmla="*/ 367635 h 1318056"/>
              <a:gd name="connsiteX134" fmla="*/ 10749620 w 12193629"/>
              <a:gd name="connsiteY134" fmla="*/ 891255 h 1318056"/>
              <a:gd name="connsiteX135" fmla="*/ 10430435 w 12193629"/>
              <a:gd name="connsiteY135" fmla="*/ 1192510 h 1318056"/>
              <a:gd name="connsiteX136" fmla="*/ 11138769 w 12193629"/>
              <a:gd name="connsiteY136" fmla="*/ 1192510 h 1318056"/>
              <a:gd name="connsiteX137" fmla="*/ 11138769 w 12193629"/>
              <a:gd name="connsiteY137" fmla="*/ 1285743 h 1318056"/>
              <a:gd name="connsiteX138" fmla="*/ 10299551 w 12193629"/>
              <a:gd name="connsiteY138" fmla="*/ 1285743 h 1318056"/>
              <a:gd name="connsiteX139" fmla="*/ 11874487 w 12193629"/>
              <a:gd name="connsiteY139" fmla="*/ 1285784 h 1318056"/>
              <a:gd name="connsiteX140" fmla="*/ 11874487 w 12193629"/>
              <a:gd name="connsiteY140" fmla="*/ 973771 h 1318056"/>
              <a:gd name="connsiteX141" fmla="*/ 11236077 w 12193629"/>
              <a:gd name="connsiteY141" fmla="*/ 973771 h 1318056"/>
              <a:gd name="connsiteX142" fmla="*/ 11236077 w 12193629"/>
              <a:gd name="connsiteY142" fmla="*/ 885917 h 1318056"/>
              <a:gd name="connsiteX143" fmla="*/ 11847551 w 12193629"/>
              <a:gd name="connsiteY143" fmla="*/ 52036 h 1318056"/>
              <a:gd name="connsiteX144" fmla="*/ 11971306 w 12193629"/>
              <a:gd name="connsiteY144" fmla="*/ 52036 h 1318056"/>
              <a:gd name="connsiteX145" fmla="*/ 11971306 w 12193629"/>
              <a:gd name="connsiteY145" fmla="*/ 882331 h 1318056"/>
              <a:gd name="connsiteX146" fmla="*/ 12193630 w 12193629"/>
              <a:gd name="connsiteY146" fmla="*/ 882331 h 1318056"/>
              <a:gd name="connsiteX147" fmla="*/ 12193630 w 12193629"/>
              <a:gd name="connsiteY147" fmla="*/ 975564 h 1318056"/>
              <a:gd name="connsiteX148" fmla="*/ 11971306 w 12193629"/>
              <a:gd name="connsiteY148" fmla="*/ 975564 h 1318056"/>
              <a:gd name="connsiteX149" fmla="*/ 11971306 w 12193629"/>
              <a:gd name="connsiteY149" fmla="*/ 1285784 h 1318056"/>
              <a:gd name="connsiteX150" fmla="*/ 11874446 w 12193629"/>
              <a:gd name="connsiteY150" fmla="*/ 1285784 h 1318056"/>
              <a:gd name="connsiteX151" fmla="*/ 11343695 w 12193629"/>
              <a:gd name="connsiteY151" fmla="*/ 882290 h 1318056"/>
              <a:gd name="connsiteX152" fmla="*/ 11874528 w 12193629"/>
              <a:gd name="connsiteY152" fmla="*/ 882290 h 1318056"/>
              <a:gd name="connsiteX153" fmla="*/ 11874528 w 12193629"/>
              <a:gd name="connsiteY153" fmla="*/ 157820 h 1318056"/>
              <a:gd name="connsiteX154" fmla="*/ 11343695 w 12193629"/>
              <a:gd name="connsiteY154" fmla="*/ 882290 h 1318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12193629" h="1318056">
                <a:moveTo>
                  <a:pt x="0" y="1285784"/>
                </a:moveTo>
                <a:lnTo>
                  <a:pt x="0" y="30480"/>
                </a:lnTo>
                <a:lnTo>
                  <a:pt x="555893" y="30480"/>
                </a:lnTo>
                <a:cubicBezTo>
                  <a:pt x="819537" y="30480"/>
                  <a:pt x="948629" y="215194"/>
                  <a:pt x="948629" y="414251"/>
                </a:cubicBezTo>
                <a:cubicBezTo>
                  <a:pt x="948629" y="627652"/>
                  <a:pt x="806987" y="817744"/>
                  <a:pt x="532626" y="817744"/>
                </a:cubicBezTo>
                <a:lnTo>
                  <a:pt x="195471" y="817744"/>
                </a:lnTo>
                <a:lnTo>
                  <a:pt x="195471" y="1285784"/>
                </a:lnTo>
                <a:lnTo>
                  <a:pt x="0" y="1285784"/>
                </a:lnTo>
                <a:close/>
                <a:moveTo>
                  <a:pt x="195471" y="634824"/>
                </a:moveTo>
                <a:lnTo>
                  <a:pt x="516489" y="634824"/>
                </a:lnTo>
                <a:cubicBezTo>
                  <a:pt x="665303" y="634824"/>
                  <a:pt x="746027" y="550555"/>
                  <a:pt x="746027" y="421423"/>
                </a:cubicBezTo>
                <a:cubicBezTo>
                  <a:pt x="746027" y="299462"/>
                  <a:pt x="672516" y="215194"/>
                  <a:pt x="523702" y="215194"/>
                </a:cubicBezTo>
                <a:lnTo>
                  <a:pt x="195471" y="215194"/>
                </a:lnTo>
                <a:lnTo>
                  <a:pt x="195471" y="634824"/>
                </a:lnTo>
                <a:close/>
                <a:moveTo>
                  <a:pt x="1095935" y="1285784"/>
                </a:moveTo>
                <a:lnTo>
                  <a:pt x="1095935" y="371220"/>
                </a:lnTo>
                <a:lnTo>
                  <a:pt x="1280649" y="371220"/>
                </a:lnTo>
                <a:lnTo>
                  <a:pt x="1280649" y="539798"/>
                </a:lnTo>
                <a:cubicBezTo>
                  <a:pt x="1316508" y="430428"/>
                  <a:pt x="1399024" y="360463"/>
                  <a:pt x="1528116" y="360463"/>
                </a:cubicBezTo>
                <a:lnTo>
                  <a:pt x="1603419" y="360463"/>
                </a:lnTo>
                <a:lnTo>
                  <a:pt x="1603419" y="546969"/>
                </a:lnTo>
                <a:lnTo>
                  <a:pt x="1531702" y="546969"/>
                </a:lnTo>
                <a:cubicBezTo>
                  <a:pt x="1350574" y="546969"/>
                  <a:pt x="1287821" y="661758"/>
                  <a:pt x="1287821" y="839260"/>
                </a:cubicBezTo>
                <a:lnTo>
                  <a:pt x="1287821" y="1285784"/>
                </a:lnTo>
                <a:lnTo>
                  <a:pt x="1095935" y="1285784"/>
                </a:lnTo>
                <a:close/>
                <a:moveTo>
                  <a:pt x="2101938" y="1305506"/>
                </a:moveTo>
                <a:cubicBezTo>
                  <a:pt x="1832956" y="1305506"/>
                  <a:pt x="1651829" y="1126171"/>
                  <a:pt x="1651829" y="830295"/>
                </a:cubicBezTo>
                <a:cubicBezTo>
                  <a:pt x="1651829" y="534419"/>
                  <a:pt x="1832956" y="355084"/>
                  <a:pt x="2101938" y="355084"/>
                </a:cubicBezTo>
                <a:cubicBezTo>
                  <a:pt x="2370920" y="355084"/>
                  <a:pt x="2552048" y="534419"/>
                  <a:pt x="2552048" y="830295"/>
                </a:cubicBezTo>
                <a:cubicBezTo>
                  <a:pt x="2552048" y="1126171"/>
                  <a:pt x="2370920" y="1305506"/>
                  <a:pt x="2101938" y="1305506"/>
                </a:cubicBezTo>
                <a:close/>
                <a:moveTo>
                  <a:pt x="1847300" y="830295"/>
                </a:moveTo>
                <a:cubicBezTo>
                  <a:pt x="1847300" y="1025766"/>
                  <a:pt x="1951331" y="1126171"/>
                  <a:pt x="2101938" y="1126171"/>
                </a:cubicBezTo>
                <a:cubicBezTo>
                  <a:pt x="2252545" y="1126171"/>
                  <a:pt x="2356577" y="1025766"/>
                  <a:pt x="2356577" y="830295"/>
                </a:cubicBezTo>
                <a:cubicBezTo>
                  <a:pt x="2356577" y="634824"/>
                  <a:pt x="2252586" y="534419"/>
                  <a:pt x="2101938" y="534419"/>
                </a:cubicBezTo>
                <a:cubicBezTo>
                  <a:pt x="1951290" y="534419"/>
                  <a:pt x="1847300" y="633031"/>
                  <a:pt x="1847300" y="830295"/>
                </a:cubicBezTo>
                <a:close/>
                <a:moveTo>
                  <a:pt x="2718547" y="1285784"/>
                </a:moveTo>
                <a:lnTo>
                  <a:pt x="2718547" y="371220"/>
                </a:lnTo>
                <a:lnTo>
                  <a:pt x="2903261" y="371220"/>
                </a:lnTo>
                <a:lnTo>
                  <a:pt x="2903261" y="514696"/>
                </a:lnTo>
                <a:cubicBezTo>
                  <a:pt x="2951670" y="410706"/>
                  <a:pt x="3052075" y="355084"/>
                  <a:pt x="3168657" y="355084"/>
                </a:cubicBezTo>
                <a:cubicBezTo>
                  <a:pt x="3285239" y="355084"/>
                  <a:pt x="3389270" y="407079"/>
                  <a:pt x="3421502" y="530833"/>
                </a:cubicBezTo>
                <a:cubicBezTo>
                  <a:pt x="3477083" y="407079"/>
                  <a:pt x="3595458" y="355084"/>
                  <a:pt x="3724591" y="355084"/>
                </a:cubicBezTo>
                <a:cubicBezTo>
                  <a:pt x="3887789" y="355084"/>
                  <a:pt x="4022260" y="453696"/>
                  <a:pt x="4022260" y="643788"/>
                </a:cubicBezTo>
                <a:lnTo>
                  <a:pt x="4022260" y="1285784"/>
                </a:lnTo>
                <a:lnTo>
                  <a:pt x="3830374" y="1285784"/>
                </a:lnTo>
                <a:lnTo>
                  <a:pt x="3830374" y="692198"/>
                </a:lnTo>
                <a:cubicBezTo>
                  <a:pt x="3830374" y="579242"/>
                  <a:pt x="3762243" y="523620"/>
                  <a:pt x="3668969" y="523620"/>
                </a:cubicBezTo>
                <a:cubicBezTo>
                  <a:pt x="3563185" y="523620"/>
                  <a:pt x="3466326" y="598924"/>
                  <a:pt x="3466326" y="747779"/>
                </a:cubicBezTo>
                <a:lnTo>
                  <a:pt x="3466326" y="1285743"/>
                </a:lnTo>
                <a:lnTo>
                  <a:pt x="3274440" y="1285743"/>
                </a:lnTo>
                <a:lnTo>
                  <a:pt x="3274440" y="692157"/>
                </a:lnTo>
                <a:cubicBezTo>
                  <a:pt x="3274440" y="579202"/>
                  <a:pt x="3206309" y="523580"/>
                  <a:pt x="3113035" y="523580"/>
                </a:cubicBezTo>
                <a:cubicBezTo>
                  <a:pt x="3007251" y="523580"/>
                  <a:pt x="2910392" y="598883"/>
                  <a:pt x="2910392" y="747738"/>
                </a:cubicBezTo>
                <a:lnTo>
                  <a:pt x="2910392" y="1285702"/>
                </a:lnTo>
                <a:lnTo>
                  <a:pt x="2718506" y="1285702"/>
                </a:lnTo>
                <a:close/>
                <a:moveTo>
                  <a:pt x="4622855" y="1305506"/>
                </a:moveTo>
                <a:cubicBezTo>
                  <a:pt x="4366423" y="1305506"/>
                  <a:pt x="4178083" y="1149479"/>
                  <a:pt x="4178083" y="837467"/>
                </a:cubicBezTo>
                <a:cubicBezTo>
                  <a:pt x="4178083" y="557727"/>
                  <a:pt x="4343074" y="355084"/>
                  <a:pt x="4622855" y="355084"/>
                </a:cubicBezTo>
                <a:cubicBezTo>
                  <a:pt x="4902635" y="355084"/>
                  <a:pt x="5038857" y="557727"/>
                  <a:pt x="5038857" y="839260"/>
                </a:cubicBezTo>
                <a:lnTo>
                  <a:pt x="5038857" y="885876"/>
                </a:lnTo>
                <a:lnTo>
                  <a:pt x="4366383" y="885876"/>
                </a:lnTo>
                <a:cubicBezTo>
                  <a:pt x="4382519" y="1058039"/>
                  <a:pt x="4473959" y="1140515"/>
                  <a:pt x="4626400" y="1140515"/>
                </a:cubicBezTo>
                <a:cubicBezTo>
                  <a:pt x="4735810" y="1140515"/>
                  <a:pt x="4802149" y="1097484"/>
                  <a:pt x="4839800" y="1011382"/>
                </a:cubicBezTo>
                <a:lnTo>
                  <a:pt x="5031686" y="1011382"/>
                </a:lnTo>
                <a:cubicBezTo>
                  <a:pt x="4977898" y="1206853"/>
                  <a:pt x="4829043" y="1305465"/>
                  <a:pt x="4622855" y="1305465"/>
                </a:cubicBezTo>
                <a:close/>
                <a:moveTo>
                  <a:pt x="4373595" y="735228"/>
                </a:moveTo>
                <a:lnTo>
                  <a:pt x="4847013" y="735228"/>
                </a:lnTo>
                <a:cubicBezTo>
                  <a:pt x="4834463" y="602510"/>
                  <a:pt x="4766290" y="518242"/>
                  <a:pt x="4622855" y="518242"/>
                </a:cubicBezTo>
                <a:cubicBezTo>
                  <a:pt x="4479419" y="518242"/>
                  <a:pt x="4398655" y="600717"/>
                  <a:pt x="4373595" y="735228"/>
                </a:cubicBezTo>
                <a:close/>
                <a:moveTo>
                  <a:pt x="5509423" y="1285784"/>
                </a:moveTo>
                <a:cubicBezTo>
                  <a:pt x="5344432" y="1285784"/>
                  <a:pt x="5260164" y="1203308"/>
                  <a:pt x="5260164" y="1036524"/>
                </a:cubicBezTo>
                <a:lnTo>
                  <a:pt x="5260164" y="539798"/>
                </a:lnTo>
                <a:lnTo>
                  <a:pt x="5089793" y="539798"/>
                </a:lnTo>
                <a:lnTo>
                  <a:pt x="5089793" y="371220"/>
                </a:lnTo>
                <a:lnTo>
                  <a:pt x="5260164" y="371220"/>
                </a:lnTo>
                <a:lnTo>
                  <a:pt x="5260164" y="143476"/>
                </a:lnTo>
                <a:lnTo>
                  <a:pt x="5452049" y="89688"/>
                </a:lnTo>
                <a:lnTo>
                  <a:pt x="5452049" y="371220"/>
                </a:lnTo>
                <a:lnTo>
                  <a:pt x="5651106" y="371220"/>
                </a:lnTo>
                <a:lnTo>
                  <a:pt x="5651106" y="539798"/>
                </a:lnTo>
                <a:lnTo>
                  <a:pt x="5452049" y="539798"/>
                </a:lnTo>
                <a:lnTo>
                  <a:pt x="5452049" y="1007837"/>
                </a:lnTo>
                <a:cubicBezTo>
                  <a:pt x="5452049" y="1083140"/>
                  <a:pt x="5477150" y="1117206"/>
                  <a:pt x="5554247" y="1117206"/>
                </a:cubicBezTo>
                <a:lnTo>
                  <a:pt x="5670829" y="1117206"/>
                </a:lnTo>
                <a:lnTo>
                  <a:pt x="5670829" y="1285784"/>
                </a:lnTo>
                <a:lnTo>
                  <a:pt x="5509423" y="1285784"/>
                </a:lnTo>
                <a:close/>
                <a:moveTo>
                  <a:pt x="5824940" y="1285784"/>
                </a:moveTo>
                <a:lnTo>
                  <a:pt x="5824940" y="30480"/>
                </a:lnTo>
                <a:lnTo>
                  <a:pt x="6016825" y="30480"/>
                </a:lnTo>
                <a:lnTo>
                  <a:pt x="6016825" y="521827"/>
                </a:lnTo>
                <a:cubicBezTo>
                  <a:pt x="6072407" y="416003"/>
                  <a:pt x="6176397" y="355043"/>
                  <a:pt x="6321666" y="355043"/>
                </a:cubicBezTo>
                <a:cubicBezTo>
                  <a:pt x="6529688" y="355043"/>
                  <a:pt x="6633719" y="477004"/>
                  <a:pt x="6633719" y="681399"/>
                </a:cubicBezTo>
                <a:lnTo>
                  <a:pt x="6633719" y="1285743"/>
                </a:lnTo>
                <a:lnTo>
                  <a:pt x="6441834" y="1285743"/>
                </a:lnTo>
                <a:lnTo>
                  <a:pt x="6441834" y="711879"/>
                </a:lnTo>
                <a:cubicBezTo>
                  <a:pt x="6441834" y="586333"/>
                  <a:pt x="6366531" y="523580"/>
                  <a:pt x="6258913" y="523580"/>
                </a:cubicBezTo>
                <a:cubicBezTo>
                  <a:pt x="6122650" y="523580"/>
                  <a:pt x="6016825" y="622191"/>
                  <a:pt x="6016825" y="794355"/>
                </a:cubicBezTo>
                <a:lnTo>
                  <a:pt x="6016825" y="1285702"/>
                </a:lnTo>
                <a:lnTo>
                  <a:pt x="5824940" y="1285702"/>
                </a:lnTo>
                <a:close/>
                <a:moveTo>
                  <a:pt x="6903639" y="1285784"/>
                </a:moveTo>
                <a:lnTo>
                  <a:pt x="6903639" y="30480"/>
                </a:lnTo>
                <a:lnTo>
                  <a:pt x="7004043" y="30480"/>
                </a:lnTo>
                <a:lnTo>
                  <a:pt x="7004043" y="1285784"/>
                </a:lnTo>
                <a:lnTo>
                  <a:pt x="6903639" y="1285784"/>
                </a:lnTo>
                <a:close/>
                <a:moveTo>
                  <a:pt x="7867589" y="1318056"/>
                </a:moveTo>
                <a:cubicBezTo>
                  <a:pt x="7458717" y="1318056"/>
                  <a:pt x="7261494" y="991700"/>
                  <a:pt x="7261494" y="658132"/>
                </a:cubicBezTo>
                <a:cubicBezTo>
                  <a:pt x="7261494" y="324563"/>
                  <a:pt x="7458717" y="0"/>
                  <a:pt x="7867589" y="0"/>
                </a:cubicBezTo>
                <a:cubicBezTo>
                  <a:pt x="8276461" y="0"/>
                  <a:pt x="8471933" y="324563"/>
                  <a:pt x="8471933" y="658132"/>
                </a:cubicBezTo>
                <a:cubicBezTo>
                  <a:pt x="8471933" y="991700"/>
                  <a:pt x="8276461" y="1318056"/>
                  <a:pt x="7867589" y="1318056"/>
                </a:cubicBezTo>
                <a:close/>
                <a:moveTo>
                  <a:pt x="7365443" y="658132"/>
                </a:moveTo>
                <a:cubicBezTo>
                  <a:pt x="7365443" y="948629"/>
                  <a:pt x="7525056" y="1224823"/>
                  <a:pt x="7867548" y="1224823"/>
                </a:cubicBezTo>
                <a:cubicBezTo>
                  <a:pt x="8210041" y="1224823"/>
                  <a:pt x="8369653" y="948670"/>
                  <a:pt x="8369653" y="658132"/>
                </a:cubicBezTo>
                <a:cubicBezTo>
                  <a:pt x="8369653" y="367594"/>
                  <a:pt x="8210041" y="93233"/>
                  <a:pt x="7867548" y="93233"/>
                </a:cubicBezTo>
                <a:cubicBezTo>
                  <a:pt x="7525056" y="93233"/>
                  <a:pt x="7365443" y="367594"/>
                  <a:pt x="7365443" y="658132"/>
                </a:cubicBezTo>
                <a:close/>
                <a:moveTo>
                  <a:pt x="8729382" y="1285784"/>
                </a:moveTo>
                <a:lnTo>
                  <a:pt x="8729382" y="30480"/>
                </a:lnTo>
                <a:lnTo>
                  <a:pt x="8856681" y="30480"/>
                </a:lnTo>
                <a:lnTo>
                  <a:pt x="9557844" y="1142307"/>
                </a:lnTo>
                <a:lnTo>
                  <a:pt x="9557844" y="30480"/>
                </a:lnTo>
                <a:lnTo>
                  <a:pt x="9658289" y="30480"/>
                </a:lnTo>
                <a:lnTo>
                  <a:pt x="9658289" y="1285784"/>
                </a:lnTo>
                <a:lnTo>
                  <a:pt x="9538162" y="1285784"/>
                </a:lnTo>
                <a:lnTo>
                  <a:pt x="8829827" y="168577"/>
                </a:lnTo>
                <a:lnTo>
                  <a:pt x="8829827" y="1285784"/>
                </a:lnTo>
                <a:lnTo>
                  <a:pt x="8729382" y="1285784"/>
                </a:lnTo>
                <a:close/>
                <a:moveTo>
                  <a:pt x="10299551" y="1285784"/>
                </a:moveTo>
                <a:lnTo>
                  <a:pt x="10299551" y="1196137"/>
                </a:lnTo>
                <a:lnTo>
                  <a:pt x="10728145" y="792643"/>
                </a:lnTo>
                <a:cubicBezTo>
                  <a:pt x="10878793" y="650960"/>
                  <a:pt x="10993541" y="538005"/>
                  <a:pt x="10993541" y="376599"/>
                </a:cubicBezTo>
                <a:cubicBezTo>
                  <a:pt x="10993541" y="215194"/>
                  <a:pt x="10891344" y="118375"/>
                  <a:pt x="10711968" y="118375"/>
                </a:cubicBezTo>
                <a:cubicBezTo>
                  <a:pt x="10532592" y="118375"/>
                  <a:pt x="10401748" y="216987"/>
                  <a:pt x="10390991" y="442938"/>
                </a:cubicBezTo>
                <a:lnTo>
                  <a:pt x="10290546" y="442938"/>
                </a:lnTo>
                <a:cubicBezTo>
                  <a:pt x="10301303" y="166784"/>
                  <a:pt x="10480638" y="30480"/>
                  <a:pt x="10717347" y="30480"/>
                </a:cubicBezTo>
                <a:cubicBezTo>
                  <a:pt x="10954055" y="30480"/>
                  <a:pt x="11093946" y="156027"/>
                  <a:pt x="11093946" y="367635"/>
                </a:cubicBezTo>
                <a:cubicBezTo>
                  <a:pt x="11093946" y="566692"/>
                  <a:pt x="10952263" y="702955"/>
                  <a:pt x="10749620" y="891255"/>
                </a:cubicBezTo>
                <a:lnTo>
                  <a:pt x="10430435" y="1192510"/>
                </a:lnTo>
                <a:lnTo>
                  <a:pt x="11138769" y="1192510"/>
                </a:lnTo>
                <a:lnTo>
                  <a:pt x="11138769" y="1285743"/>
                </a:lnTo>
                <a:lnTo>
                  <a:pt x="10299551" y="1285743"/>
                </a:lnTo>
                <a:close/>
                <a:moveTo>
                  <a:pt x="11874487" y="1285784"/>
                </a:moveTo>
                <a:lnTo>
                  <a:pt x="11874487" y="973771"/>
                </a:lnTo>
                <a:lnTo>
                  <a:pt x="11236077" y="973771"/>
                </a:lnTo>
                <a:lnTo>
                  <a:pt x="11236077" y="885917"/>
                </a:lnTo>
                <a:lnTo>
                  <a:pt x="11847551" y="52036"/>
                </a:lnTo>
                <a:lnTo>
                  <a:pt x="11971306" y="52036"/>
                </a:lnTo>
                <a:lnTo>
                  <a:pt x="11971306" y="882331"/>
                </a:lnTo>
                <a:lnTo>
                  <a:pt x="12193630" y="882331"/>
                </a:lnTo>
                <a:lnTo>
                  <a:pt x="12193630" y="975564"/>
                </a:lnTo>
                <a:lnTo>
                  <a:pt x="11971306" y="975564"/>
                </a:lnTo>
                <a:lnTo>
                  <a:pt x="11971306" y="1285784"/>
                </a:lnTo>
                <a:lnTo>
                  <a:pt x="11874446" y="1285784"/>
                </a:lnTo>
                <a:close/>
                <a:moveTo>
                  <a:pt x="11343695" y="882290"/>
                </a:moveTo>
                <a:lnTo>
                  <a:pt x="11874528" y="882290"/>
                </a:lnTo>
                <a:lnTo>
                  <a:pt x="11874528" y="157820"/>
                </a:lnTo>
                <a:lnTo>
                  <a:pt x="11343695" y="882290"/>
                </a:lnTo>
                <a:close/>
              </a:path>
            </a:pathLst>
          </a:custGeom>
          <a:solidFill>
            <a:schemeClr val="tx1"/>
          </a:solidFill>
          <a:ln w="4075" cap="flat">
            <a:noFill/>
            <a:prstDash val="solid"/>
            <a:miter/>
          </a:ln>
        </p:spPr>
        <p:txBody>
          <a:bodyPr rtlCol="0" anchor="ctr"/>
          <a:lstStyle/>
          <a:p>
            <a:endParaRPr lang="en-GB" noProof="0" dirty="0"/>
          </a:p>
        </p:txBody>
      </p:sp>
      <p:sp>
        <p:nvSpPr>
          <p:cNvPr id="31" name="Free-form: Shape 30">
            <a:extLst>
              <a:ext uri="{FF2B5EF4-FFF2-40B4-BE49-F238E27FC236}">
                <a16:creationId xmlns:a16="http://schemas.microsoft.com/office/drawing/2014/main" id="{D2B6981D-37DF-E4E9-E890-FAD1D02202DF}"/>
              </a:ext>
            </a:extLst>
          </p:cNvPr>
          <p:cNvSpPr>
            <a:spLocks noChangeAspect="1"/>
          </p:cNvSpPr>
          <p:nvPr/>
        </p:nvSpPr>
        <p:spPr>
          <a:xfrm>
            <a:off x="3517071" y="4052659"/>
            <a:ext cx="2055735" cy="657464"/>
          </a:xfrm>
          <a:custGeom>
            <a:avLst/>
            <a:gdLst>
              <a:gd name="connsiteX0" fmla="*/ 3613080 w 12193876"/>
              <a:gd name="connsiteY0" fmla="*/ 3899830 h 3899831"/>
              <a:gd name="connsiteX1" fmla="*/ 3613103 w 12193876"/>
              <a:gd name="connsiteY1" fmla="*/ 3899831 h 3899831"/>
              <a:gd name="connsiteX2" fmla="*/ 3613058 w 12193876"/>
              <a:gd name="connsiteY2" fmla="*/ 3899831 h 3899831"/>
              <a:gd name="connsiteX3" fmla="*/ 5596079 w 12193876"/>
              <a:gd name="connsiteY3" fmla="*/ 2955521 h 3899831"/>
              <a:gd name="connsiteX4" fmla="*/ 5413489 w 12193876"/>
              <a:gd name="connsiteY4" fmla="*/ 3014403 h 3899831"/>
              <a:gd name="connsiteX5" fmla="*/ 5240729 w 12193876"/>
              <a:gd name="connsiteY5" fmla="*/ 3039913 h 3899831"/>
              <a:gd name="connsiteX6" fmla="*/ 5009085 w 12193876"/>
              <a:gd name="connsiteY6" fmla="*/ 3238184 h 3899831"/>
              <a:gd name="connsiteX7" fmla="*/ 5009040 w 12193876"/>
              <a:gd name="connsiteY7" fmla="*/ 3238229 h 3899831"/>
              <a:gd name="connsiteX8" fmla="*/ 5236797 w 12193876"/>
              <a:gd name="connsiteY8" fmla="*/ 3428636 h 3899831"/>
              <a:gd name="connsiteX9" fmla="*/ 5596079 w 12193876"/>
              <a:gd name="connsiteY9" fmla="*/ 3061536 h 3899831"/>
              <a:gd name="connsiteX10" fmla="*/ 8053332 w 12193876"/>
              <a:gd name="connsiteY10" fmla="*/ 2604146 h 3899831"/>
              <a:gd name="connsiteX11" fmla="*/ 7717639 w 12193876"/>
              <a:gd name="connsiteY11" fmla="*/ 3010516 h 3899831"/>
              <a:gd name="connsiteX12" fmla="*/ 8053332 w 12193876"/>
              <a:gd name="connsiteY12" fmla="*/ 3422784 h 3899831"/>
              <a:gd name="connsiteX13" fmla="*/ 8396888 w 12193876"/>
              <a:gd name="connsiteY13" fmla="*/ 3008551 h 3899831"/>
              <a:gd name="connsiteX14" fmla="*/ 8053332 w 12193876"/>
              <a:gd name="connsiteY14" fmla="*/ 2604146 h 3899831"/>
              <a:gd name="connsiteX15" fmla="*/ 7025344 w 12193876"/>
              <a:gd name="connsiteY15" fmla="*/ 2604146 h 3899831"/>
              <a:gd name="connsiteX16" fmla="*/ 6687641 w 12193876"/>
              <a:gd name="connsiteY16" fmla="*/ 2947702 h 3899831"/>
              <a:gd name="connsiteX17" fmla="*/ 7335527 w 12193876"/>
              <a:gd name="connsiteY17" fmla="*/ 2947702 h 3899831"/>
              <a:gd name="connsiteX18" fmla="*/ 7025344 w 12193876"/>
              <a:gd name="connsiteY18" fmla="*/ 2604146 h 3899831"/>
              <a:gd name="connsiteX19" fmla="*/ 3601353 w 12193876"/>
              <a:gd name="connsiteY19" fmla="*/ 2604146 h 3899831"/>
              <a:gd name="connsiteX20" fmla="*/ 3261729 w 12193876"/>
              <a:gd name="connsiteY20" fmla="*/ 2990904 h 3899831"/>
              <a:gd name="connsiteX21" fmla="*/ 3597422 w 12193876"/>
              <a:gd name="connsiteY21" fmla="*/ 3371764 h 3899831"/>
              <a:gd name="connsiteX22" fmla="*/ 3938968 w 12193876"/>
              <a:gd name="connsiteY22" fmla="*/ 2988938 h 3899831"/>
              <a:gd name="connsiteX23" fmla="*/ 3601353 w 12193876"/>
              <a:gd name="connsiteY23" fmla="*/ 2604146 h 3899831"/>
              <a:gd name="connsiteX24" fmla="*/ 2559605 w 12193876"/>
              <a:gd name="connsiteY24" fmla="*/ 2604146 h 3899831"/>
              <a:gd name="connsiteX25" fmla="*/ 2221902 w 12193876"/>
              <a:gd name="connsiteY25" fmla="*/ 2947702 h 3899831"/>
              <a:gd name="connsiteX26" fmla="*/ 2869744 w 12193876"/>
              <a:gd name="connsiteY26" fmla="*/ 2947702 h 3899831"/>
              <a:gd name="connsiteX27" fmla="*/ 2559605 w 12193876"/>
              <a:gd name="connsiteY27" fmla="*/ 2604146 h 3899831"/>
              <a:gd name="connsiteX28" fmla="*/ 4746883 w 12193876"/>
              <a:gd name="connsiteY28" fmla="*/ 2515867 h 3899831"/>
              <a:gd name="connsiteX29" fmla="*/ 4803800 w 12193876"/>
              <a:gd name="connsiteY29" fmla="*/ 2515867 h 3899831"/>
              <a:gd name="connsiteX30" fmla="*/ 4803800 w 12193876"/>
              <a:gd name="connsiteY30" fmla="*/ 2617951 h 3899831"/>
              <a:gd name="connsiteX31" fmla="*/ 4750815 w 12193876"/>
              <a:gd name="connsiteY31" fmla="*/ 2617951 h 3899831"/>
              <a:gd name="connsiteX32" fmla="*/ 4442597 w 12193876"/>
              <a:gd name="connsiteY32" fmla="*/ 3006630 h 3899831"/>
              <a:gd name="connsiteX33" fmla="*/ 4442597 w 12193876"/>
              <a:gd name="connsiteY33" fmla="*/ 3501324 h 3899831"/>
              <a:gd name="connsiteX34" fmla="*/ 4336582 w 12193876"/>
              <a:gd name="connsiteY34" fmla="*/ 3501324 h 3899831"/>
              <a:gd name="connsiteX35" fmla="*/ 4336582 w 12193876"/>
              <a:gd name="connsiteY35" fmla="*/ 2527617 h 3899831"/>
              <a:gd name="connsiteX36" fmla="*/ 4440676 w 12193876"/>
              <a:gd name="connsiteY36" fmla="*/ 2527617 h 3899831"/>
              <a:gd name="connsiteX37" fmla="*/ 4440676 w 12193876"/>
              <a:gd name="connsiteY37" fmla="*/ 2737682 h 3899831"/>
              <a:gd name="connsiteX38" fmla="*/ 4746883 w 12193876"/>
              <a:gd name="connsiteY38" fmla="*/ 2515867 h 3899831"/>
              <a:gd name="connsiteX39" fmla="*/ 7025300 w 12193876"/>
              <a:gd name="connsiteY39" fmla="*/ 2507959 h 3899831"/>
              <a:gd name="connsiteX40" fmla="*/ 7445385 w 12193876"/>
              <a:gd name="connsiteY40" fmla="*/ 3020345 h 3899831"/>
              <a:gd name="connsiteX41" fmla="*/ 7445385 w 12193876"/>
              <a:gd name="connsiteY41" fmla="*/ 3039958 h 3899831"/>
              <a:gd name="connsiteX42" fmla="*/ 6683709 w 12193876"/>
              <a:gd name="connsiteY42" fmla="*/ 3039958 h 3899831"/>
              <a:gd name="connsiteX43" fmla="*/ 7029231 w 12193876"/>
              <a:gd name="connsiteY43" fmla="*/ 3428636 h 3899831"/>
              <a:gd name="connsiteX44" fmla="*/ 7325699 w 12193876"/>
              <a:gd name="connsiteY44" fmla="*/ 3226434 h 3899831"/>
              <a:gd name="connsiteX45" fmla="*/ 7437567 w 12193876"/>
              <a:gd name="connsiteY45" fmla="*/ 3226434 h 3899831"/>
              <a:gd name="connsiteX46" fmla="*/ 7027310 w 12193876"/>
              <a:gd name="connsiteY46" fmla="*/ 3522857 h 3899831"/>
              <a:gd name="connsiteX47" fmla="*/ 7027310 w 12193876"/>
              <a:gd name="connsiteY47" fmla="*/ 3522902 h 3899831"/>
              <a:gd name="connsiteX48" fmla="*/ 6577738 w 12193876"/>
              <a:gd name="connsiteY48" fmla="*/ 3020345 h 3899831"/>
              <a:gd name="connsiteX49" fmla="*/ 7025300 w 12193876"/>
              <a:gd name="connsiteY49" fmla="*/ 2507959 h 3899831"/>
              <a:gd name="connsiteX50" fmla="*/ 5342723 w 12193876"/>
              <a:gd name="connsiteY50" fmla="*/ 2507959 h 3899831"/>
              <a:gd name="connsiteX51" fmla="*/ 5701916 w 12193876"/>
              <a:gd name="connsiteY51" fmla="*/ 2808314 h 3899831"/>
              <a:gd name="connsiteX52" fmla="*/ 5701916 w 12193876"/>
              <a:gd name="connsiteY52" fmla="*/ 3501324 h 3899831"/>
              <a:gd name="connsiteX53" fmla="*/ 5599876 w 12193876"/>
              <a:gd name="connsiteY53" fmla="*/ 3501324 h 3899831"/>
              <a:gd name="connsiteX54" fmla="*/ 5599876 w 12193876"/>
              <a:gd name="connsiteY54" fmla="*/ 3277543 h 3899831"/>
              <a:gd name="connsiteX55" fmla="*/ 5215129 w 12193876"/>
              <a:gd name="connsiteY55" fmla="*/ 3522947 h 3899831"/>
              <a:gd name="connsiteX56" fmla="*/ 5215174 w 12193876"/>
              <a:gd name="connsiteY56" fmla="*/ 3522902 h 3899831"/>
              <a:gd name="connsiteX57" fmla="*/ 4901059 w 12193876"/>
              <a:gd name="connsiteY57" fmla="*/ 3244126 h 3899831"/>
              <a:gd name="connsiteX58" fmla="*/ 5207266 w 12193876"/>
              <a:gd name="connsiteY58" fmla="*/ 2959452 h 3899831"/>
              <a:gd name="connsiteX59" fmla="*/ 5433057 w 12193876"/>
              <a:gd name="connsiteY59" fmla="*/ 2928045 h 3899831"/>
              <a:gd name="connsiteX60" fmla="*/ 5595990 w 12193876"/>
              <a:gd name="connsiteY60" fmla="*/ 2786691 h 3899831"/>
              <a:gd name="connsiteX61" fmla="*/ 5340757 w 12193876"/>
              <a:gd name="connsiteY61" fmla="*/ 2596283 h 3899831"/>
              <a:gd name="connsiteX62" fmla="*/ 5036471 w 12193876"/>
              <a:gd name="connsiteY62" fmla="*/ 2800451 h 3899831"/>
              <a:gd name="connsiteX63" fmla="*/ 4928490 w 12193876"/>
              <a:gd name="connsiteY63" fmla="*/ 2800451 h 3899831"/>
              <a:gd name="connsiteX64" fmla="*/ 5342723 w 12193876"/>
              <a:gd name="connsiteY64" fmla="*/ 2507959 h 3899831"/>
              <a:gd name="connsiteX65" fmla="*/ 3589470 w 12193876"/>
              <a:gd name="connsiteY65" fmla="*/ 2507959 h 3899831"/>
              <a:gd name="connsiteX66" fmla="*/ 3940889 w 12193876"/>
              <a:gd name="connsiteY66" fmla="*/ 2719990 h 3899831"/>
              <a:gd name="connsiteX67" fmla="*/ 3940889 w 12193876"/>
              <a:gd name="connsiteY67" fmla="*/ 2527617 h 3899831"/>
              <a:gd name="connsiteX68" fmla="*/ 4044939 w 12193876"/>
              <a:gd name="connsiteY68" fmla="*/ 2527617 h 3899831"/>
              <a:gd name="connsiteX69" fmla="*/ 4044939 w 12193876"/>
              <a:gd name="connsiteY69" fmla="*/ 3473848 h 3899831"/>
              <a:gd name="connsiteX70" fmla="*/ 3706011 w 12193876"/>
              <a:gd name="connsiteY70" fmla="*/ 3893042 h 3899831"/>
              <a:gd name="connsiteX71" fmla="*/ 3613080 w 12193876"/>
              <a:gd name="connsiteY71" fmla="*/ 3899830 h 3899831"/>
              <a:gd name="connsiteX72" fmla="*/ 3527887 w 12193876"/>
              <a:gd name="connsiteY72" fmla="*/ 3894111 h 3899831"/>
              <a:gd name="connsiteX73" fmla="*/ 3187120 w 12193876"/>
              <a:gd name="connsiteY73" fmla="*/ 3568069 h 3899831"/>
              <a:gd name="connsiteX74" fmla="*/ 3293136 w 12193876"/>
              <a:gd name="connsiteY74" fmla="*/ 3568069 h 3899831"/>
              <a:gd name="connsiteX75" fmla="*/ 3615069 w 12193876"/>
              <a:gd name="connsiteY75" fmla="*/ 3809542 h 3899831"/>
              <a:gd name="connsiteX76" fmla="*/ 3940933 w 12193876"/>
              <a:gd name="connsiteY76" fmla="*/ 3479745 h 3899831"/>
              <a:gd name="connsiteX77" fmla="*/ 3940933 w 12193876"/>
              <a:gd name="connsiteY77" fmla="*/ 3244170 h 3899831"/>
              <a:gd name="connsiteX78" fmla="*/ 3581651 w 12193876"/>
              <a:gd name="connsiteY78" fmla="*/ 3467951 h 3899831"/>
              <a:gd name="connsiteX79" fmla="*/ 3153658 w 12193876"/>
              <a:gd name="connsiteY79" fmla="*/ 2990904 h 3899831"/>
              <a:gd name="connsiteX80" fmla="*/ 3589470 w 12193876"/>
              <a:gd name="connsiteY80" fmla="*/ 2507959 h 3899831"/>
              <a:gd name="connsiteX81" fmla="*/ 2559605 w 12193876"/>
              <a:gd name="connsiteY81" fmla="*/ 2507959 h 3899831"/>
              <a:gd name="connsiteX82" fmla="*/ 2979691 w 12193876"/>
              <a:gd name="connsiteY82" fmla="*/ 3020345 h 3899831"/>
              <a:gd name="connsiteX83" fmla="*/ 2979691 w 12193876"/>
              <a:gd name="connsiteY83" fmla="*/ 3039958 h 3899831"/>
              <a:gd name="connsiteX84" fmla="*/ 2218015 w 12193876"/>
              <a:gd name="connsiteY84" fmla="*/ 3039958 h 3899831"/>
              <a:gd name="connsiteX85" fmla="*/ 2563537 w 12193876"/>
              <a:gd name="connsiteY85" fmla="*/ 3428636 h 3899831"/>
              <a:gd name="connsiteX86" fmla="*/ 2860005 w 12193876"/>
              <a:gd name="connsiteY86" fmla="*/ 3226434 h 3899831"/>
              <a:gd name="connsiteX87" fmla="*/ 2971873 w 12193876"/>
              <a:gd name="connsiteY87" fmla="*/ 3226434 h 3899831"/>
              <a:gd name="connsiteX88" fmla="*/ 2561571 w 12193876"/>
              <a:gd name="connsiteY88" fmla="*/ 3522857 h 3899831"/>
              <a:gd name="connsiteX89" fmla="*/ 2561526 w 12193876"/>
              <a:gd name="connsiteY89" fmla="*/ 3522902 h 3899831"/>
              <a:gd name="connsiteX90" fmla="*/ 2111955 w 12193876"/>
              <a:gd name="connsiteY90" fmla="*/ 3020345 h 3899831"/>
              <a:gd name="connsiteX91" fmla="*/ 2559605 w 12193876"/>
              <a:gd name="connsiteY91" fmla="*/ 2507959 h 3899831"/>
              <a:gd name="connsiteX92" fmla="*/ 909999 w 12193876"/>
              <a:gd name="connsiteY92" fmla="*/ 2507959 h 3899831"/>
              <a:gd name="connsiteX93" fmla="*/ 1235864 w 12193876"/>
              <a:gd name="connsiteY93" fmla="*/ 2841687 h 3899831"/>
              <a:gd name="connsiteX94" fmla="*/ 1235864 w 12193876"/>
              <a:gd name="connsiteY94" fmla="*/ 3501279 h 3899831"/>
              <a:gd name="connsiteX95" fmla="*/ 1129849 w 12193876"/>
              <a:gd name="connsiteY95" fmla="*/ 3501279 h 3899831"/>
              <a:gd name="connsiteX96" fmla="*/ 1129849 w 12193876"/>
              <a:gd name="connsiteY96" fmla="*/ 2861300 h 3899831"/>
              <a:gd name="connsiteX97" fmla="*/ 886455 w 12193876"/>
              <a:gd name="connsiteY97" fmla="*/ 2604146 h 3899831"/>
              <a:gd name="connsiteX98" fmla="*/ 546831 w 12193876"/>
              <a:gd name="connsiteY98" fmla="*/ 3006585 h 3899831"/>
              <a:gd name="connsiteX99" fmla="*/ 546831 w 12193876"/>
              <a:gd name="connsiteY99" fmla="*/ 3501279 h 3899831"/>
              <a:gd name="connsiteX100" fmla="*/ 440815 w 12193876"/>
              <a:gd name="connsiteY100" fmla="*/ 3501279 h 3899831"/>
              <a:gd name="connsiteX101" fmla="*/ 440771 w 12193876"/>
              <a:gd name="connsiteY101" fmla="*/ 3501324 h 3899831"/>
              <a:gd name="connsiteX102" fmla="*/ 440771 w 12193876"/>
              <a:gd name="connsiteY102" fmla="*/ 2527617 h 3899831"/>
              <a:gd name="connsiteX103" fmla="*/ 544820 w 12193876"/>
              <a:gd name="connsiteY103" fmla="*/ 2527617 h 3899831"/>
              <a:gd name="connsiteX104" fmla="*/ 544820 w 12193876"/>
              <a:gd name="connsiteY104" fmla="*/ 2755329 h 3899831"/>
              <a:gd name="connsiteX105" fmla="*/ 909999 w 12193876"/>
              <a:gd name="connsiteY105" fmla="*/ 2507959 h 3899831"/>
              <a:gd name="connsiteX106" fmla="*/ 6170743 w 12193876"/>
              <a:gd name="connsiteY106" fmla="*/ 2205684 h 3899831"/>
              <a:gd name="connsiteX107" fmla="*/ 6170743 w 12193876"/>
              <a:gd name="connsiteY107" fmla="*/ 2527617 h 3899831"/>
              <a:gd name="connsiteX108" fmla="*/ 6410249 w 12193876"/>
              <a:gd name="connsiteY108" fmla="*/ 2527617 h 3899831"/>
              <a:gd name="connsiteX109" fmla="*/ 6410249 w 12193876"/>
              <a:gd name="connsiteY109" fmla="*/ 2621838 h 3899831"/>
              <a:gd name="connsiteX110" fmla="*/ 6170743 w 12193876"/>
              <a:gd name="connsiteY110" fmla="*/ 2621838 h 3899831"/>
              <a:gd name="connsiteX111" fmla="*/ 6170743 w 12193876"/>
              <a:gd name="connsiteY111" fmla="*/ 3255920 h 3899831"/>
              <a:gd name="connsiteX112" fmla="*/ 6310131 w 12193876"/>
              <a:gd name="connsiteY112" fmla="*/ 3407058 h 3899831"/>
              <a:gd name="connsiteX113" fmla="*/ 6431872 w 12193876"/>
              <a:gd name="connsiteY113" fmla="*/ 3407058 h 3899831"/>
              <a:gd name="connsiteX114" fmla="*/ 6431872 w 12193876"/>
              <a:gd name="connsiteY114" fmla="*/ 3501279 h 3899831"/>
              <a:gd name="connsiteX115" fmla="*/ 6290518 w 12193876"/>
              <a:gd name="connsiteY115" fmla="*/ 3501279 h 3899831"/>
              <a:gd name="connsiteX116" fmla="*/ 6290518 w 12193876"/>
              <a:gd name="connsiteY116" fmla="*/ 3501324 h 3899831"/>
              <a:gd name="connsiteX117" fmla="*/ 6064727 w 12193876"/>
              <a:gd name="connsiteY117" fmla="*/ 3273612 h 3899831"/>
              <a:gd name="connsiteX118" fmla="*/ 6064727 w 12193876"/>
              <a:gd name="connsiteY118" fmla="*/ 2621838 h 3899831"/>
              <a:gd name="connsiteX119" fmla="*/ 5866456 w 12193876"/>
              <a:gd name="connsiteY119" fmla="*/ 2621838 h 3899831"/>
              <a:gd name="connsiteX120" fmla="*/ 5866456 w 12193876"/>
              <a:gd name="connsiteY120" fmla="*/ 2527617 h 3899831"/>
              <a:gd name="connsiteX121" fmla="*/ 6064727 w 12193876"/>
              <a:gd name="connsiteY121" fmla="*/ 2527617 h 3899831"/>
              <a:gd name="connsiteX122" fmla="*/ 6064727 w 12193876"/>
              <a:gd name="connsiteY122" fmla="*/ 2235125 h 3899831"/>
              <a:gd name="connsiteX123" fmla="*/ 1705004 w 12193876"/>
              <a:gd name="connsiteY123" fmla="*/ 2205684 h 3899831"/>
              <a:gd name="connsiteX124" fmla="*/ 1705004 w 12193876"/>
              <a:gd name="connsiteY124" fmla="*/ 2527617 h 3899831"/>
              <a:gd name="connsiteX125" fmla="*/ 1944510 w 12193876"/>
              <a:gd name="connsiteY125" fmla="*/ 2527617 h 3899831"/>
              <a:gd name="connsiteX126" fmla="*/ 1944510 w 12193876"/>
              <a:gd name="connsiteY126" fmla="*/ 2621838 h 3899831"/>
              <a:gd name="connsiteX127" fmla="*/ 1705004 w 12193876"/>
              <a:gd name="connsiteY127" fmla="*/ 2621838 h 3899831"/>
              <a:gd name="connsiteX128" fmla="*/ 1705004 w 12193876"/>
              <a:gd name="connsiteY128" fmla="*/ 3255920 h 3899831"/>
              <a:gd name="connsiteX129" fmla="*/ 1844392 w 12193876"/>
              <a:gd name="connsiteY129" fmla="*/ 3407058 h 3899831"/>
              <a:gd name="connsiteX130" fmla="*/ 1966088 w 12193876"/>
              <a:gd name="connsiteY130" fmla="*/ 3407058 h 3899831"/>
              <a:gd name="connsiteX131" fmla="*/ 1966088 w 12193876"/>
              <a:gd name="connsiteY131" fmla="*/ 3501279 h 3899831"/>
              <a:gd name="connsiteX132" fmla="*/ 1824779 w 12193876"/>
              <a:gd name="connsiteY132" fmla="*/ 3501279 h 3899831"/>
              <a:gd name="connsiteX133" fmla="*/ 1824779 w 12193876"/>
              <a:gd name="connsiteY133" fmla="*/ 3501324 h 3899831"/>
              <a:gd name="connsiteX134" fmla="*/ 1598988 w 12193876"/>
              <a:gd name="connsiteY134" fmla="*/ 3273612 h 3899831"/>
              <a:gd name="connsiteX135" fmla="*/ 1598988 w 12193876"/>
              <a:gd name="connsiteY135" fmla="*/ 2621838 h 3899831"/>
              <a:gd name="connsiteX136" fmla="*/ 1400717 w 12193876"/>
              <a:gd name="connsiteY136" fmla="*/ 2621838 h 3899831"/>
              <a:gd name="connsiteX137" fmla="*/ 1400717 w 12193876"/>
              <a:gd name="connsiteY137" fmla="*/ 2527617 h 3899831"/>
              <a:gd name="connsiteX138" fmla="*/ 1598988 w 12193876"/>
              <a:gd name="connsiteY138" fmla="*/ 2527617 h 3899831"/>
              <a:gd name="connsiteX139" fmla="*/ 1598988 w 12193876"/>
              <a:gd name="connsiteY139" fmla="*/ 2235125 h 3899831"/>
              <a:gd name="connsiteX140" fmla="*/ 0 w 12193876"/>
              <a:gd name="connsiteY140" fmla="*/ 2127144 h 3899831"/>
              <a:gd name="connsiteX141" fmla="*/ 109947 w 12193876"/>
              <a:gd name="connsiteY141" fmla="*/ 2127144 h 3899831"/>
              <a:gd name="connsiteX142" fmla="*/ 109947 w 12193876"/>
              <a:gd name="connsiteY142" fmla="*/ 3501324 h 3899831"/>
              <a:gd name="connsiteX143" fmla="*/ 0 w 12193876"/>
              <a:gd name="connsiteY143" fmla="*/ 3501324 h 3899831"/>
              <a:gd name="connsiteX144" fmla="*/ 8396888 w 12193876"/>
              <a:gd name="connsiteY144" fmla="*/ 2105476 h 3899831"/>
              <a:gd name="connsiteX145" fmla="*/ 8502904 w 12193876"/>
              <a:gd name="connsiteY145" fmla="*/ 2105476 h 3899831"/>
              <a:gd name="connsiteX146" fmla="*/ 8502904 w 12193876"/>
              <a:gd name="connsiteY146" fmla="*/ 3501279 h 3899831"/>
              <a:gd name="connsiteX147" fmla="*/ 8398854 w 12193876"/>
              <a:gd name="connsiteY147" fmla="*/ 3501279 h 3899831"/>
              <a:gd name="connsiteX148" fmla="*/ 8398854 w 12193876"/>
              <a:gd name="connsiteY148" fmla="*/ 3281385 h 3899831"/>
              <a:gd name="connsiteX149" fmla="*/ 8041538 w 12193876"/>
              <a:gd name="connsiteY149" fmla="*/ 3522857 h 3899831"/>
              <a:gd name="connsiteX150" fmla="*/ 8041538 w 12193876"/>
              <a:gd name="connsiteY150" fmla="*/ 3522902 h 3899831"/>
              <a:gd name="connsiteX151" fmla="*/ 7609702 w 12193876"/>
              <a:gd name="connsiteY151" fmla="*/ 3014448 h 3899831"/>
              <a:gd name="connsiteX152" fmla="*/ 8043549 w 12193876"/>
              <a:gd name="connsiteY152" fmla="*/ 2507959 h 3899831"/>
              <a:gd name="connsiteX153" fmla="*/ 8396888 w 12193876"/>
              <a:gd name="connsiteY153" fmla="*/ 2727809 h 3899831"/>
              <a:gd name="connsiteX154" fmla="*/ 2301022 w 12193876"/>
              <a:gd name="connsiteY154" fmla="*/ 585028 h 3899831"/>
              <a:gd name="connsiteX155" fmla="*/ 2022291 w 12193876"/>
              <a:gd name="connsiteY155" fmla="*/ 908927 h 3899831"/>
              <a:gd name="connsiteX156" fmla="*/ 2301022 w 12193876"/>
              <a:gd name="connsiteY156" fmla="*/ 1232826 h 3899831"/>
              <a:gd name="connsiteX157" fmla="*/ 2579799 w 12193876"/>
              <a:gd name="connsiteY157" fmla="*/ 908927 h 3899831"/>
              <a:gd name="connsiteX158" fmla="*/ 2301022 w 12193876"/>
              <a:gd name="connsiteY158" fmla="*/ 585028 h 3899831"/>
              <a:gd name="connsiteX159" fmla="*/ 5060685 w 12193876"/>
              <a:gd name="connsiteY159" fmla="*/ 567337 h 3899831"/>
              <a:gd name="connsiteX160" fmla="*/ 4787851 w 12193876"/>
              <a:gd name="connsiteY160" fmla="*/ 804878 h 3899831"/>
              <a:gd name="connsiteX161" fmla="*/ 5306089 w 12193876"/>
              <a:gd name="connsiteY161" fmla="*/ 804878 h 3899831"/>
              <a:gd name="connsiteX162" fmla="*/ 5060685 w 12193876"/>
              <a:gd name="connsiteY162" fmla="*/ 567337 h 3899831"/>
              <a:gd name="connsiteX163" fmla="*/ 1672837 w 12193876"/>
              <a:gd name="connsiteY163" fmla="*/ 394621 h 3899831"/>
              <a:gd name="connsiteX164" fmla="*/ 1755264 w 12193876"/>
              <a:gd name="connsiteY164" fmla="*/ 394621 h 3899831"/>
              <a:gd name="connsiteX165" fmla="*/ 1755264 w 12193876"/>
              <a:gd name="connsiteY165" fmla="*/ 598788 h 3899831"/>
              <a:gd name="connsiteX166" fmla="*/ 1676769 w 12193876"/>
              <a:gd name="connsiteY166" fmla="*/ 598788 h 3899831"/>
              <a:gd name="connsiteX167" fmla="*/ 1409787 w 12193876"/>
              <a:gd name="connsiteY167" fmla="*/ 918756 h 3899831"/>
              <a:gd name="connsiteX168" fmla="*/ 1409787 w 12193876"/>
              <a:gd name="connsiteY168" fmla="*/ 1407598 h 3899831"/>
              <a:gd name="connsiteX169" fmla="*/ 1199721 w 12193876"/>
              <a:gd name="connsiteY169" fmla="*/ 1407598 h 3899831"/>
              <a:gd name="connsiteX170" fmla="*/ 1199721 w 12193876"/>
              <a:gd name="connsiteY170" fmla="*/ 1407553 h 3899831"/>
              <a:gd name="connsiteX171" fmla="*/ 1199721 w 12193876"/>
              <a:gd name="connsiteY171" fmla="*/ 406370 h 3899831"/>
              <a:gd name="connsiteX172" fmla="*/ 1401879 w 12193876"/>
              <a:gd name="connsiteY172" fmla="*/ 406370 h 3899831"/>
              <a:gd name="connsiteX173" fmla="*/ 1401879 w 12193876"/>
              <a:gd name="connsiteY173" fmla="*/ 590926 h 3899831"/>
              <a:gd name="connsiteX174" fmla="*/ 1672837 w 12193876"/>
              <a:gd name="connsiteY174" fmla="*/ 394621 h 3899831"/>
              <a:gd name="connsiteX175" fmla="*/ 5060685 w 12193876"/>
              <a:gd name="connsiteY175" fmla="*/ 388723 h 3899831"/>
              <a:gd name="connsiteX176" fmla="*/ 5516155 w 12193876"/>
              <a:gd name="connsiteY176" fmla="*/ 918756 h 3899831"/>
              <a:gd name="connsiteX177" fmla="*/ 5516155 w 12193876"/>
              <a:gd name="connsiteY177" fmla="*/ 969820 h 3899831"/>
              <a:gd name="connsiteX178" fmla="*/ 4779944 w 12193876"/>
              <a:gd name="connsiteY178" fmla="*/ 969820 h 3899831"/>
              <a:gd name="connsiteX179" fmla="*/ 5064662 w 12193876"/>
              <a:gd name="connsiteY179" fmla="*/ 1248597 h 3899831"/>
              <a:gd name="connsiteX180" fmla="*/ 5298271 w 12193876"/>
              <a:gd name="connsiteY180" fmla="*/ 1107243 h 3899831"/>
              <a:gd name="connsiteX181" fmla="*/ 5508336 w 12193876"/>
              <a:gd name="connsiteY181" fmla="*/ 1107243 h 3899831"/>
              <a:gd name="connsiteX182" fmla="*/ 5060685 w 12193876"/>
              <a:gd name="connsiteY182" fmla="*/ 1429176 h 3899831"/>
              <a:gd name="connsiteX183" fmla="*/ 4573854 w 12193876"/>
              <a:gd name="connsiteY183" fmla="*/ 916790 h 3899831"/>
              <a:gd name="connsiteX184" fmla="*/ 5060685 w 12193876"/>
              <a:gd name="connsiteY184" fmla="*/ 388723 h 3899831"/>
              <a:gd name="connsiteX185" fmla="*/ 3468756 w 12193876"/>
              <a:gd name="connsiteY185" fmla="*/ 388679 h 3899831"/>
              <a:gd name="connsiteX186" fmla="*/ 3745567 w 12193876"/>
              <a:gd name="connsiteY186" fmla="*/ 581052 h 3899831"/>
              <a:gd name="connsiteX187" fmla="*/ 4077328 w 12193876"/>
              <a:gd name="connsiteY187" fmla="*/ 388679 h 3899831"/>
              <a:gd name="connsiteX188" fmla="*/ 4403193 w 12193876"/>
              <a:gd name="connsiteY188" fmla="*/ 704759 h 3899831"/>
              <a:gd name="connsiteX189" fmla="*/ 4403193 w 12193876"/>
              <a:gd name="connsiteY189" fmla="*/ 1407553 h 3899831"/>
              <a:gd name="connsiteX190" fmla="*/ 4193128 w 12193876"/>
              <a:gd name="connsiteY190" fmla="*/ 1407553 h 3899831"/>
              <a:gd name="connsiteX191" fmla="*/ 4193128 w 12193876"/>
              <a:gd name="connsiteY191" fmla="*/ 757745 h 3899831"/>
              <a:gd name="connsiteX192" fmla="*/ 4016435 w 12193876"/>
              <a:gd name="connsiteY192" fmla="*/ 573189 h 3899831"/>
              <a:gd name="connsiteX193" fmla="*/ 3794620 w 12193876"/>
              <a:gd name="connsiteY193" fmla="*/ 818593 h 3899831"/>
              <a:gd name="connsiteX194" fmla="*/ 3794620 w 12193876"/>
              <a:gd name="connsiteY194" fmla="*/ 1407553 h 3899831"/>
              <a:gd name="connsiteX195" fmla="*/ 3584555 w 12193876"/>
              <a:gd name="connsiteY195" fmla="*/ 1407553 h 3899831"/>
              <a:gd name="connsiteX196" fmla="*/ 3584555 w 12193876"/>
              <a:gd name="connsiteY196" fmla="*/ 757745 h 3899831"/>
              <a:gd name="connsiteX197" fmla="*/ 3407863 w 12193876"/>
              <a:gd name="connsiteY197" fmla="*/ 573189 h 3899831"/>
              <a:gd name="connsiteX198" fmla="*/ 3186048 w 12193876"/>
              <a:gd name="connsiteY198" fmla="*/ 818593 h 3899831"/>
              <a:gd name="connsiteX199" fmla="*/ 3186048 w 12193876"/>
              <a:gd name="connsiteY199" fmla="*/ 1407553 h 3899831"/>
              <a:gd name="connsiteX200" fmla="*/ 2976072 w 12193876"/>
              <a:gd name="connsiteY200" fmla="*/ 1407553 h 3899831"/>
              <a:gd name="connsiteX201" fmla="*/ 2976072 w 12193876"/>
              <a:gd name="connsiteY201" fmla="*/ 406370 h 3899831"/>
              <a:gd name="connsiteX202" fmla="*/ 3178230 w 12193876"/>
              <a:gd name="connsiteY202" fmla="*/ 406370 h 3899831"/>
              <a:gd name="connsiteX203" fmla="*/ 3178230 w 12193876"/>
              <a:gd name="connsiteY203" fmla="*/ 563405 h 3899831"/>
              <a:gd name="connsiteX204" fmla="*/ 3468756 w 12193876"/>
              <a:gd name="connsiteY204" fmla="*/ 388679 h 3899831"/>
              <a:gd name="connsiteX205" fmla="*/ 2301022 w 12193876"/>
              <a:gd name="connsiteY205" fmla="*/ 388679 h 3899831"/>
              <a:gd name="connsiteX206" fmla="*/ 2793751 w 12193876"/>
              <a:gd name="connsiteY206" fmla="*/ 908927 h 3899831"/>
              <a:gd name="connsiteX207" fmla="*/ 2301022 w 12193876"/>
              <a:gd name="connsiteY207" fmla="*/ 1429176 h 3899831"/>
              <a:gd name="connsiteX208" fmla="*/ 1808294 w 12193876"/>
              <a:gd name="connsiteY208" fmla="*/ 908927 h 3899831"/>
              <a:gd name="connsiteX209" fmla="*/ 2301022 w 12193876"/>
              <a:gd name="connsiteY209" fmla="*/ 388679 h 3899831"/>
              <a:gd name="connsiteX210" fmla="*/ 213952 w 12193876"/>
              <a:gd name="connsiteY210" fmla="*/ 235575 h 3899831"/>
              <a:gd name="connsiteX211" fmla="*/ 213952 w 12193876"/>
              <a:gd name="connsiteY211" fmla="*/ 694931 h 3899831"/>
              <a:gd name="connsiteX212" fmla="*/ 565371 w 12193876"/>
              <a:gd name="connsiteY212" fmla="*/ 694931 h 3899831"/>
              <a:gd name="connsiteX213" fmla="*/ 816627 w 12193876"/>
              <a:gd name="connsiteY213" fmla="*/ 461321 h 3899831"/>
              <a:gd name="connsiteX214" fmla="*/ 573234 w 12193876"/>
              <a:gd name="connsiteY214" fmla="*/ 235575 h 3899831"/>
              <a:gd name="connsiteX215" fmla="*/ 8612806 w 12193876"/>
              <a:gd name="connsiteY215" fmla="*/ 102084 h 3899831"/>
              <a:gd name="connsiteX216" fmla="*/ 8063116 w 12193876"/>
              <a:gd name="connsiteY216" fmla="*/ 720485 h 3899831"/>
              <a:gd name="connsiteX217" fmla="*/ 8612806 w 12193876"/>
              <a:gd name="connsiteY217" fmla="*/ 1340852 h 3899831"/>
              <a:gd name="connsiteX218" fmla="*/ 9162495 w 12193876"/>
              <a:gd name="connsiteY218" fmla="*/ 720485 h 3899831"/>
              <a:gd name="connsiteX219" fmla="*/ 8612806 w 12193876"/>
              <a:gd name="connsiteY219" fmla="*/ 102084 h 3899831"/>
              <a:gd name="connsiteX220" fmla="*/ 5968407 w 12193876"/>
              <a:gd name="connsiteY220" fmla="*/ 98108 h 3899831"/>
              <a:gd name="connsiteX221" fmla="*/ 5968407 w 12193876"/>
              <a:gd name="connsiteY221" fmla="*/ 406326 h 3899831"/>
              <a:gd name="connsiteX222" fmla="*/ 6186334 w 12193876"/>
              <a:gd name="connsiteY222" fmla="*/ 406326 h 3899831"/>
              <a:gd name="connsiteX223" fmla="*/ 6186334 w 12193876"/>
              <a:gd name="connsiteY223" fmla="*/ 590881 h 3899831"/>
              <a:gd name="connsiteX224" fmla="*/ 5968407 w 12193876"/>
              <a:gd name="connsiteY224" fmla="*/ 590881 h 3899831"/>
              <a:gd name="connsiteX225" fmla="*/ 5968407 w 12193876"/>
              <a:gd name="connsiteY225" fmla="*/ 1103267 h 3899831"/>
              <a:gd name="connsiteX226" fmla="*/ 6080364 w 12193876"/>
              <a:gd name="connsiteY226" fmla="*/ 1222997 h 3899831"/>
              <a:gd name="connsiteX227" fmla="*/ 6207958 w 12193876"/>
              <a:gd name="connsiteY227" fmla="*/ 1222997 h 3899831"/>
              <a:gd name="connsiteX228" fmla="*/ 6207958 w 12193876"/>
              <a:gd name="connsiteY228" fmla="*/ 1407553 h 3899831"/>
              <a:gd name="connsiteX229" fmla="*/ 6031265 w 12193876"/>
              <a:gd name="connsiteY229" fmla="*/ 1407553 h 3899831"/>
              <a:gd name="connsiteX230" fmla="*/ 5758386 w 12193876"/>
              <a:gd name="connsiteY230" fmla="*/ 1134674 h 3899831"/>
              <a:gd name="connsiteX231" fmla="*/ 5758386 w 12193876"/>
              <a:gd name="connsiteY231" fmla="*/ 590881 h 3899831"/>
              <a:gd name="connsiteX232" fmla="*/ 5571865 w 12193876"/>
              <a:gd name="connsiteY232" fmla="*/ 590881 h 3899831"/>
              <a:gd name="connsiteX233" fmla="*/ 5571865 w 12193876"/>
              <a:gd name="connsiteY233" fmla="*/ 406326 h 3899831"/>
              <a:gd name="connsiteX234" fmla="*/ 5758386 w 12193876"/>
              <a:gd name="connsiteY234" fmla="*/ 406326 h 3899831"/>
              <a:gd name="connsiteX235" fmla="*/ 5758386 w 12193876"/>
              <a:gd name="connsiteY235" fmla="*/ 156990 h 3899831"/>
              <a:gd name="connsiteX236" fmla="*/ 9556223 w 12193876"/>
              <a:gd name="connsiteY236" fmla="*/ 33373 h 3899831"/>
              <a:gd name="connsiteX237" fmla="*/ 9695656 w 12193876"/>
              <a:gd name="connsiteY237" fmla="*/ 33373 h 3899831"/>
              <a:gd name="connsiteX238" fmla="*/ 10463184 w 12193876"/>
              <a:gd name="connsiteY238" fmla="*/ 1250518 h 3899831"/>
              <a:gd name="connsiteX239" fmla="*/ 10463184 w 12193876"/>
              <a:gd name="connsiteY239" fmla="*/ 33373 h 3899831"/>
              <a:gd name="connsiteX240" fmla="*/ 10573131 w 12193876"/>
              <a:gd name="connsiteY240" fmla="*/ 33373 h 3899831"/>
              <a:gd name="connsiteX241" fmla="*/ 10573131 w 12193876"/>
              <a:gd name="connsiteY241" fmla="*/ 1407553 h 3899831"/>
              <a:gd name="connsiteX242" fmla="*/ 10441606 w 12193876"/>
              <a:gd name="connsiteY242" fmla="*/ 1407553 h 3899831"/>
              <a:gd name="connsiteX243" fmla="*/ 9666169 w 12193876"/>
              <a:gd name="connsiteY243" fmla="*/ 184511 h 3899831"/>
              <a:gd name="connsiteX244" fmla="*/ 9666169 w 12193876"/>
              <a:gd name="connsiteY244" fmla="*/ 1407553 h 3899831"/>
              <a:gd name="connsiteX245" fmla="*/ 9556223 w 12193876"/>
              <a:gd name="connsiteY245" fmla="*/ 1407553 h 3899831"/>
              <a:gd name="connsiteX246" fmla="*/ 7557566 w 12193876"/>
              <a:gd name="connsiteY246" fmla="*/ 33373 h 3899831"/>
              <a:gd name="connsiteX247" fmla="*/ 7667513 w 12193876"/>
              <a:gd name="connsiteY247" fmla="*/ 33373 h 3899831"/>
              <a:gd name="connsiteX248" fmla="*/ 7667513 w 12193876"/>
              <a:gd name="connsiteY248" fmla="*/ 1407553 h 3899831"/>
              <a:gd name="connsiteX249" fmla="*/ 7557566 w 12193876"/>
              <a:gd name="connsiteY249" fmla="*/ 1407553 h 3899831"/>
              <a:gd name="connsiteX250" fmla="*/ 6376742 w 12193876"/>
              <a:gd name="connsiteY250" fmla="*/ 33373 h 3899831"/>
              <a:gd name="connsiteX251" fmla="*/ 6586763 w 12193876"/>
              <a:gd name="connsiteY251" fmla="*/ 33373 h 3899831"/>
              <a:gd name="connsiteX252" fmla="*/ 6586763 w 12193876"/>
              <a:gd name="connsiteY252" fmla="*/ 571268 h 3899831"/>
              <a:gd name="connsiteX253" fmla="*/ 6920535 w 12193876"/>
              <a:gd name="connsiteY253" fmla="*/ 388679 h 3899831"/>
              <a:gd name="connsiteX254" fmla="*/ 7262081 w 12193876"/>
              <a:gd name="connsiteY254" fmla="*/ 745950 h 3899831"/>
              <a:gd name="connsiteX255" fmla="*/ 7262081 w 12193876"/>
              <a:gd name="connsiteY255" fmla="*/ 1407508 h 3899831"/>
              <a:gd name="connsiteX256" fmla="*/ 7052060 w 12193876"/>
              <a:gd name="connsiteY256" fmla="*/ 1407508 h 3899831"/>
              <a:gd name="connsiteX257" fmla="*/ 7052060 w 12193876"/>
              <a:gd name="connsiteY257" fmla="*/ 779323 h 3899831"/>
              <a:gd name="connsiteX258" fmla="*/ 6851824 w 12193876"/>
              <a:gd name="connsiteY258" fmla="*/ 573189 h 3899831"/>
              <a:gd name="connsiteX259" fmla="*/ 6586763 w 12193876"/>
              <a:gd name="connsiteY259" fmla="*/ 869613 h 3899831"/>
              <a:gd name="connsiteX260" fmla="*/ 6586763 w 12193876"/>
              <a:gd name="connsiteY260" fmla="*/ 1407508 h 3899831"/>
              <a:gd name="connsiteX261" fmla="*/ 6376742 w 12193876"/>
              <a:gd name="connsiteY261" fmla="*/ 1407508 h 3899831"/>
              <a:gd name="connsiteX262" fmla="*/ 0 w 12193876"/>
              <a:gd name="connsiteY262" fmla="*/ 33373 h 3899831"/>
              <a:gd name="connsiteX263" fmla="*/ 608528 w 12193876"/>
              <a:gd name="connsiteY263" fmla="*/ 33373 h 3899831"/>
              <a:gd name="connsiteX264" fmla="*/ 1038487 w 12193876"/>
              <a:gd name="connsiteY264" fmla="*/ 453503 h 3899831"/>
              <a:gd name="connsiteX265" fmla="*/ 583018 w 12193876"/>
              <a:gd name="connsiteY265" fmla="*/ 895212 h 3899831"/>
              <a:gd name="connsiteX266" fmla="*/ 213952 w 12193876"/>
              <a:gd name="connsiteY266" fmla="*/ 895212 h 3899831"/>
              <a:gd name="connsiteX267" fmla="*/ 213952 w 12193876"/>
              <a:gd name="connsiteY267" fmla="*/ 1407598 h 3899831"/>
              <a:gd name="connsiteX268" fmla="*/ 0 w 12193876"/>
              <a:gd name="connsiteY268" fmla="*/ 1407598 h 3899831"/>
              <a:gd name="connsiteX269" fmla="*/ 0 w 12193876"/>
              <a:gd name="connsiteY269" fmla="*/ 1407553 h 3899831"/>
              <a:gd name="connsiteX270" fmla="*/ 11732510 w 12193876"/>
              <a:gd name="connsiteY270" fmla="*/ 33328 h 3899831"/>
              <a:gd name="connsiteX271" fmla="*/ 12144777 w 12193876"/>
              <a:gd name="connsiteY271" fmla="*/ 402394 h 3899831"/>
              <a:gd name="connsiteX272" fmla="*/ 11767849 w 12193876"/>
              <a:gd name="connsiteY272" fmla="*/ 975628 h 3899831"/>
              <a:gd name="connsiteX273" fmla="*/ 11418396 w 12193876"/>
              <a:gd name="connsiteY273" fmla="*/ 1305424 h 3899831"/>
              <a:gd name="connsiteX274" fmla="*/ 12193876 w 12193876"/>
              <a:gd name="connsiteY274" fmla="*/ 1305424 h 3899831"/>
              <a:gd name="connsiteX275" fmla="*/ 12193876 w 12193876"/>
              <a:gd name="connsiteY275" fmla="*/ 1407508 h 3899831"/>
              <a:gd name="connsiteX276" fmla="*/ 11275121 w 12193876"/>
              <a:gd name="connsiteY276" fmla="*/ 1407508 h 3899831"/>
              <a:gd name="connsiteX277" fmla="*/ 11275121 w 12193876"/>
              <a:gd name="connsiteY277" fmla="*/ 1309400 h 3899831"/>
              <a:gd name="connsiteX278" fmla="*/ 11744350 w 12193876"/>
              <a:gd name="connsiteY278" fmla="*/ 867692 h 3899831"/>
              <a:gd name="connsiteX279" fmla="*/ 12034876 w 12193876"/>
              <a:gd name="connsiteY279" fmla="*/ 412223 h 3899831"/>
              <a:gd name="connsiteX280" fmla="*/ 11726658 w 12193876"/>
              <a:gd name="connsiteY280" fmla="*/ 129515 h 3899831"/>
              <a:gd name="connsiteX281" fmla="*/ 11375238 w 12193876"/>
              <a:gd name="connsiteY281" fmla="*/ 484865 h 3899831"/>
              <a:gd name="connsiteX282" fmla="*/ 11265292 w 12193876"/>
              <a:gd name="connsiteY282" fmla="*/ 484865 h 3899831"/>
              <a:gd name="connsiteX283" fmla="*/ 11732510 w 12193876"/>
              <a:gd name="connsiteY283" fmla="*/ 33328 h 3899831"/>
              <a:gd name="connsiteX284" fmla="*/ 8612806 w 12193876"/>
              <a:gd name="connsiteY284" fmla="*/ 0 h 3899831"/>
              <a:gd name="connsiteX285" fmla="*/ 9274363 w 12193876"/>
              <a:gd name="connsiteY285" fmla="*/ 720485 h 3899831"/>
              <a:gd name="connsiteX286" fmla="*/ 8612806 w 12193876"/>
              <a:gd name="connsiteY286" fmla="*/ 1442936 h 3899831"/>
              <a:gd name="connsiteX287" fmla="*/ 8612806 w 12193876"/>
              <a:gd name="connsiteY287" fmla="*/ 1442891 h 3899831"/>
              <a:gd name="connsiteX288" fmla="*/ 7949282 w 12193876"/>
              <a:gd name="connsiteY288" fmla="*/ 720440 h 3899831"/>
              <a:gd name="connsiteX289" fmla="*/ 8612806 w 12193876"/>
              <a:gd name="connsiteY289" fmla="*/ 0 h 3899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Lst>
            <a:rect l="l" t="t" r="r" b="b"/>
            <a:pathLst>
              <a:path w="12193876" h="3899831">
                <a:moveTo>
                  <a:pt x="3613080" y="3899830"/>
                </a:moveTo>
                <a:lnTo>
                  <a:pt x="3613103" y="3899831"/>
                </a:lnTo>
                <a:lnTo>
                  <a:pt x="3613058" y="3899831"/>
                </a:lnTo>
                <a:close/>
                <a:moveTo>
                  <a:pt x="5596079" y="2955521"/>
                </a:moveTo>
                <a:cubicBezTo>
                  <a:pt x="5558775" y="2982996"/>
                  <a:pt x="5509676" y="3000688"/>
                  <a:pt x="5413489" y="3014403"/>
                </a:cubicBezTo>
                <a:lnTo>
                  <a:pt x="5240729" y="3039913"/>
                </a:lnTo>
                <a:cubicBezTo>
                  <a:pt x="5152405" y="3051708"/>
                  <a:pt x="5009085" y="3083114"/>
                  <a:pt x="5009085" y="3238184"/>
                </a:cubicBezTo>
                <a:lnTo>
                  <a:pt x="5009040" y="3238229"/>
                </a:lnTo>
                <a:cubicBezTo>
                  <a:pt x="5009040" y="3373685"/>
                  <a:pt x="5115056" y="3428636"/>
                  <a:pt x="5236797" y="3428636"/>
                </a:cubicBezTo>
                <a:cubicBezTo>
                  <a:pt x="5429215" y="3428636"/>
                  <a:pt x="5596079" y="3291214"/>
                  <a:pt x="5596079" y="3061536"/>
                </a:cubicBezTo>
                <a:close/>
                <a:moveTo>
                  <a:pt x="8053332" y="2604146"/>
                </a:moveTo>
                <a:cubicBezTo>
                  <a:pt x="7839335" y="2604146"/>
                  <a:pt x="7717639" y="2767079"/>
                  <a:pt x="7717639" y="3010516"/>
                </a:cubicBezTo>
                <a:cubicBezTo>
                  <a:pt x="7717639" y="3257886"/>
                  <a:pt x="7831517" y="3422784"/>
                  <a:pt x="8053332" y="3422784"/>
                </a:cubicBezTo>
                <a:cubicBezTo>
                  <a:pt x="8275147" y="3422784"/>
                  <a:pt x="8396888" y="3265749"/>
                  <a:pt x="8396888" y="3008551"/>
                </a:cubicBezTo>
                <a:cubicBezTo>
                  <a:pt x="8396888" y="2751353"/>
                  <a:pt x="8267329" y="2604146"/>
                  <a:pt x="8053332" y="2604146"/>
                </a:cubicBezTo>
                <a:close/>
                <a:moveTo>
                  <a:pt x="7025344" y="2604146"/>
                </a:moveTo>
                <a:cubicBezTo>
                  <a:pt x="6817289" y="2604146"/>
                  <a:pt x="6707298" y="2741569"/>
                  <a:pt x="6687641" y="2947702"/>
                </a:cubicBezTo>
                <a:lnTo>
                  <a:pt x="7335527" y="2947702"/>
                </a:lnTo>
                <a:cubicBezTo>
                  <a:pt x="7321768" y="2745500"/>
                  <a:pt x="7233399" y="2604146"/>
                  <a:pt x="7025344" y="2604146"/>
                </a:cubicBezTo>
                <a:close/>
                <a:moveTo>
                  <a:pt x="3601353" y="2604146"/>
                </a:moveTo>
                <a:cubicBezTo>
                  <a:pt x="3410946" y="2604146"/>
                  <a:pt x="3261729" y="2733706"/>
                  <a:pt x="3261729" y="2990904"/>
                </a:cubicBezTo>
                <a:cubicBezTo>
                  <a:pt x="3261729" y="3244170"/>
                  <a:pt x="3407014" y="3371764"/>
                  <a:pt x="3597422" y="3371764"/>
                </a:cubicBezTo>
                <a:cubicBezTo>
                  <a:pt x="3776036" y="3371764"/>
                  <a:pt x="3938968" y="3261817"/>
                  <a:pt x="3938968" y="2988938"/>
                </a:cubicBezTo>
                <a:cubicBezTo>
                  <a:pt x="3938968" y="2716059"/>
                  <a:pt x="3781933" y="2604146"/>
                  <a:pt x="3601353" y="2604146"/>
                </a:cubicBezTo>
                <a:close/>
                <a:moveTo>
                  <a:pt x="2559605" y="2604146"/>
                </a:moveTo>
                <a:cubicBezTo>
                  <a:pt x="2351506" y="2604146"/>
                  <a:pt x="2241559" y="2741569"/>
                  <a:pt x="2221902" y="2947702"/>
                </a:cubicBezTo>
                <a:lnTo>
                  <a:pt x="2869744" y="2947702"/>
                </a:lnTo>
                <a:cubicBezTo>
                  <a:pt x="2855984" y="2745500"/>
                  <a:pt x="2767705" y="2604146"/>
                  <a:pt x="2559605" y="2604146"/>
                </a:cubicBezTo>
                <a:close/>
                <a:moveTo>
                  <a:pt x="4746883" y="2515867"/>
                </a:moveTo>
                <a:lnTo>
                  <a:pt x="4803800" y="2515867"/>
                </a:lnTo>
                <a:lnTo>
                  <a:pt x="4803800" y="2617951"/>
                </a:lnTo>
                <a:lnTo>
                  <a:pt x="4750815" y="2617951"/>
                </a:lnTo>
                <a:cubicBezTo>
                  <a:pt x="4530966" y="2617951"/>
                  <a:pt x="4442597" y="2778918"/>
                  <a:pt x="4442597" y="3006630"/>
                </a:cubicBezTo>
                <a:lnTo>
                  <a:pt x="4442597" y="3501324"/>
                </a:lnTo>
                <a:lnTo>
                  <a:pt x="4336582" y="3501324"/>
                </a:lnTo>
                <a:lnTo>
                  <a:pt x="4336582" y="2527617"/>
                </a:lnTo>
                <a:lnTo>
                  <a:pt x="4440676" y="2527617"/>
                </a:lnTo>
                <a:lnTo>
                  <a:pt x="4440676" y="2737682"/>
                </a:lnTo>
                <a:cubicBezTo>
                  <a:pt x="4485843" y="2598294"/>
                  <a:pt x="4585962" y="2515867"/>
                  <a:pt x="4746883" y="2515867"/>
                </a:cubicBezTo>
                <a:close/>
                <a:moveTo>
                  <a:pt x="7025300" y="2507959"/>
                </a:moveTo>
                <a:cubicBezTo>
                  <a:pt x="7309928" y="2507959"/>
                  <a:pt x="7445385" y="2721956"/>
                  <a:pt x="7445385" y="3020345"/>
                </a:cubicBezTo>
                <a:lnTo>
                  <a:pt x="7445385" y="3039958"/>
                </a:lnTo>
                <a:lnTo>
                  <a:pt x="6683709" y="3039958"/>
                </a:lnTo>
                <a:cubicBezTo>
                  <a:pt x="6689606" y="3283396"/>
                  <a:pt x="6807416" y="3428636"/>
                  <a:pt x="7029231" y="3428636"/>
                </a:cubicBezTo>
                <a:cubicBezTo>
                  <a:pt x="7186266" y="3428636"/>
                  <a:pt x="7278566" y="3355994"/>
                  <a:pt x="7325699" y="3226434"/>
                </a:cubicBezTo>
                <a:lnTo>
                  <a:pt x="7437567" y="3226434"/>
                </a:lnTo>
                <a:cubicBezTo>
                  <a:pt x="7378684" y="3416842"/>
                  <a:pt x="7241217" y="3522857"/>
                  <a:pt x="7027310" y="3522857"/>
                </a:cubicBezTo>
                <a:lnTo>
                  <a:pt x="7027310" y="3522902"/>
                </a:lnTo>
                <a:cubicBezTo>
                  <a:pt x="6744602" y="3522902"/>
                  <a:pt x="6577738" y="3332494"/>
                  <a:pt x="6577738" y="3020345"/>
                </a:cubicBezTo>
                <a:cubicBezTo>
                  <a:pt x="6577738" y="2708196"/>
                  <a:pt x="6740671" y="2507959"/>
                  <a:pt x="7025300" y="2507959"/>
                </a:cubicBezTo>
                <a:close/>
                <a:moveTo>
                  <a:pt x="5342723" y="2507959"/>
                </a:moveTo>
                <a:cubicBezTo>
                  <a:pt x="5580264" y="2507959"/>
                  <a:pt x="5701916" y="2604146"/>
                  <a:pt x="5701916" y="2808314"/>
                </a:cubicBezTo>
                <a:lnTo>
                  <a:pt x="5701916" y="3501324"/>
                </a:lnTo>
                <a:lnTo>
                  <a:pt x="5599876" y="3501324"/>
                </a:lnTo>
                <a:lnTo>
                  <a:pt x="5599876" y="3277543"/>
                </a:lnTo>
                <a:cubicBezTo>
                  <a:pt x="5540994" y="3428726"/>
                  <a:pt x="5395709" y="3522947"/>
                  <a:pt x="5215129" y="3522947"/>
                </a:cubicBezTo>
                <a:lnTo>
                  <a:pt x="5215174" y="3522902"/>
                </a:lnTo>
                <a:cubicBezTo>
                  <a:pt x="5044334" y="3522902"/>
                  <a:pt x="4901059" y="3434578"/>
                  <a:pt x="4901059" y="3244126"/>
                </a:cubicBezTo>
                <a:cubicBezTo>
                  <a:pt x="4901059" y="3053673"/>
                  <a:pt x="5030619" y="2986972"/>
                  <a:pt x="5207266" y="2959452"/>
                </a:cubicBezTo>
                <a:lnTo>
                  <a:pt x="5433057" y="2928045"/>
                </a:lnTo>
                <a:cubicBezTo>
                  <a:pt x="5517450" y="2916251"/>
                  <a:pt x="5595990" y="2896638"/>
                  <a:pt x="5595990" y="2786691"/>
                </a:cubicBezTo>
                <a:cubicBezTo>
                  <a:pt x="5595990" y="2670847"/>
                  <a:pt x="5513518" y="2596283"/>
                  <a:pt x="5340757" y="2596283"/>
                </a:cubicBezTo>
                <a:cubicBezTo>
                  <a:pt x="5167997" y="2596283"/>
                  <a:pt x="5060016" y="2661063"/>
                  <a:pt x="5036471" y="2800451"/>
                </a:cubicBezTo>
                <a:lnTo>
                  <a:pt x="4928490" y="2800451"/>
                </a:lnTo>
                <a:cubicBezTo>
                  <a:pt x="4955965" y="2608078"/>
                  <a:pt x="5105182" y="2507959"/>
                  <a:pt x="5342723" y="2507959"/>
                </a:cubicBezTo>
                <a:close/>
                <a:moveTo>
                  <a:pt x="3589470" y="2507959"/>
                </a:moveTo>
                <a:cubicBezTo>
                  <a:pt x="3774025" y="2507959"/>
                  <a:pt x="3891835" y="2604146"/>
                  <a:pt x="3940889" y="2719990"/>
                </a:cubicBezTo>
                <a:lnTo>
                  <a:pt x="3940889" y="2527617"/>
                </a:lnTo>
                <a:lnTo>
                  <a:pt x="4044939" y="2527617"/>
                </a:lnTo>
                <a:lnTo>
                  <a:pt x="4044939" y="3473848"/>
                </a:lnTo>
                <a:cubicBezTo>
                  <a:pt x="4044939" y="3719498"/>
                  <a:pt x="3912668" y="3861404"/>
                  <a:pt x="3706011" y="3893042"/>
                </a:cubicBezTo>
                <a:lnTo>
                  <a:pt x="3613080" y="3899830"/>
                </a:lnTo>
                <a:lnTo>
                  <a:pt x="3527887" y="3894111"/>
                </a:lnTo>
                <a:cubicBezTo>
                  <a:pt x="3336762" y="3867596"/>
                  <a:pt x="3202561" y="3750157"/>
                  <a:pt x="3187120" y="3568069"/>
                </a:cubicBezTo>
                <a:lnTo>
                  <a:pt x="3293136" y="3568069"/>
                </a:lnTo>
                <a:cubicBezTo>
                  <a:pt x="3308817" y="3711389"/>
                  <a:pt x="3414832" y="3809542"/>
                  <a:pt x="3615069" y="3809542"/>
                </a:cubicBezTo>
                <a:cubicBezTo>
                  <a:pt x="3815305" y="3809542"/>
                  <a:pt x="3940933" y="3717286"/>
                  <a:pt x="3940933" y="3479745"/>
                </a:cubicBezTo>
                <a:lnTo>
                  <a:pt x="3940933" y="3244170"/>
                </a:lnTo>
                <a:cubicBezTo>
                  <a:pt x="3883972" y="3375696"/>
                  <a:pt x="3756378" y="3467951"/>
                  <a:pt x="3581651" y="3467951"/>
                </a:cubicBezTo>
                <a:cubicBezTo>
                  <a:pt x="3344111" y="3467951"/>
                  <a:pt x="3153658" y="3308950"/>
                  <a:pt x="3153658" y="2990904"/>
                </a:cubicBezTo>
                <a:cubicBezTo>
                  <a:pt x="3153658" y="2672858"/>
                  <a:pt x="3351974" y="2507959"/>
                  <a:pt x="3589470" y="2507959"/>
                </a:cubicBezTo>
                <a:close/>
                <a:moveTo>
                  <a:pt x="2559605" y="2507959"/>
                </a:moveTo>
                <a:cubicBezTo>
                  <a:pt x="2844279" y="2507959"/>
                  <a:pt x="2979691" y="2721956"/>
                  <a:pt x="2979691" y="3020345"/>
                </a:cubicBezTo>
                <a:lnTo>
                  <a:pt x="2979691" y="3039958"/>
                </a:lnTo>
                <a:lnTo>
                  <a:pt x="2218015" y="3039958"/>
                </a:lnTo>
                <a:cubicBezTo>
                  <a:pt x="2223912" y="3283396"/>
                  <a:pt x="2341722" y="3428636"/>
                  <a:pt x="2563537" y="3428636"/>
                </a:cubicBezTo>
                <a:cubicBezTo>
                  <a:pt x="2720572" y="3428636"/>
                  <a:pt x="2812872" y="3355994"/>
                  <a:pt x="2860005" y="3226434"/>
                </a:cubicBezTo>
                <a:lnTo>
                  <a:pt x="2971873" y="3226434"/>
                </a:lnTo>
                <a:cubicBezTo>
                  <a:pt x="2912990" y="3416842"/>
                  <a:pt x="2775523" y="3522857"/>
                  <a:pt x="2561571" y="3522857"/>
                </a:cubicBezTo>
                <a:lnTo>
                  <a:pt x="2561526" y="3522902"/>
                </a:lnTo>
                <a:cubicBezTo>
                  <a:pt x="2278863" y="3522902"/>
                  <a:pt x="2111955" y="3332494"/>
                  <a:pt x="2111955" y="3020345"/>
                </a:cubicBezTo>
                <a:cubicBezTo>
                  <a:pt x="2111955" y="2708196"/>
                  <a:pt x="2274932" y="2507959"/>
                  <a:pt x="2559605" y="2507959"/>
                </a:cubicBezTo>
                <a:close/>
                <a:moveTo>
                  <a:pt x="909999" y="2507959"/>
                </a:moveTo>
                <a:cubicBezTo>
                  <a:pt x="1121986" y="2507959"/>
                  <a:pt x="1235864" y="2637519"/>
                  <a:pt x="1235864" y="2841687"/>
                </a:cubicBezTo>
                <a:lnTo>
                  <a:pt x="1235864" y="3501279"/>
                </a:lnTo>
                <a:lnTo>
                  <a:pt x="1129849" y="3501279"/>
                </a:lnTo>
                <a:lnTo>
                  <a:pt x="1129849" y="2861300"/>
                </a:lnTo>
                <a:cubicBezTo>
                  <a:pt x="1129849" y="2686573"/>
                  <a:pt x="1031696" y="2604146"/>
                  <a:pt x="886455" y="2604146"/>
                </a:cubicBezTo>
                <a:cubicBezTo>
                  <a:pt x="694037" y="2604146"/>
                  <a:pt x="546831" y="2747466"/>
                  <a:pt x="546831" y="3006585"/>
                </a:cubicBezTo>
                <a:lnTo>
                  <a:pt x="546831" y="3501279"/>
                </a:lnTo>
                <a:lnTo>
                  <a:pt x="440815" y="3501279"/>
                </a:lnTo>
                <a:lnTo>
                  <a:pt x="440771" y="3501324"/>
                </a:lnTo>
                <a:lnTo>
                  <a:pt x="440771" y="2527617"/>
                </a:lnTo>
                <a:lnTo>
                  <a:pt x="544820" y="2527617"/>
                </a:lnTo>
                <a:lnTo>
                  <a:pt x="544820" y="2755329"/>
                </a:lnTo>
                <a:cubicBezTo>
                  <a:pt x="597850" y="2615941"/>
                  <a:pt x="717581" y="2507959"/>
                  <a:pt x="909999" y="2507959"/>
                </a:cubicBezTo>
                <a:close/>
                <a:moveTo>
                  <a:pt x="6170743" y="2205684"/>
                </a:moveTo>
                <a:lnTo>
                  <a:pt x="6170743" y="2527617"/>
                </a:lnTo>
                <a:lnTo>
                  <a:pt x="6410249" y="2527617"/>
                </a:lnTo>
                <a:lnTo>
                  <a:pt x="6410249" y="2621838"/>
                </a:lnTo>
                <a:lnTo>
                  <a:pt x="6170743" y="2621838"/>
                </a:lnTo>
                <a:lnTo>
                  <a:pt x="6170743" y="3255920"/>
                </a:lnTo>
                <a:cubicBezTo>
                  <a:pt x="6170743" y="3354073"/>
                  <a:pt x="6204115" y="3407058"/>
                  <a:pt x="6310131" y="3407058"/>
                </a:cubicBezTo>
                <a:lnTo>
                  <a:pt x="6431872" y="3407058"/>
                </a:lnTo>
                <a:lnTo>
                  <a:pt x="6431872" y="3501279"/>
                </a:lnTo>
                <a:lnTo>
                  <a:pt x="6290518" y="3501279"/>
                </a:lnTo>
                <a:lnTo>
                  <a:pt x="6290518" y="3501324"/>
                </a:lnTo>
                <a:cubicBezTo>
                  <a:pt x="6151085" y="3501324"/>
                  <a:pt x="6064727" y="3430647"/>
                  <a:pt x="6064727" y="3273612"/>
                </a:cubicBezTo>
                <a:lnTo>
                  <a:pt x="6064727" y="2621838"/>
                </a:lnTo>
                <a:lnTo>
                  <a:pt x="5866456" y="2621838"/>
                </a:lnTo>
                <a:lnTo>
                  <a:pt x="5866456" y="2527617"/>
                </a:lnTo>
                <a:lnTo>
                  <a:pt x="6064727" y="2527617"/>
                </a:lnTo>
                <a:lnTo>
                  <a:pt x="6064727" y="2235125"/>
                </a:lnTo>
                <a:close/>
                <a:moveTo>
                  <a:pt x="1705004" y="2205684"/>
                </a:moveTo>
                <a:lnTo>
                  <a:pt x="1705004" y="2527617"/>
                </a:lnTo>
                <a:lnTo>
                  <a:pt x="1944510" y="2527617"/>
                </a:lnTo>
                <a:lnTo>
                  <a:pt x="1944510" y="2621838"/>
                </a:lnTo>
                <a:lnTo>
                  <a:pt x="1705004" y="2621838"/>
                </a:lnTo>
                <a:lnTo>
                  <a:pt x="1705004" y="3255920"/>
                </a:lnTo>
                <a:cubicBezTo>
                  <a:pt x="1705004" y="3354073"/>
                  <a:pt x="1738376" y="3407058"/>
                  <a:pt x="1844392" y="3407058"/>
                </a:cubicBezTo>
                <a:lnTo>
                  <a:pt x="1966088" y="3407058"/>
                </a:lnTo>
                <a:lnTo>
                  <a:pt x="1966088" y="3501279"/>
                </a:lnTo>
                <a:lnTo>
                  <a:pt x="1824779" y="3501279"/>
                </a:lnTo>
                <a:lnTo>
                  <a:pt x="1824779" y="3501324"/>
                </a:lnTo>
                <a:cubicBezTo>
                  <a:pt x="1685346" y="3501324"/>
                  <a:pt x="1598988" y="3430647"/>
                  <a:pt x="1598988" y="3273612"/>
                </a:cubicBezTo>
                <a:lnTo>
                  <a:pt x="1598988" y="2621838"/>
                </a:lnTo>
                <a:lnTo>
                  <a:pt x="1400717" y="2621838"/>
                </a:lnTo>
                <a:lnTo>
                  <a:pt x="1400717" y="2527617"/>
                </a:lnTo>
                <a:lnTo>
                  <a:pt x="1598988" y="2527617"/>
                </a:lnTo>
                <a:lnTo>
                  <a:pt x="1598988" y="2235125"/>
                </a:lnTo>
                <a:close/>
                <a:moveTo>
                  <a:pt x="0" y="2127144"/>
                </a:moveTo>
                <a:lnTo>
                  <a:pt x="109947" y="2127144"/>
                </a:lnTo>
                <a:lnTo>
                  <a:pt x="109947" y="3501324"/>
                </a:lnTo>
                <a:lnTo>
                  <a:pt x="0" y="3501324"/>
                </a:lnTo>
                <a:close/>
                <a:moveTo>
                  <a:pt x="8396888" y="2105476"/>
                </a:moveTo>
                <a:lnTo>
                  <a:pt x="8502904" y="2105476"/>
                </a:lnTo>
                <a:lnTo>
                  <a:pt x="8502904" y="3501279"/>
                </a:lnTo>
                <a:lnTo>
                  <a:pt x="8398854" y="3501279"/>
                </a:lnTo>
                <a:lnTo>
                  <a:pt x="8398854" y="3281385"/>
                </a:lnTo>
                <a:cubicBezTo>
                  <a:pt x="8351721" y="3408979"/>
                  <a:pt x="8247672" y="3522857"/>
                  <a:pt x="8041538" y="3522857"/>
                </a:cubicBezTo>
                <a:lnTo>
                  <a:pt x="8041538" y="3522902"/>
                </a:lnTo>
                <a:cubicBezTo>
                  <a:pt x="7760796" y="3522902"/>
                  <a:pt x="7609702" y="3310871"/>
                  <a:pt x="7609702" y="3014448"/>
                </a:cubicBezTo>
                <a:cubicBezTo>
                  <a:pt x="7609702" y="2718025"/>
                  <a:pt x="7764727" y="2507959"/>
                  <a:pt x="8043549" y="2507959"/>
                </a:cubicBezTo>
                <a:cubicBezTo>
                  <a:pt x="8230070" y="2507959"/>
                  <a:pt x="8345869" y="2602181"/>
                  <a:pt x="8396888" y="2727809"/>
                </a:cubicBezTo>
                <a:close/>
                <a:moveTo>
                  <a:pt x="2301022" y="585028"/>
                </a:moveTo>
                <a:cubicBezTo>
                  <a:pt x="2136124" y="585028"/>
                  <a:pt x="2022291" y="693010"/>
                  <a:pt x="2022291" y="908927"/>
                </a:cubicBezTo>
                <a:cubicBezTo>
                  <a:pt x="2022291" y="1122924"/>
                  <a:pt x="2136124" y="1232826"/>
                  <a:pt x="2301022" y="1232826"/>
                </a:cubicBezTo>
                <a:cubicBezTo>
                  <a:pt x="2465920" y="1232826"/>
                  <a:pt x="2579799" y="1122879"/>
                  <a:pt x="2579799" y="908927"/>
                </a:cubicBezTo>
                <a:cubicBezTo>
                  <a:pt x="2579799" y="694975"/>
                  <a:pt x="2465920" y="585028"/>
                  <a:pt x="2301022" y="585028"/>
                </a:cubicBezTo>
                <a:close/>
                <a:moveTo>
                  <a:pt x="5060685" y="567337"/>
                </a:moveTo>
                <a:cubicBezTo>
                  <a:pt x="4903606" y="567337"/>
                  <a:pt x="4815326" y="657626"/>
                  <a:pt x="4787851" y="804878"/>
                </a:cubicBezTo>
                <a:lnTo>
                  <a:pt x="5306089" y="804878"/>
                </a:lnTo>
                <a:cubicBezTo>
                  <a:pt x="5292329" y="659592"/>
                  <a:pt x="5217765" y="567337"/>
                  <a:pt x="5060685" y="567337"/>
                </a:cubicBezTo>
                <a:close/>
                <a:moveTo>
                  <a:pt x="1672837" y="394621"/>
                </a:moveTo>
                <a:lnTo>
                  <a:pt x="1755264" y="394621"/>
                </a:lnTo>
                <a:lnTo>
                  <a:pt x="1755264" y="598788"/>
                </a:lnTo>
                <a:lnTo>
                  <a:pt x="1676769" y="598788"/>
                </a:lnTo>
                <a:cubicBezTo>
                  <a:pt x="1478453" y="598788"/>
                  <a:pt x="1409787" y="724417"/>
                  <a:pt x="1409787" y="918756"/>
                </a:cubicBezTo>
                <a:lnTo>
                  <a:pt x="1409787" y="1407598"/>
                </a:lnTo>
                <a:lnTo>
                  <a:pt x="1199721" y="1407598"/>
                </a:lnTo>
                <a:lnTo>
                  <a:pt x="1199721" y="1407553"/>
                </a:lnTo>
                <a:lnTo>
                  <a:pt x="1199721" y="406370"/>
                </a:lnTo>
                <a:lnTo>
                  <a:pt x="1401879" y="406370"/>
                </a:lnTo>
                <a:lnTo>
                  <a:pt x="1401879" y="590926"/>
                </a:lnTo>
                <a:cubicBezTo>
                  <a:pt x="1441194" y="471195"/>
                  <a:pt x="1531483" y="394621"/>
                  <a:pt x="1672837" y="394621"/>
                </a:cubicBezTo>
                <a:close/>
                <a:moveTo>
                  <a:pt x="5060685" y="388723"/>
                </a:moveTo>
                <a:cubicBezTo>
                  <a:pt x="5366938" y="388723"/>
                  <a:pt x="5516155" y="610538"/>
                  <a:pt x="5516155" y="918756"/>
                </a:cubicBezTo>
                <a:lnTo>
                  <a:pt x="5516155" y="969820"/>
                </a:lnTo>
                <a:lnTo>
                  <a:pt x="4779944" y="969820"/>
                </a:lnTo>
                <a:cubicBezTo>
                  <a:pt x="4797590" y="1158262"/>
                  <a:pt x="4897753" y="1248597"/>
                  <a:pt x="5064662" y="1248597"/>
                </a:cubicBezTo>
                <a:cubicBezTo>
                  <a:pt x="5184392" y="1248597"/>
                  <a:pt x="5257035" y="1201464"/>
                  <a:pt x="5298271" y="1107243"/>
                </a:cubicBezTo>
                <a:lnTo>
                  <a:pt x="5508336" y="1107243"/>
                </a:lnTo>
                <a:cubicBezTo>
                  <a:pt x="5449454" y="1321239"/>
                  <a:pt x="5286521" y="1429176"/>
                  <a:pt x="5060685" y="1429176"/>
                </a:cubicBezTo>
                <a:cubicBezTo>
                  <a:pt x="4779944" y="1429176"/>
                  <a:pt x="4573854" y="1258381"/>
                  <a:pt x="4573854" y="916790"/>
                </a:cubicBezTo>
                <a:cubicBezTo>
                  <a:pt x="4573854" y="610538"/>
                  <a:pt x="4754433" y="388723"/>
                  <a:pt x="5060685" y="388723"/>
                </a:cubicBezTo>
                <a:close/>
                <a:moveTo>
                  <a:pt x="3468756" y="388679"/>
                </a:moveTo>
                <a:cubicBezTo>
                  <a:pt x="3596350" y="388679"/>
                  <a:pt x="3710228" y="445595"/>
                  <a:pt x="3745567" y="581052"/>
                </a:cubicBezTo>
                <a:cubicBezTo>
                  <a:pt x="3806370" y="445595"/>
                  <a:pt x="3935974" y="388679"/>
                  <a:pt x="4077328" y="388679"/>
                </a:cubicBezTo>
                <a:cubicBezTo>
                  <a:pt x="4255943" y="388679"/>
                  <a:pt x="4403193" y="496660"/>
                  <a:pt x="4403193" y="704759"/>
                </a:cubicBezTo>
                <a:lnTo>
                  <a:pt x="4403193" y="1407553"/>
                </a:lnTo>
                <a:lnTo>
                  <a:pt x="4193128" y="1407553"/>
                </a:lnTo>
                <a:lnTo>
                  <a:pt x="4193128" y="757745"/>
                </a:lnTo>
                <a:cubicBezTo>
                  <a:pt x="4193128" y="634082"/>
                  <a:pt x="4118564" y="573189"/>
                  <a:pt x="4016435" y="573189"/>
                </a:cubicBezTo>
                <a:cubicBezTo>
                  <a:pt x="3900636" y="573189"/>
                  <a:pt x="3794620" y="655661"/>
                  <a:pt x="3794620" y="818593"/>
                </a:cubicBezTo>
                <a:lnTo>
                  <a:pt x="3794620" y="1407553"/>
                </a:lnTo>
                <a:lnTo>
                  <a:pt x="3584555" y="1407553"/>
                </a:lnTo>
                <a:lnTo>
                  <a:pt x="3584555" y="757745"/>
                </a:lnTo>
                <a:cubicBezTo>
                  <a:pt x="3584555" y="634082"/>
                  <a:pt x="3509991" y="573189"/>
                  <a:pt x="3407863" y="573189"/>
                </a:cubicBezTo>
                <a:cubicBezTo>
                  <a:pt x="3292064" y="573189"/>
                  <a:pt x="3186048" y="655661"/>
                  <a:pt x="3186048" y="818593"/>
                </a:cubicBezTo>
                <a:lnTo>
                  <a:pt x="3186048" y="1407553"/>
                </a:lnTo>
                <a:lnTo>
                  <a:pt x="2976072" y="1407553"/>
                </a:lnTo>
                <a:lnTo>
                  <a:pt x="2976072" y="406370"/>
                </a:lnTo>
                <a:lnTo>
                  <a:pt x="3178230" y="406370"/>
                </a:lnTo>
                <a:lnTo>
                  <a:pt x="3178230" y="563405"/>
                </a:lnTo>
                <a:cubicBezTo>
                  <a:pt x="3231215" y="449527"/>
                  <a:pt x="3341162" y="388679"/>
                  <a:pt x="3468756" y="388679"/>
                </a:cubicBezTo>
                <a:close/>
                <a:moveTo>
                  <a:pt x="2301022" y="388679"/>
                </a:moveTo>
                <a:cubicBezTo>
                  <a:pt x="2595480" y="388679"/>
                  <a:pt x="2793751" y="584984"/>
                  <a:pt x="2793751" y="908927"/>
                </a:cubicBezTo>
                <a:cubicBezTo>
                  <a:pt x="2793751" y="1232871"/>
                  <a:pt x="2595480" y="1429176"/>
                  <a:pt x="2301022" y="1429176"/>
                </a:cubicBezTo>
                <a:cubicBezTo>
                  <a:pt x="2006565" y="1429176"/>
                  <a:pt x="1808294" y="1232871"/>
                  <a:pt x="1808294" y="908927"/>
                </a:cubicBezTo>
                <a:cubicBezTo>
                  <a:pt x="1808294" y="584984"/>
                  <a:pt x="2006565" y="388679"/>
                  <a:pt x="2301022" y="388679"/>
                </a:cubicBezTo>
                <a:close/>
                <a:moveTo>
                  <a:pt x="213952" y="235575"/>
                </a:moveTo>
                <a:lnTo>
                  <a:pt x="213952" y="694931"/>
                </a:lnTo>
                <a:lnTo>
                  <a:pt x="565371" y="694931"/>
                </a:lnTo>
                <a:cubicBezTo>
                  <a:pt x="728303" y="694931"/>
                  <a:pt x="816627" y="602675"/>
                  <a:pt x="816627" y="461321"/>
                </a:cubicBezTo>
                <a:cubicBezTo>
                  <a:pt x="816627" y="327830"/>
                  <a:pt x="736166" y="235575"/>
                  <a:pt x="573234" y="235575"/>
                </a:cubicBezTo>
                <a:close/>
                <a:moveTo>
                  <a:pt x="8612806" y="102084"/>
                </a:moveTo>
                <a:cubicBezTo>
                  <a:pt x="8237798" y="102084"/>
                  <a:pt x="8063116" y="402439"/>
                  <a:pt x="8063116" y="720485"/>
                </a:cubicBezTo>
                <a:cubicBezTo>
                  <a:pt x="8063116" y="1038531"/>
                  <a:pt x="8237843" y="1340852"/>
                  <a:pt x="8612806" y="1340852"/>
                </a:cubicBezTo>
                <a:cubicBezTo>
                  <a:pt x="8987769" y="1340852"/>
                  <a:pt x="9162495" y="1038531"/>
                  <a:pt x="9162495" y="720485"/>
                </a:cubicBezTo>
                <a:cubicBezTo>
                  <a:pt x="9162495" y="402439"/>
                  <a:pt x="8987814" y="102084"/>
                  <a:pt x="8612806" y="102084"/>
                </a:cubicBezTo>
                <a:close/>
                <a:moveTo>
                  <a:pt x="5968407" y="98108"/>
                </a:moveTo>
                <a:lnTo>
                  <a:pt x="5968407" y="406326"/>
                </a:lnTo>
                <a:lnTo>
                  <a:pt x="6186334" y="406326"/>
                </a:lnTo>
                <a:lnTo>
                  <a:pt x="6186334" y="590881"/>
                </a:lnTo>
                <a:lnTo>
                  <a:pt x="5968407" y="590881"/>
                </a:lnTo>
                <a:lnTo>
                  <a:pt x="5968407" y="1103267"/>
                </a:lnTo>
                <a:cubicBezTo>
                  <a:pt x="5968407" y="1185738"/>
                  <a:pt x="5995882" y="1222997"/>
                  <a:pt x="6080364" y="1222997"/>
                </a:cubicBezTo>
                <a:lnTo>
                  <a:pt x="6207958" y="1222997"/>
                </a:lnTo>
                <a:lnTo>
                  <a:pt x="6207958" y="1407553"/>
                </a:lnTo>
                <a:lnTo>
                  <a:pt x="6031265" y="1407553"/>
                </a:lnTo>
                <a:cubicBezTo>
                  <a:pt x="5850596" y="1407553"/>
                  <a:pt x="5758386" y="1317263"/>
                  <a:pt x="5758386" y="1134674"/>
                </a:cubicBezTo>
                <a:lnTo>
                  <a:pt x="5758386" y="590881"/>
                </a:lnTo>
                <a:lnTo>
                  <a:pt x="5571865" y="590881"/>
                </a:lnTo>
                <a:lnTo>
                  <a:pt x="5571865" y="406326"/>
                </a:lnTo>
                <a:lnTo>
                  <a:pt x="5758386" y="406326"/>
                </a:lnTo>
                <a:lnTo>
                  <a:pt x="5758386" y="156990"/>
                </a:lnTo>
                <a:close/>
                <a:moveTo>
                  <a:pt x="9556223" y="33373"/>
                </a:moveTo>
                <a:lnTo>
                  <a:pt x="9695656" y="33373"/>
                </a:lnTo>
                <a:lnTo>
                  <a:pt x="10463184" y="1250518"/>
                </a:lnTo>
                <a:lnTo>
                  <a:pt x="10463184" y="33373"/>
                </a:lnTo>
                <a:lnTo>
                  <a:pt x="10573131" y="33373"/>
                </a:lnTo>
                <a:lnTo>
                  <a:pt x="10573131" y="1407553"/>
                </a:lnTo>
                <a:lnTo>
                  <a:pt x="10441606" y="1407553"/>
                </a:lnTo>
                <a:lnTo>
                  <a:pt x="9666169" y="184511"/>
                </a:lnTo>
                <a:lnTo>
                  <a:pt x="9666169" y="1407553"/>
                </a:lnTo>
                <a:lnTo>
                  <a:pt x="9556223" y="1407553"/>
                </a:lnTo>
                <a:close/>
                <a:moveTo>
                  <a:pt x="7557566" y="33373"/>
                </a:moveTo>
                <a:lnTo>
                  <a:pt x="7667513" y="33373"/>
                </a:lnTo>
                <a:lnTo>
                  <a:pt x="7667513" y="1407553"/>
                </a:lnTo>
                <a:lnTo>
                  <a:pt x="7557566" y="1407553"/>
                </a:lnTo>
                <a:close/>
                <a:moveTo>
                  <a:pt x="6376742" y="33373"/>
                </a:moveTo>
                <a:lnTo>
                  <a:pt x="6586763" y="33373"/>
                </a:lnTo>
                <a:lnTo>
                  <a:pt x="6586763" y="571268"/>
                </a:lnTo>
                <a:cubicBezTo>
                  <a:pt x="6647656" y="455469"/>
                  <a:pt x="6761489" y="388679"/>
                  <a:pt x="6920535" y="388679"/>
                </a:cubicBezTo>
                <a:cubicBezTo>
                  <a:pt x="7148203" y="388679"/>
                  <a:pt x="7262081" y="522170"/>
                  <a:pt x="7262081" y="745950"/>
                </a:cubicBezTo>
                <a:lnTo>
                  <a:pt x="7262081" y="1407508"/>
                </a:lnTo>
                <a:lnTo>
                  <a:pt x="7052060" y="1407508"/>
                </a:lnTo>
                <a:lnTo>
                  <a:pt x="7052060" y="779323"/>
                </a:lnTo>
                <a:cubicBezTo>
                  <a:pt x="7052060" y="641901"/>
                  <a:pt x="6969589" y="573189"/>
                  <a:pt x="6851824" y="573189"/>
                </a:cubicBezTo>
                <a:cubicBezTo>
                  <a:pt x="6702652" y="573189"/>
                  <a:pt x="6586763" y="681171"/>
                  <a:pt x="6586763" y="869613"/>
                </a:cubicBezTo>
                <a:lnTo>
                  <a:pt x="6586763" y="1407508"/>
                </a:lnTo>
                <a:lnTo>
                  <a:pt x="6376742" y="1407508"/>
                </a:lnTo>
                <a:close/>
                <a:moveTo>
                  <a:pt x="0" y="33373"/>
                </a:moveTo>
                <a:lnTo>
                  <a:pt x="608528" y="33373"/>
                </a:lnTo>
                <a:cubicBezTo>
                  <a:pt x="897133" y="33373"/>
                  <a:pt x="1038487" y="235575"/>
                  <a:pt x="1038487" y="453503"/>
                </a:cubicBezTo>
                <a:cubicBezTo>
                  <a:pt x="1038487" y="687112"/>
                  <a:pt x="883373" y="895212"/>
                  <a:pt x="583018" y="895212"/>
                </a:cubicBezTo>
                <a:lnTo>
                  <a:pt x="213952" y="895212"/>
                </a:lnTo>
                <a:lnTo>
                  <a:pt x="213952" y="1407598"/>
                </a:lnTo>
                <a:lnTo>
                  <a:pt x="0" y="1407598"/>
                </a:lnTo>
                <a:lnTo>
                  <a:pt x="0" y="1407553"/>
                </a:lnTo>
                <a:close/>
                <a:moveTo>
                  <a:pt x="11732510" y="33328"/>
                </a:moveTo>
                <a:cubicBezTo>
                  <a:pt x="11991629" y="33328"/>
                  <a:pt x="12144777" y="170751"/>
                  <a:pt x="12144777" y="402394"/>
                </a:cubicBezTo>
                <a:cubicBezTo>
                  <a:pt x="12144777" y="620277"/>
                  <a:pt x="11989753" y="769494"/>
                  <a:pt x="11767849" y="975628"/>
                </a:cubicBezTo>
                <a:lnTo>
                  <a:pt x="11418396" y="1305424"/>
                </a:lnTo>
                <a:lnTo>
                  <a:pt x="12193876" y="1305424"/>
                </a:lnTo>
                <a:lnTo>
                  <a:pt x="12193876" y="1407508"/>
                </a:lnTo>
                <a:lnTo>
                  <a:pt x="11275121" y="1407508"/>
                </a:lnTo>
                <a:lnTo>
                  <a:pt x="11275121" y="1309400"/>
                </a:lnTo>
                <a:lnTo>
                  <a:pt x="11744350" y="867692"/>
                </a:lnTo>
                <a:cubicBezTo>
                  <a:pt x="11909203" y="712622"/>
                  <a:pt x="12034876" y="588915"/>
                  <a:pt x="12034876" y="412223"/>
                </a:cubicBezTo>
                <a:cubicBezTo>
                  <a:pt x="12034876" y="235530"/>
                  <a:pt x="11922918" y="129515"/>
                  <a:pt x="11726658" y="129515"/>
                </a:cubicBezTo>
                <a:cubicBezTo>
                  <a:pt x="11530397" y="129515"/>
                  <a:pt x="11386989" y="237496"/>
                  <a:pt x="11375238" y="484865"/>
                </a:cubicBezTo>
                <a:lnTo>
                  <a:pt x="11265292" y="484865"/>
                </a:lnTo>
                <a:cubicBezTo>
                  <a:pt x="11277086" y="182545"/>
                  <a:pt x="11473391" y="33328"/>
                  <a:pt x="11732510" y="33328"/>
                </a:cubicBezTo>
                <a:close/>
                <a:moveTo>
                  <a:pt x="8612806" y="0"/>
                </a:moveTo>
                <a:cubicBezTo>
                  <a:pt x="9060412" y="0"/>
                  <a:pt x="9274363" y="355351"/>
                  <a:pt x="9274363" y="720485"/>
                </a:cubicBezTo>
                <a:cubicBezTo>
                  <a:pt x="9274363" y="1085620"/>
                  <a:pt x="9060412" y="1442936"/>
                  <a:pt x="8612806" y="1442936"/>
                </a:cubicBezTo>
                <a:lnTo>
                  <a:pt x="8612806" y="1442891"/>
                </a:lnTo>
                <a:cubicBezTo>
                  <a:pt x="8165245" y="1442891"/>
                  <a:pt x="7949282" y="1085575"/>
                  <a:pt x="7949282" y="720440"/>
                </a:cubicBezTo>
                <a:cubicBezTo>
                  <a:pt x="7949282" y="355306"/>
                  <a:pt x="8165200" y="0"/>
                  <a:pt x="8612806" y="0"/>
                </a:cubicBezTo>
                <a:close/>
              </a:path>
            </a:pathLst>
          </a:custGeom>
          <a:solidFill>
            <a:schemeClr val="tx1"/>
          </a:solidFill>
          <a:ln w="4468" cap="flat">
            <a:noFill/>
            <a:prstDash val="solid"/>
            <a:miter/>
          </a:ln>
        </p:spPr>
        <p:txBody>
          <a:bodyPr rtlCol="0" anchor="ctr"/>
          <a:lstStyle/>
          <a:p>
            <a:endParaRPr lang="en-GB" noProof="0" dirty="0"/>
          </a:p>
        </p:txBody>
      </p:sp>
    </p:spTree>
    <p:extLst>
      <p:ext uri="{BB962C8B-B14F-4D97-AF65-F5344CB8AC3E}">
        <p14:creationId xmlns:p14="http://schemas.microsoft.com/office/powerpoint/2010/main" val="3570191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67D2E-2EE7-6DA7-FB3E-A66BBE6C50C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F63C7BF-4D61-2634-00B4-C013B0DE3E46}"/>
              </a:ext>
            </a:extLst>
          </p:cNvPr>
          <p:cNvSpPr>
            <a:spLocks noGrp="1"/>
          </p:cNvSpPr>
          <p:nvPr>
            <p:ph type="title"/>
          </p:nvPr>
        </p:nvSpPr>
        <p:spPr>
          <a:xfrm>
            <a:off x="430211" y="365125"/>
            <a:ext cx="10692000" cy="377628"/>
          </a:xfrm>
        </p:spPr>
        <p:txBody>
          <a:bodyPr/>
          <a:lstStyle/>
          <a:p>
            <a:r>
              <a:rPr lang="en-GB" noProof="0" dirty="0"/>
              <a:t>Icon family (1 of 2)</a:t>
            </a:r>
          </a:p>
        </p:txBody>
      </p:sp>
      <p:sp>
        <p:nvSpPr>
          <p:cNvPr id="6" name="Text Placeholder 5">
            <a:extLst>
              <a:ext uri="{FF2B5EF4-FFF2-40B4-BE49-F238E27FC236}">
                <a16:creationId xmlns:a16="http://schemas.microsoft.com/office/drawing/2014/main" id="{93996FED-21AD-9164-3855-0F0F042D4AD8}"/>
              </a:ext>
            </a:extLst>
          </p:cNvPr>
          <p:cNvSpPr>
            <a:spLocks noGrp="1"/>
          </p:cNvSpPr>
          <p:nvPr>
            <p:ph type="body" sz="quarter" idx="10"/>
          </p:nvPr>
        </p:nvSpPr>
        <p:spPr>
          <a:xfrm>
            <a:off x="430214" y="899913"/>
            <a:ext cx="11365200" cy="276991"/>
          </a:xfrm>
        </p:spPr>
        <p:txBody>
          <a:bodyPr/>
          <a:lstStyle/>
          <a:p>
            <a:r>
              <a:rPr lang="en-GB" noProof="0" dirty="0"/>
              <a:t>For optional use in presentation</a:t>
            </a:r>
          </a:p>
        </p:txBody>
      </p:sp>
      <p:sp>
        <p:nvSpPr>
          <p:cNvPr id="2" name="Slide Number Placeholder 1">
            <a:extLst>
              <a:ext uri="{FF2B5EF4-FFF2-40B4-BE49-F238E27FC236}">
                <a16:creationId xmlns:a16="http://schemas.microsoft.com/office/drawing/2014/main" id="{2B61BC75-6E01-8AA1-2E53-6E7F5BD289D3}"/>
              </a:ext>
            </a:extLst>
          </p:cNvPr>
          <p:cNvSpPr>
            <a:spLocks noGrp="1"/>
          </p:cNvSpPr>
          <p:nvPr>
            <p:ph type="sldNum" sz="quarter" idx="11"/>
          </p:nvPr>
        </p:nvSpPr>
        <p:spPr>
          <a:xfrm>
            <a:off x="430272" y="6424804"/>
            <a:ext cx="144000" cy="107722"/>
          </a:xfrm>
        </p:spPr>
        <p:txBody>
          <a:bodyPr/>
          <a:lstStyle/>
          <a:p>
            <a:fld id="{B70ABF48-9EEA-4187-85C1-AD7A92F0F57C}" type="slidenum">
              <a:rPr lang="en-GB" noProof="0" smtClean="0"/>
              <a:pPr/>
              <a:t>37</a:t>
            </a:fld>
            <a:endParaRPr lang="en-GB" noProof="0" dirty="0"/>
          </a:p>
        </p:txBody>
      </p:sp>
      <p:sp>
        <p:nvSpPr>
          <p:cNvPr id="3" name="Text Placeholder 24">
            <a:extLst>
              <a:ext uri="{FF2B5EF4-FFF2-40B4-BE49-F238E27FC236}">
                <a16:creationId xmlns:a16="http://schemas.microsoft.com/office/drawing/2014/main" id="{5160098D-AD39-E60B-4536-4DD5F843F97F}"/>
              </a:ext>
            </a:extLst>
          </p:cNvPr>
          <p:cNvSpPr txBox="1">
            <a:spLocks/>
          </p:cNvSpPr>
          <p:nvPr/>
        </p:nvSpPr>
        <p:spPr>
          <a:xfrm>
            <a:off x="480875" y="2486127"/>
            <a:ext cx="178062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Accessible &amp; affordable</a:t>
            </a:r>
          </a:p>
        </p:txBody>
      </p:sp>
      <p:sp>
        <p:nvSpPr>
          <p:cNvPr id="5" name="Text Placeholder 24">
            <a:extLst>
              <a:ext uri="{FF2B5EF4-FFF2-40B4-BE49-F238E27FC236}">
                <a16:creationId xmlns:a16="http://schemas.microsoft.com/office/drawing/2014/main" id="{47AC47BB-B741-8384-C15A-5818288D74F9}"/>
              </a:ext>
            </a:extLst>
          </p:cNvPr>
          <p:cNvSpPr txBox="1">
            <a:spLocks/>
          </p:cNvSpPr>
          <p:nvPr/>
        </p:nvSpPr>
        <p:spPr>
          <a:xfrm>
            <a:off x="2757508"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Analyse</a:t>
            </a:r>
          </a:p>
        </p:txBody>
      </p:sp>
      <p:sp>
        <p:nvSpPr>
          <p:cNvPr id="7" name="Text Placeholder 24">
            <a:extLst>
              <a:ext uri="{FF2B5EF4-FFF2-40B4-BE49-F238E27FC236}">
                <a16:creationId xmlns:a16="http://schemas.microsoft.com/office/drawing/2014/main" id="{65F4BD14-95F2-3910-A370-F913CDED2672}"/>
              </a:ext>
            </a:extLst>
          </p:cNvPr>
          <p:cNvSpPr txBox="1">
            <a:spLocks/>
          </p:cNvSpPr>
          <p:nvPr/>
        </p:nvSpPr>
        <p:spPr>
          <a:xfrm>
            <a:off x="4409062" y="2486127"/>
            <a:ext cx="143943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Animal research</a:t>
            </a:r>
          </a:p>
        </p:txBody>
      </p:sp>
      <p:sp>
        <p:nvSpPr>
          <p:cNvPr id="8" name="Text Placeholder 24">
            <a:extLst>
              <a:ext uri="{FF2B5EF4-FFF2-40B4-BE49-F238E27FC236}">
                <a16:creationId xmlns:a16="http://schemas.microsoft.com/office/drawing/2014/main" id="{C24F36E8-4CF1-EC8D-5398-ECB5C1E4E961}"/>
              </a:ext>
            </a:extLst>
          </p:cNvPr>
          <p:cNvSpPr txBox="1">
            <a:spLocks/>
          </p:cNvSpPr>
          <p:nvPr/>
        </p:nvSpPr>
        <p:spPr>
          <a:xfrm>
            <a:off x="6515101"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Assembly</a:t>
            </a:r>
          </a:p>
        </p:txBody>
      </p:sp>
      <p:sp>
        <p:nvSpPr>
          <p:cNvPr id="11" name="Text Placeholder 24">
            <a:extLst>
              <a:ext uri="{FF2B5EF4-FFF2-40B4-BE49-F238E27FC236}">
                <a16:creationId xmlns:a16="http://schemas.microsoft.com/office/drawing/2014/main" id="{1DCE39B5-1684-AA04-7C91-E58E29466C64}"/>
              </a:ext>
            </a:extLst>
          </p:cNvPr>
          <p:cNvSpPr txBox="1">
            <a:spLocks/>
          </p:cNvSpPr>
          <p:nvPr/>
        </p:nvSpPr>
        <p:spPr>
          <a:xfrm>
            <a:off x="8393896"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Biopharma</a:t>
            </a:r>
          </a:p>
        </p:txBody>
      </p:sp>
      <p:sp>
        <p:nvSpPr>
          <p:cNvPr id="12" name="Text Placeholder 24">
            <a:extLst>
              <a:ext uri="{FF2B5EF4-FFF2-40B4-BE49-F238E27FC236}">
                <a16:creationId xmlns:a16="http://schemas.microsoft.com/office/drawing/2014/main" id="{38BE7F7F-BB7E-F192-409D-D1DCCF0B132F}"/>
              </a:ext>
            </a:extLst>
          </p:cNvPr>
          <p:cNvSpPr txBox="1">
            <a:spLocks/>
          </p:cNvSpPr>
          <p:nvPr/>
        </p:nvSpPr>
        <p:spPr>
          <a:xfrm>
            <a:off x="10271916"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Biosecurity</a:t>
            </a:r>
          </a:p>
        </p:txBody>
      </p:sp>
      <p:sp>
        <p:nvSpPr>
          <p:cNvPr id="13" name="Text Placeholder 24">
            <a:extLst>
              <a:ext uri="{FF2B5EF4-FFF2-40B4-BE49-F238E27FC236}">
                <a16:creationId xmlns:a16="http://schemas.microsoft.com/office/drawing/2014/main" id="{70BBEA30-8F73-77CE-5ADC-B15BC4A753D0}"/>
              </a:ext>
            </a:extLst>
          </p:cNvPr>
          <p:cNvSpPr txBox="1">
            <a:spLocks/>
          </p:cNvSpPr>
          <p:nvPr/>
        </p:nvSpPr>
        <p:spPr>
          <a:xfrm>
            <a:off x="745818" y="3557652"/>
            <a:ext cx="125073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t>Cancer research</a:t>
            </a:r>
          </a:p>
        </p:txBody>
      </p:sp>
      <p:sp>
        <p:nvSpPr>
          <p:cNvPr id="14" name="Text Placeholder 24">
            <a:extLst>
              <a:ext uri="{FF2B5EF4-FFF2-40B4-BE49-F238E27FC236}">
                <a16:creationId xmlns:a16="http://schemas.microsoft.com/office/drawing/2014/main" id="{4DF3685A-514E-FD31-278A-A6DAAFF2FD56}"/>
              </a:ext>
            </a:extLst>
          </p:cNvPr>
          <p:cNvSpPr txBox="1">
            <a:spLocks/>
          </p:cNvSpPr>
          <p:nvPr/>
        </p:nvSpPr>
        <p:spPr>
          <a:xfrm>
            <a:off x="4416064" y="3557652"/>
            <a:ext cx="142542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Clinical research</a:t>
            </a:r>
          </a:p>
        </p:txBody>
      </p:sp>
      <p:sp>
        <p:nvSpPr>
          <p:cNvPr id="15" name="Text Placeholder 24">
            <a:extLst>
              <a:ext uri="{FF2B5EF4-FFF2-40B4-BE49-F238E27FC236}">
                <a16:creationId xmlns:a16="http://schemas.microsoft.com/office/drawing/2014/main" id="{F0D13262-8122-1E8E-C23F-89DCBA62BB66}"/>
              </a:ext>
            </a:extLst>
          </p:cNvPr>
          <p:cNvSpPr txBox="1">
            <a:spLocks/>
          </p:cNvSpPr>
          <p:nvPr/>
        </p:nvSpPr>
        <p:spPr>
          <a:xfrm>
            <a:off x="2381851" y="3557652"/>
            <a:ext cx="17362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Chromatin conformation</a:t>
            </a:r>
          </a:p>
        </p:txBody>
      </p:sp>
      <p:sp>
        <p:nvSpPr>
          <p:cNvPr id="17" name="Text Placeholder 24">
            <a:extLst>
              <a:ext uri="{FF2B5EF4-FFF2-40B4-BE49-F238E27FC236}">
                <a16:creationId xmlns:a16="http://schemas.microsoft.com/office/drawing/2014/main" id="{F39DC9BD-A0BF-9C9B-F9FC-1677FAB4D029}"/>
              </a:ext>
            </a:extLst>
          </p:cNvPr>
          <p:cNvSpPr txBox="1">
            <a:spLocks/>
          </p:cNvSpPr>
          <p:nvPr/>
        </p:nvSpPr>
        <p:spPr>
          <a:xfrm>
            <a:off x="6158205" y="3557652"/>
            <a:ext cx="171596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End-to-end workflow</a:t>
            </a:r>
          </a:p>
        </p:txBody>
      </p:sp>
      <p:sp>
        <p:nvSpPr>
          <p:cNvPr id="21" name="Text Placeholder 24">
            <a:extLst>
              <a:ext uri="{FF2B5EF4-FFF2-40B4-BE49-F238E27FC236}">
                <a16:creationId xmlns:a16="http://schemas.microsoft.com/office/drawing/2014/main" id="{E9A165DF-305B-D23A-45EE-7B9F28B7D914}"/>
              </a:ext>
            </a:extLst>
          </p:cNvPr>
          <p:cNvSpPr txBox="1">
            <a:spLocks/>
          </p:cNvSpPr>
          <p:nvPr/>
        </p:nvSpPr>
        <p:spPr>
          <a:xfrm>
            <a:off x="8322044" y="3557652"/>
            <a:ext cx="114588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Environment</a:t>
            </a:r>
          </a:p>
        </p:txBody>
      </p:sp>
      <p:sp>
        <p:nvSpPr>
          <p:cNvPr id="24" name="Text Placeholder 24">
            <a:extLst>
              <a:ext uri="{FF2B5EF4-FFF2-40B4-BE49-F238E27FC236}">
                <a16:creationId xmlns:a16="http://schemas.microsoft.com/office/drawing/2014/main" id="{3A1917D3-C117-8171-CB11-D87959A5A3E4}"/>
              </a:ext>
            </a:extLst>
          </p:cNvPr>
          <p:cNvSpPr txBox="1">
            <a:spLocks/>
          </p:cNvSpPr>
          <p:nvPr/>
        </p:nvSpPr>
        <p:spPr>
          <a:xfrm>
            <a:off x="10272159" y="3562084"/>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Epigenetics</a:t>
            </a:r>
          </a:p>
        </p:txBody>
      </p:sp>
      <p:sp>
        <p:nvSpPr>
          <p:cNvPr id="29" name="Text Placeholder 24">
            <a:extLst>
              <a:ext uri="{FF2B5EF4-FFF2-40B4-BE49-F238E27FC236}">
                <a16:creationId xmlns:a16="http://schemas.microsoft.com/office/drawing/2014/main" id="{40123246-A098-99E5-49CC-99898EEE232F}"/>
              </a:ext>
            </a:extLst>
          </p:cNvPr>
          <p:cNvSpPr txBox="1">
            <a:spLocks/>
          </p:cNvSpPr>
          <p:nvPr/>
        </p:nvSpPr>
        <p:spPr>
          <a:xfrm>
            <a:off x="460303" y="4619208"/>
            <a:ext cx="181427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Fusion transcripts</a:t>
            </a:r>
          </a:p>
        </p:txBody>
      </p:sp>
      <p:sp>
        <p:nvSpPr>
          <p:cNvPr id="30" name="Text Placeholder 24">
            <a:extLst>
              <a:ext uri="{FF2B5EF4-FFF2-40B4-BE49-F238E27FC236}">
                <a16:creationId xmlns:a16="http://schemas.microsoft.com/office/drawing/2014/main" id="{A4923A42-F438-8F9A-DA29-97142ADF3B41}"/>
              </a:ext>
            </a:extLst>
          </p:cNvPr>
          <p:cNvSpPr txBox="1">
            <a:spLocks/>
          </p:cNvSpPr>
          <p:nvPr/>
        </p:nvSpPr>
        <p:spPr>
          <a:xfrm>
            <a:off x="2426210" y="4619208"/>
            <a:ext cx="164708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Gene expression</a:t>
            </a:r>
          </a:p>
        </p:txBody>
      </p:sp>
      <p:sp>
        <p:nvSpPr>
          <p:cNvPr id="31" name="Text Placeholder 24">
            <a:extLst>
              <a:ext uri="{FF2B5EF4-FFF2-40B4-BE49-F238E27FC236}">
                <a16:creationId xmlns:a16="http://schemas.microsoft.com/office/drawing/2014/main" id="{8C1FD6FC-6E97-BA74-1001-073A52EDB949}"/>
              </a:ext>
            </a:extLst>
          </p:cNvPr>
          <p:cNvSpPr txBox="1">
            <a:spLocks/>
          </p:cNvSpPr>
          <p:nvPr/>
        </p:nvSpPr>
        <p:spPr>
          <a:xfrm>
            <a:off x="4650391" y="4619208"/>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Genome </a:t>
            </a:r>
          </a:p>
        </p:txBody>
      </p:sp>
      <p:sp>
        <p:nvSpPr>
          <p:cNvPr id="34" name="Text Placeholder 24">
            <a:extLst>
              <a:ext uri="{FF2B5EF4-FFF2-40B4-BE49-F238E27FC236}">
                <a16:creationId xmlns:a16="http://schemas.microsoft.com/office/drawing/2014/main" id="{05471097-FD1E-6D0F-091F-B0B93906C90E}"/>
              </a:ext>
            </a:extLst>
          </p:cNvPr>
          <p:cNvSpPr txBox="1">
            <a:spLocks/>
          </p:cNvSpPr>
          <p:nvPr/>
        </p:nvSpPr>
        <p:spPr>
          <a:xfrm>
            <a:off x="6480558" y="4619208"/>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GridION</a:t>
            </a:r>
          </a:p>
        </p:txBody>
      </p:sp>
      <p:sp>
        <p:nvSpPr>
          <p:cNvPr id="35" name="Text Placeholder 24">
            <a:extLst>
              <a:ext uri="{FF2B5EF4-FFF2-40B4-BE49-F238E27FC236}">
                <a16:creationId xmlns:a16="http://schemas.microsoft.com/office/drawing/2014/main" id="{EA826EA8-2C43-DEC4-D35A-068B432B6006}"/>
              </a:ext>
            </a:extLst>
          </p:cNvPr>
          <p:cNvSpPr txBox="1">
            <a:spLocks/>
          </p:cNvSpPr>
          <p:nvPr/>
        </p:nvSpPr>
        <p:spPr>
          <a:xfrm>
            <a:off x="8118815" y="4619208"/>
            <a:ext cx="15262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Human genomics</a:t>
            </a:r>
          </a:p>
        </p:txBody>
      </p:sp>
      <p:sp>
        <p:nvSpPr>
          <p:cNvPr id="37" name="Text Placeholder 24">
            <a:extLst>
              <a:ext uri="{FF2B5EF4-FFF2-40B4-BE49-F238E27FC236}">
                <a16:creationId xmlns:a16="http://schemas.microsoft.com/office/drawing/2014/main" id="{68160F70-1CC7-96F0-C9B6-35EA67AE2975}"/>
              </a:ext>
            </a:extLst>
          </p:cNvPr>
          <p:cNvSpPr txBox="1">
            <a:spLocks/>
          </p:cNvSpPr>
          <p:nvPr/>
        </p:nvSpPr>
        <p:spPr>
          <a:xfrm>
            <a:off x="10271916" y="4619779"/>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Industry</a:t>
            </a:r>
          </a:p>
        </p:txBody>
      </p:sp>
      <p:sp>
        <p:nvSpPr>
          <p:cNvPr id="40" name="Text Placeholder 24">
            <a:extLst>
              <a:ext uri="{FF2B5EF4-FFF2-40B4-BE49-F238E27FC236}">
                <a16:creationId xmlns:a16="http://schemas.microsoft.com/office/drawing/2014/main" id="{8B2C8F17-94E8-C6D1-0BA2-17B84B2D818E}"/>
              </a:ext>
            </a:extLst>
          </p:cNvPr>
          <p:cNvSpPr txBox="1">
            <a:spLocks/>
          </p:cNvSpPr>
          <p:nvPr/>
        </p:nvSpPr>
        <p:spPr>
          <a:xfrm>
            <a:off x="605299" y="5708922"/>
            <a:ext cx="1535555"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Infectious disease</a:t>
            </a:r>
          </a:p>
        </p:txBody>
      </p:sp>
      <p:sp>
        <p:nvSpPr>
          <p:cNvPr id="51" name="Text Placeholder 24">
            <a:extLst>
              <a:ext uri="{FF2B5EF4-FFF2-40B4-BE49-F238E27FC236}">
                <a16:creationId xmlns:a16="http://schemas.microsoft.com/office/drawing/2014/main" id="{B21351A8-B532-E23E-E600-4520A77723F4}"/>
              </a:ext>
            </a:extLst>
          </p:cNvPr>
          <p:cNvSpPr txBox="1">
            <a:spLocks/>
          </p:cNvSpPr>
          <p:nvPr/>
        </p:nvSpPr>
        <p:spPr>
          <a:xfrm>
            <a:off x="2470007" y="5708922"/>
            <a:ext cx="1570763"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Microbial genomics</a:t>
            </a:r>
          </a:p>
        </p:txBody>
      </p:sp>
      <p:sp>
        <p:nvSpPr>
          <p:cNvPr id="52" name="Text Placeholder 24">
            <a:extLst>
              <a:ext uri="{FF2B5EF4-FFF2-40B4-BE49-F238E27FC236}">
                <a16:creationId xmlns:a16="http://schemas.microsoft.com/office/drawing/2014/main" id="{372FA02B-F881-683B-52DF-362E21619EC4}"/>
              </a:ext>
            </a:extLst>
          </p:cNvPr>
          <p:cNvSpPr txBox="1">
            <a:spLocks/>
          </p:cNvSpPr>
          <p:nvPr/>
        </p:nvSpPr>
        <p:spPr>
          <a:xfrm>
            <a:off x="4415952" y="5708922"/>
            <a:ext cx="1416005"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Microbiome / metagenomics</a:t>
            </a:r>
          </a:p>
        </p:txBody>
      </p:sp>
      <p:sp>
        <p:nvSpPr>
          <p:cNvPr id="53" name="Text Placeholder 24">
            <a:extLst>
              <a:ext uri="{FF2B5EF4-FFF2-40B4-BE49-F238E27FC236}">
                <a16:creationId xmlns:a16="http://schemas.microsoft.com/office/drawing/2014/main" id="{2EA1A19E-B6E2-2D44-A557-4CAEDB3B3D87}"/>
              </a:ext>
            </a:extLst>
          </p:cNvPr>
          <p:cNvSpPr txBox="1">
            <a:spLocks/>
          </p:cNvSpPr>
          <p:nvPr/>
        </p:nvSpPr>
        <p:spPr>
          <a:xfrm>
            <a:off x="6259528" y="5708922"/>
            <a:ext cx="14647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t>MinION Flow Cell</a:t>
            </a:r>
          </a:p>
        </p:txBody>
      </p:sp>
      <p:pic>
        <p:nvPicPr>
          <p:cNvPr id="54" name="Graphic 53">
            <a:extLst>
              <a:ext uri="{FF2B5EF4-FFF2-40B4-BE49-F238E27FC236}">
                <a16:creationId xmlns:a16="http://schemas.microsoft.com/office/drawing/2014/main" id="{9E3050FF-506B-C39F-FDE6-BC2D832B3512}"/>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t="-10411" b="-10411"/>
          <a:stretch>
            <a:fillRect/>
          </a:stretch>
        </p:blipFill>
        <p:spPr>
          <a:xfrm>
            <a:off x="1094671" y="1837780"/>
            <a:ext cx="553028" cy="553007"/>
          </a:xfrm>
          <a:prstGeom prst="rect">
            <a:avLst/>
          </a:prstGeom>
        </p:spPr>
      </p:pic>
      <p:sp>
        <p:nvSpPr>
          <p:cNvPr id="55" name="Graphic 69">
            <a:extLst>
              <a:ext uri="{FF2B5EF4-FFF2-40B4-BE49-F238E27FC236}">
                <a16:creationId xmlns:a16="http://schemas.microsoft.com/office/drawing/2014/main" id="{B96DA5E4-7885-AA53-7EB6-D504902A630E}"/>
              </a:ext>
            </a:extLst>
          </p:cNvPr>
          <p:cNvSpPr/>
          <p:nvPr/>
        </p:nvSpPr>
        <p:spPr>
          <a:xfrm>
            <a:off x="2973467" y="1801950"/>
            <a:ext cx="553028" cy="553008"/>
          </a:xfrm>
          <a:custGeom>
            <a:avLst/>
            <a:gdLst>
              <a:gd name="connsiteX0" fmla="*/ 413102 w 491497"/>
              <a:gd name="connsiteY0" fmla="*/ 240283 h 491481"/>
              <a:gd name="connsiteX1" fmla="*/ 367952 w 491497"/>
              <a:gd name="connsiteY1" fmla="*/ 131275 h 491481"/>
              <a:gd name="connsiteX2" fmla="*/ 423385 w 491497"/>
              <a:gd name="connsiteY2" fmla="*/ 75842 h 491481"/>
              <a:gd name="connsiteX3" fmla="*/ 419520 w 491497"/>
              <a:gd name="connsiteY3" fmla="*/ 71977 h 491481"/>
              <a:gd name="connsiteX4" fmla="*/ 245749 w 491497"/>
              <a:gd name="connsiteY4" fmla="*/ 0 h 491481"/>
              <a:gd name="connsiteX5" fmla="*/ 240283 w 491497"/>
              <a:gd name="connsiteY5" fmla="*/ 0 h 491481"/>
              <a:gd name="connsiteX6" fmla="*/ 240283 w 491497"/>
              <a:gd name="connsiteY6" fmla="*/ 78387 h 491481"/>
              <a:gd name="connsiteX7" fmla="*/ 127340 w 491497"/>
              <a:gd name="connsiteY7" fmla="*/ 127332 h 491481"/>
              <a:gd name="connsiteX8" fmla="*/ 78395 w 491497"/>
              <a:gd name="connsiteY8" fmla="*/ 240276 h 491481"/>
              <a:gd name="connsiteX9" fmla="*/ 0 w 491497"/>
              <a:gd name="connsiteY9" fmla="*/ 240276 h 491481"/>
              <a:gd name="connsiteX10" fmla="*/ 0 w 491497"/>
              <a:gd name="connsiteY10" fmla="*/ 245741 h 491481"/>
              <a:gd name="connsiteX11" fmla="*/ 71977 w 491497"/>
              <a:gd name="connsiteY11" fmla="*/ 419512 h 491481"/>
              <a:gd name="connsiteX12" fmla="*/ 75842 w 491497"/>
              <a:gd name="connsiteY12" fmla="*/ 423377 h 491481"/>
              <a:gd name="connsiteX13" fmla="*/ 131275 w 491497"/>
              <a:gd name="connsiteY13" fmla="*/ 367944 h 491481"/>
              <a:gd name="connsiteX14" fmla="*/ 240283 w 491497"/>
              <a:gd name="connsiteY14" fmla="*/ 413094 h 491481"/>
              <a:gd name="connsiteX15" fmla="*/ 240283 w 491497"/>
              <a:gd name="connsiteY15" fmla="*/ 491482 h 491481"/>
              <a:gd name="connsiteX16" fmla="*/ 245749 w 491497"/>
              <a:gd name="connsiteY16" fmla="*/ 491482 h 491481"/>
              <a:gd name="connsiteX17" fmla="*/ 419520 w 491497"/>
              <a:gd name="connsiteY17" fmla="*/ 419504 h 491481"/>
              <a:gd name="connsiteX18" fmla="*/ 491497 w 491497"/>
              <a:gd name="connsiteY18" fmla="*/ 245733 h 491481"/>
              <a:gd name="connsiteX19" fmla="*/ 491497 w 491497"/>
              <a:gd name="connsiteY19" fmla="*/ 240268 h 491481"/>
              <a:gd name="connsiteX20" fmla="*/ 413110 w 491497"/>
              <a:gd name="connsiteY20" fmla="*/ 240268 h 491481"/>
              <a:gd name="connsiteX21" fmla="*/ 131275 w 491497"/>
              <a:gd name="connsiteY21" fmla="*/ 352493 h 491481"/>
              <a:gd name="connsiteX22" fmla="*/ 89247 w 491497"/>
              <a:gd name="connsiteY22" fmla="*/ 251214 h 491481"/>
              <a:gd name="connsiteX23" fmla="*/ 157501 w 491497"/>
              <a:gd name="connsiteY23" fmla="*/ 251214 h 491481"/>
              <a:gd name="connsiteX24" fmla="*/ 179510 w 491497"/>
              <a:gd name="connsiteY24" fmla="*/ 304250 h 491481"/>
              <a:gd name="connsiteX25" fmla="*/ 131267 w 491497"/>
              <a:gd name="connsiteY25" fmla="*/ 352493 h 491481"/>
              <a:gd name="connsiteX26" fmla="*/ 168798 w 491497"/>
              <a:gd name="connsiteY26" fmla="*/ 245749 h 491481"/>
              <a:gd name="connsiteX27" fmla="*/ 245749 w 491497"/>
              <a:gd name="connsiteY27" fmla="*/ 168798 h 491481"/>
              <a:gd name="connsiteX28" fmla="*/ 322699 w 491497"/>
              <a:gd name="connsiteY28" fmla="*/ 245749 h 491481"/>
              <a:gd name="connsiteX29" fmla="*/ 245749 w 491497"/>
              <a:gd name="connsiteY29" fmla="*/ 322699 h 491481"/>
              <a:gd name="connsiteX30" fmla="*/ 168798 w 491497"/>
              <a:gd name="connsiteY30" fmla="*/ 245749 h 491481"/>
              <a:gd name="connsiteX31" fmla="*/ 304250 w 491497"/>
              <a:gd name="connsiteY31" fmla="*/ 179510 h 491481"/>
              <a:gd name="connsiteX32" fmla="*/ 251214 w 491497"/>
              <a:gd name="connsiteY32" fmla="*/ 157501 h 491481"/>
              <a:gd name="connsiteX33" fmla="*/ 251214 w 491497"/>
              <a:gd name="connsiteY33" fmla="*/ 89247 h 491481"/>
              <a:gd name="connsiteX34" fmla="*/ 352493 w 491497"/>
              <a:gd name="connsiteY34" fmla="*/ 131275 h 491481"/>
              <a:gd name="connsiteX35" fmla="*/ 304250 w 491497"/>
              <a:gd name="connsiteY35" fmla="*/ 179518 h 491481"/>
              <a:gd name="connsiteX36" fmla="*/ 251214 w 491497"/>
              <a:gd name="connsiteY36" fmla="*/ 333989 h 491481"/>
              <a:gd name="connsiteX37" fmla="*/ 333989 w 491497"/>
              <a:gd name="connsiteY37" fmla="*/ 251214 h 491481"/>
              <a:gd name="connsiteX38" fmla="*/ 402242 w 491497"/>
              <a:gd name="connsiteY38" fmla="*/ 251214 h 491481"/>
              <a:gd name="connsiteX39" fmla="*/ 251206 w 491497"/>
              <a:gd name="connsiteY39" fmla="*/ 402250 h 491481"/>
              <a:gd name="connsiteX40" fmla="*/ 251206 w 491497"/>
              <a:gd name="connsiteY40" fmla="*/ 333997 h 491481"/>
              <a:gd name="connsiteX41" fmla="*/ 402242 w 491497"/>
              <a:gd name="connsiteY41" fmla="*/ 240283 h 491481"/>
              <a:gd name="connsiteX42" fmla="*/ 333989 w 491497"/>
              <a:gd name="connsiteY42" fmla="*/ 240283 h 491481"/>
              <a:gd name="connsiteX43" fmla="*/ 311980 w 491497"/>
              <a:gd name="connsiteY43" fmla="*/ 187247 h 491481"/>
              <a:gd name="connsiteX44" fmla="*/ 360222 w 491497"/>
              <a:gd name="connsiteY44" fmla="*/ 139005 h 491481"/>
              <a:gd name="connsiteX45" fmla="*/ 402250 w 491497"/>
              <a:gd name="connsiteY45" fmla="*/ 240283 h 491481"/>
              <a:gd name="connsiteX46" fmla="*/ 407879 w 491497"/>
              <a:gd name="connsiteY46" fmla="*/ 75889 h 491481"/>
              <a:gd name="connsiteX47" fmla="*/ 360222 w 491497"/>
              <a:gd name="connsiteY47" fmla="*/ 123546 h 491481"/>
              <a:gd name="connsiteX48" fmla="*/ 251214 w 491497"/>
              <a:gd name="connsiteY48" fmla="*/ 78395 h 491481"/>
              <a:gd name="connsiteX49" fmla="*/ 251214 w 491497"/>
              <a:gd name="connsiteY49" fmla="*/ 10993 h 491481"/>
              <a:gd name="connsiteX50" fmla="*/ 407879 w 491497"/>
              <a:gd name="connsiteY50" fmla="*/ 75889 h 491481"/>
              <a:gd name="connsiteX51" fmla="*/ 240283 w 491497"/>
              <a:gd name="connsiteY51" fmla="*/ 89247 h 491481"/>
              <a:gd name="connsiteX52" fmla="*/ 240283 w 491497"/>
              <a:gd name="connsiteY52" fmla="*/ 157501 h 491481"/>
              <a:gd name="connsiteX53" fmla="*/ 157508 w 491497"/>
              <a:gd name="connsiteY53" fmla="*/ 240276 h 491481"/>
              <a:gd name="connsiteX54" fmla="*/ 89255 w 491497"/>
              <a:gd name="connsiteY54" fmla="*/ 240276 h 491481"/>
              <a:gd name="connsiteX55" fmla="*/ 240291 w 491497"/>
              <a:gd name="connsiteY55" fmla="*/ 89240 h 491481"/>
              <a:gd name="connsiteX56" fmla="*/ 10993 w 491497"/>
              <a:gd name="connsiteY56" fmla="*/ 251214 h 491481"/>
              <a:gd name="connsiteX57" fmla="*/ 78387 w 491497"/>
              <a:gd name="connsiteY57" fmla="*/ 251214 h 491481"/>
              <a:gd name="connsiteX58" fmla="*/ 123538 w 491497"/>
              <a:gd name="connsiteY58" fmla="*/ 360222 h 491481"/>
              <a:gd name="connsiteX59" fmla="*/ 75881 w 491497"/>
              <a:gd name="connsiteY59" fmla="*/ 407879 h 491481"/>
              <a:gd name="connsiteX60" fmla="*/ 10985 w 491497"/>
              <a:gd name="connsiteY60" fmla="*/ 251214 h 491481"/>
              <a:gd name="connsiteX61" fmla="*/ 139005 w 491497"/>
              <a:gd name="connsiteY61" fmla="*/ 360222 h 491481"/>
              <a:gd name="connsiteX62" fmla="*/ 187247 w 491497"/>
              <a:gd name="connsiteY62" fmla="*/ 311980 h 491481"/>
              <a:gd name="connsiteX63" fmla="*/ 240283 w 491497"/>
              <a:gd name="connsiteY63" fmla="*/ 333989 h 491481"/>
              <a:gd name="connsiteX64" fmla="*/ 240283 w 491497"/>
              <a:gd name="connsiteY64" fmla="*/ 402242 h 491481"/>
              <a:gd name="connsiteX65" fmla="*/ 139005 w 491497"/>
              <a:gd name="connsiteY65" fmla="*/ 360214 h 491481"/>
              <a:gd name="connsiteX66" fmla="*/ 411783 w 491497"/>
              <a:gd name="connsiteY66" fmla="*/ 411783 h 491481"/>
              <a:gd name="connsiteX67" fmla="*/ 251206 w 491497"/>
              <a:gd name="connsiteY67" fmla="*/ 480496 h 491481"/>
              <a:gd name="connsiteX68" fmla="*/ 251206 w 491497"/>
              <a:gd name="connsiteY68" fmla="*/ 413102 h 491481"/>
              <a:gd name="connsiteX69" fmla="*/ 364149 w 491497"/>
              <a:gd name="connsiteY69" fmla="*/ 364157 h 491481"/>
              <a:gd name="connsiteX70" fmla="*/ 413094 w 491497"/>
              <a:gd name="connsiteY70" fmla="*/ 251214 h 491481"/>
              <a:gd name="connsiteX71" fmla="*/ 480489 w 491497"/>
              <a:gd name="connsiteY71" fmla="*/ 251214 h 491481"/>
              <a:gd name="connsiteX72" fmla="*/ 411775 w 491497"/>
              <a:gd name="connsiteY72" fmla="*/ 411791 h 49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91497" h="491481">
                <a:moveTo>
                  <a:pt x="413102" y="240283"/>
                </a:moveTo>
                <a:cubicBezTo>
                  <a:pt x="411798" y="199419"/>
                  <a:pt x="395926" y="161084"/>
                  <a:pt x="367952" y="131275"/>
                </a:cubicBezTo>
                <a:lnTo>
                  <a:pt x="423385" y="75842"/>
                </a:lnTo>
                <a:lnTo>
                  <a:pt x="419520" y="71977"/>
                </a:lnTo>
                <a:cubicBezTo>
                  <a:pt x="373097" y="25562"/>
                  <a:pt x="311386" y="0"/>
                  <a:pt x="245749" y="0"/>
                </a:cubicBezTo>
                <a:lnTo>
                  <a:pt x="240283" y="0"/>
                </a:lnTo>
                <a:lnTo>
                  <a:pt x="240283" y="78387"/>
                </a:lnTo>
                <a:cubicBezTo>
                  <a:pt x="197608" y="79746"/>
                  <a:pt x="157672" y="97000"/>
                  <a:pt x="127340" y="127332"/>
                </a:cubicBezTo>
                <a:cubicBezTo>
                  <a:pt x="97000" y="157672"/>
                  <a:pt x="79754" y="197600"/>
                  <a:pt x="78395" y="240276"/>
                </a:cubicBezTo>
                <a:lnTo>
                  <a:pt x="0" y="240276"/>
                </a:lnTo>
                <a:lnTo>
                  <a:pt x="0" y="245741"/>
                </a:lnTo>
                <a:cubicBezTo>
                  <a:pt x="0" y="311378"/>
                  <a:pt x="25562" y="373097"/>
                  <a:pt x="71977" y="419512"/>
                </a:cubicBezTo>
                <a:lnTo>
                  <a:pt x="75842" y="423377"/>
                </a:lnTo>
                <a:lnTo>
                  <a:pt x="131275" y="367944"/>
                </a:lnTo>
                <a:cubicBezTo>
                  <a:pt x="161092" y="395918"/>
                  <a:pt x="199419" y="411798"/>
                  <a:pt x="240283" y="413094"/>
                </a:cubicBezTo>
                <a:lnTo>
                  <a:pt x="240283" y="491482"/>
                </a:lnTo>
                <a:lnTo>
                  <a:pt x="245749" y="491482"/>
                </a:lnTo>
                <a:cubicBezTo>
                  <a:pt x="311394" y="491482"/>
                  <a:pt x="373104" y="465920"/>
                  <a:pt x="419520" y="419504"/>
                </a:cubicBezTo>
                <a:cubicBezTo>
                  <a:pt x="465936" y="373089"/>
                  <a:pt x="491497" y="311378"/>
                  <a:pt x="491497" y="245733"/>
                </a:cubicBezTo>
                <a:lnTo>
                  <a:pt x="491497" y="240268"/>
                </a:lnTo>
                <a:lnTo>
                  <a:pt x="413110" y="240268"/>
                </a:lnTo>
                <a:close/>
                <a:moveTo>
                  <a:pt x="131275" y="352493"/>
                </a:moveTo>
                <a:cubicBezTo>
                  <a:pt x="106315" y="325744"/>
                  <a:pt x="90598" y="290275"/>
                  <a:pt x="89247" y="251214"/>
                </a:cubicBezTo>
                <a:lnTo>
                  <a:pt x="157501" y="251214"/>
                </a:lnTo>
                <a:cubicBezTo>
                  <a:pt x="158742" y="271482"/>
                  <a:pt x="166846" y="289931"/>
                  <a:pt x="179510" y="304250"/>
                </a:cubicBezTo>
                <a:lnTo>
                  <a:pt x="131267" y="352493"/>
                </a:lnTo>
                <a:close/>
                <a:moveTo>
                  <a:pt x="168798" y="245749"/>
                </a:moveTo>
                <a:cubicBezTo>
                  <a:pt x="168798" y="203323"/>
                  <a:pt x="203315" y="168798"/>
                  <a:pt x="245749" y="168798"/>
                </a:cubicBezTo>
                <a:cubicBezTo>
                  <a:pt x="288182" y="168798"/>
                  <a:pt x="322699" y="203315"/>
                  <a:pt x="322699" y="245749"/>
                </a:cubicBezTo>
                <a:cubicBezTo>
                  <a:pt x="322699" y="288182"/>
                  <a:pt x="288182" y="322699"/>
                  <a:pt x="245749" y="322699"/>
                </a:cubicBezTo>
                <a:cubicBezTo>
                  <a:pt x="203315" y="322699"/>
                  <a:pt x="168798" y="288182"/>
                  <a:pt x="168798" y="245749"/>
                </a:cubicBezTo>
                <a:close/>
                <a:moveTo>
                  <a:pt x="304250" y="179510"/>
                </a:moveTo>
                <a:cubicBezTo>
                  <a:pt x="289923" y="166846"/>
                  <a:pt x="271482" y="158742"/>
                  <a:pt x="251214" y="157501"/>
                </a:cubicBezTo>
                <a:lnTo>
                  <a:pt x="251214" y="89247"/>
                </a:lnTo>
                <a:cubicBezTo>
                  <a:pt x="290275" y="90598"/>
                  <a:pt x="325744" y="106315"/>
                  <a:pt x="352493" y="131275"/>
                </a:cubicBezTo>
                <a:lnTo>
                  <a:pt x="304250" y="179518"/>
                </a:lnTo>
                <a:close/>
                <a:moveTo>
                  <a:pt x="251214" y="333989"/>
                </a:moveTo>
                <a:cubicBezTo>
                  <a:pt x="295623" y="331264"/>
                  <a:pt x="331272" y="295623"/>
                  <a:pt x="333989" y="251214"/>
                </a:cubicBezTo>
                <a:lnTo>
                  <a:pt x="402242" y="251214"/>
                </a:lnTo>
                <a:cubicBezTo>
                  <a:pt x="399416" y="333232"/>
                  <a:pt x="333224" y="399423"/>
                  <a:pt x="251206" y="402250"/>
                </a:cubicBezTo>
                <a:lnTo>
                  <a:pt x="251206" y="333997"/>
                </a:lnTo>
                <a:close/>
                <a:moveTo>
                  <a:pt x="402242" y="240283"/>
                </a:moveTo>
                <a:lnTo>
                  <a:pt x="333989" y="240283"/>
                </a:lnTo>
                <a:cubicBezTo>
                  <a:pt x="332748" y="220015"/>
                  <a:pt x="324643" y="201566"/>
                  <a:pt x="311980" y="187247"/>
                </a:cubicBezTo>
                <a:lnTo>
                  <a:pt x="360222" y="139005"/>
                </a:lnTo>
                <a:cubicBezTo>
                  <a:pt x="385183" y="165753"/>
                  <a:pt x="400899" y="201223"/>
                  <a:pt x="402250" y="240283"/>
                </a:cubicBezTo>
                <a:close/>
                <a:moveTo>
                  <a:pt x="407879" y="75889"/>
                </a:moveTo>
                <a:lnTo>
                  <a:pt x="360222" y="123546"/>
                </a:lnTo>
                <a:cubicBezTo>
                  <a:pt x="330405" y="95572"/>
                  <a:pt x="292078" y="79691"/>
                  <a:pt x="251214" y="78395"/>
                </a:cubicBezTo>
                <a:lnTo>
                  <a:pt x="251214" y="10993"/>
                </a:lnTo>
                <a:cubicBezTo>
                  <a:pt x="310067" y="12328"/>
                  <a:pt x="365320" y="35212"/>
                  <a:pt x="407879" y="75889"/>
                </a:cubicBezTo>
                <a:close/>
                <a:moveTo>
                  <a:pt x="240283" y="89247"/>
                </a:moveTo>
                <a:lnTo>
                  <a:pt x="240283" y="157501"/>
                </a:lnTo>
                <a:cubicBezTo>
                  <a:pt x="195874" y="160225"/>
                  <a:pt x="160225" y="195867"/>
                  <a:pt x="157508" y="240276"/>
                </a:cubicBezTo>
                <a:lnTo>
                  <a:pt x="89255" y="240276"/>
                </a:lnTo>
                <a:cubicBezTo>
                  <a:pt x="92082" y="158258"/>
                  <a:pt x="158273" y="92074"/>
                  <a:pt x="240291" y="89240"/>
                </a:cubicBezTo>
                <a:close/>
                <a:moveTo>
                  <a:pt x="10993" y="251214"/>
                </a:moveTo>
                <a:lnTo>
                  <a:pt x="78387" y="251214"/>
                </a:lnTo>
                <a:cubicBezTo>
                  <a:pt x="79691" y="292078"/>
                  <a:pt x="95564" y="330405"/>
                  <a:pt x="123538" y="360222"/>
                </a:cubicBezTo>
                <a:lnTo>
                  <a:pt x="75881" y="407879"/>
                </a:lnTo>
                <a:cubicBezTo>
                  <a:pt x="35212" y="365320"/>
                  <a:pt x="12320" y="310067"/>
                  <a:pt x="10985" y="251214"/>
                </a:cubicBezTo>
                <a:close/>
                <a:moveTo>
                  <a:pt x="139005" y="360222"/>
                </a:moveTo>
                <a:lnTo>
                  <a:pt x="187247" y="311980"/>
                </a:lnTo>
                <a:cubicBezTo>
                  <a:pt x="201574" y="324643"/>
                  <a:pt x="220015" y="332748"/>
                  <a:pt x="240283" y="333989"/>
                </a:cubicBezTo>
                <a:lnTo>
                  <a:pt x="240283" y="402242"/>
                </a:lnTo>
                <a:cubicBezTo>
                  <a:pt x="201223" y="400891"/>
                  <a:pt x="165753" y="385175"/>
                  <a:pt x="139005" y="360214"/>
                </a:cubicBezTo>
                <a:close/>
                <a:moveTo>
                  <a:pt x="411783" y="411783"/>
                </a:moveTo>
                <a:cubicBezTo>
                  <a:pt x="368724" y="454841"/>
                  <a:pt x="311886" y="479122"/>
                  <a:pt x="251206" y="480496"/>
                </a:cubicBezTo>
                <a:lnTo>
                  <a:pt x="251206" y="413102"/>
                </a:lnTo>
                <a:cubicBezTo>
                  <a:pt x="293890" y="411744"/>
                  <a:pt x="333817" y="394489"/>
                  <a:pt x="364149" y="364157"/>
                </a:cubicBezTo>
                <a:cubicBezTo>
                  <a:pt x="394489" y="333817"/>
                  <a:pt x="411736" y="293897"/>
                  <a:pt x="413094" y="251214"/>
                </a:cubicBezTo>
                <a:lnTo>
                  <a:pt x="480489" y="251214"/>
                </a:lnTo>
                <a:cubicBezTo>
                  <a:pt x="479115" y="311886"/>
                  <a:pt x="454833" y="368732"/>
                  <a:pt x="411775" y="411791"/>
                </a:cubicBezTo>
                <a:close/>
              </a:path>
            </a:pathLst>
          </a:custGeom>
          <a:solidFill>
            <a:schemeClr val="accent1"/>
          </a:solidFill>
          <a:ln w="771" cap="flat">
            <a:noFill/>
            <a:prstDash val="solid"/>
            <a:miter/>
          </a:ln>
        </p:spPr>
        <p:txBody>
          <a:bodyPr rtlCol="0" anchor="ctr"/>
          <a:lstStyle/>
          <a:p>
            <a:endParaRPr lang="en-GB" sz="1200" noProof="0" dirty="0"/>
          </a:p>
        </p:txBody>
      </p:sp>
      <p:sp>
        <p:nvSpPr>
          <p:cNvPr id="56" name="Free-form: Shape 55">
            <a:extLst>
              <a:ext uri="{FF2B5EF4-FFF2-40B4-BE49-F238E27FC236}">
                <a16:creationId xmlns:a16="http://schemas.microsoft.com/office/drawing/2014/main" id="{A124D694-A005-8207-FCB3-5248DB7A0326}"/>
              </a:ext>
            </a:extLst>
          </p:cNvPr>
          <p:cNvSpPr/>
          <p:nvPr/>
        </p:nvSpPr>
        <p:spPr>
          <a:xfrm>
            <a:off x="4802440" y="1828971"/>
            <a:ext cx="652675" cy="530843"/>
          </a:xfrm>
          <a:custGeom>
            <a:avLst/>
            <a:gdLst>
              <a:gd name="connsiteX0" fmla="*/ 363704 w 580057"/>
              <a:gd name="connsiteY0" fmla="*/ 384932 h 471782"/>
              <a:gd name="connsiteX1" fmla="*/ 343365 w 580057"/>
              <a:gd name="connsiteY1" fmla="*/ 460836 h 471782"/>
              <a:gd name="connsiteX2" fmla="*/ 363032 w 580057"/>
              <a:gd name="connsiteY2" fmla="*/ 460836 h 471782"/>
              <a:gd name="connsiteX3" fmla="*/ 385276 w 580057"/>
              <a:gd name="connsiteY3" fmla="*/ 447993 h 471782"/>
              <a:gd name="connsiteX4" fmla="*/ 385276 w 580057"/>
              <a:gd name="connsiteY4" fmla="*/ 422306 h 471782"/>
              <a:gd name="connsiteX5" fmla="*/ 385276 w 580057"/>
              <a:gd name="connsiteY5" fmla="*/ 422298 h 471782"/>
              <a:gd name="connsiteX6" fmla="*/ 216330 w 580057"/>
              <a:gd name="connsiteY6" fmla="*/ 384869 h 471782"/>
              <a:gd name="connsiteX7" fmla="*/ 194711 w 580057"/>
              <a:gd name="connsiteY7" fmla="*/ 422306 h 471782"/>
              <a:gd name="connsiteX8" fmla="*/ 194711 w 580057"/>
              <a:gd name="connsiteY8" fmla="*/ 447993 h 471782"/>
              <a:gd name="connsiteX9" fmla="*/ 194719 w 580057"/>
              <a:gd name="connsiteY9" fmla="*/ 448001 h 471782"/>
              <a:gd name="connsiteX10" fmla="*/ 216962 w 580057"/>
              <a:gd name="connsiteY10" fmla="*/ 460844 h 471782"/>
              <a:gd name="connsiteX11" fmla="*/ 236684 w 580057"/>
              <a:gd name="connsiteY11" fmla="*/ 460844 h 471782"/>
              <a:gd name="connsiteX12" fmla="*/ 225308 w 580057"/>
              <a:gd name="connsiteY12" fmla="*/ 376172 h 471782"/>
              <a:gd name="connsiteX13" fmla="*/ 247997 w 580057"/>
              <a:gd name="connsiteY13" fmla="*/ 460836 h 471782"/>
              <a:gd name="connsiteX14" fmla="*/ 332052 w 580057"/>
              <a:gd name="connsiteY14" fmla="*/ 460836 h 471782"/>
              <a:gd name="connsiteX15" fmla="*/ 354741 w 580057"/>
              <a:gd name="connsiteY15" fmla="*/ 376172 h 471782"/>
              <a:gd name="connsiteX16" fmla="*/ 354733 w 580057"/>
              <a:gd name="connsiteY16" fmla="*/ 376172 h 471782"/>
              <a:gd name="connsiteX17" fmla="*/ 0 w 580057"/>
              <a:gd name="connsiteY17" fmla="*/ 103878 h 471782"/>
              <a:gd name="connsiteX18" fmla="*/ 72391 w 580057"/>
              <a:gd name="connsiteY18" fmla="*/ 103878 h 471782"/>
              <a:gd name="connsiteX19" fmla="*/ 173029 w 580057"/>
              <a:gd name="connsiteY19" fmla="*/ 181102 h 471782"/>
              <a:gd name="connsiteX20" fmla="*/ 222373 w 580057"/>
              <a:gd name="connsiteY20" fmla="*/ 365249 h 471782"/>
              <a:gd name="connsiteX21" fmla="*/ 357661 w 580057"/>
              <a:gd name="connsiteY21" fmla="*/ 365249 h 471782"/>
              <a:gd name="connsiteX22" fmla="*/ 407004 w 580057"/>
              <a:gd name="connsiteY22" fmla="*/ 181102 h 471782"/>
              <a:gd name="connsiteX23" fmla="*/ 507643 w 580057"/>
              <a:gd name="connsiteY23" fmla="*/ 103878 h 471782"/>
              <a:gd name="connsiteX24" fmla="*/ 507650 w 580057"/>
              <a:gd name="connsiteY24" fmla="*/ 103886 h 471782"/>
              <a:gd name="connsiteX25" fmla="*/ 580057 w 580057"/>
              <a:gd name="connsiteY25" fmla="*/ 103886 h 471782"/>
              <a:gd name="connsiteX26" fmla="*/ 572031 w 580057"/>
              <a:gd name="connsiteY26" fmla="*/ 133835 h 471782"/>
              <a:gd name="connsiteX27" fmla="*/ 471392 w 580057"/>
              <a:gd name="connsiteY27" fmla="*/ 211059 h 471782"/>
              <a:gd name="connsiteX28" fmla="*/ 438343 w 580057"/>
              <a:gd name="connsiteY28" fmla="*/ 211059 h 471782"/>
              <a:gd name="connsiteX29" fmla="*/ 438343 w 580057"/>
              <a:gd name="connsiteY29" fmla="*/ 200129 h 471782"/>
              <a:gd name="connsiteX30" fmla="*/ 471392 w 580057"/>
              <a:gd name="connsiteY30" fmla="*/ 200129 h 471782"/>
              <a:gd name="connsiteX31" fmla="*/ 561467 w 580057"/>
              <a:gd name="connsiteY31" fmla="*/ 131009 h 471782"/>
              <a:gd name="connsiteX32" fmla="*/ 565808 w 580057"/>
              <a:gd name="connsiteY32" fmla="*/ 114824 h 471782"/>
              <a:gd name="connsiteX33" fmla="*/ 507650 w 580057"/>
              <a:gd name="connsiteY33" fmla="*/ 114824 h 471782"/>
              <a:gd name="connsiteX34" fmla="*/ 417575 w 580057"/>
              <a:gd name="connsiteY34" fmla="*/ 183944 h 471782"/>
              <a:gd name="connsiteX35" fmla="*/ 367717 w 580057"/>
              <a:gd name="connsiteY35" fmla="*/ 370027 h 471782"/>
              <a:gd name="connsiteX36" fmla="*/ 394754 w 580057"/>
              <a:gd name="connsiteY36" fmla="*/ 416857 h 471782"/>
              <a:gd name="connsiteX37" fmla="*/ 394754 w 580057"/>
              <a:gd name="connsiteY37" fmla="*/ 453474 h 471782"/>
              <a:gd name="connsiteX38" fmla="*/ 363040 w 580057"/>
              <a:gd name="connsiteY38" fmla="*/ 471782 h 471782"/>
              <a:gd name="connsiteX39" fmla="*/ 216962 w 580057"/>
              <a:gd name="connsiteY39" fmla="*/ 471782 h 471782"/>
              <a:gd name="connsiteX40" fmla="*/ 185248 w 580057"/>
              <a:gd name="connsiteY40" fmla="*/ 453474 h 471782"/>
              <a:gd name="connsiteX41" fmla="*/ 185248 w 580057"/>
              <a:gd name="connsiteY41" fmla="*/ 416857 h 471782"/>
              <a:gd name="connsiteX42" fmla="*/ 212325 w 580057"/>
              <a:gd name="connsiteY42" fmla="*/ 369949 h 471782"/>
              <a:gd name="connsiteX43" fmla="*/ 162482 w 580057"/>
              <a:gd name="connsiteY43" fmla="*/ 183936 h 471782"/>
              <a:gd name="connsiteX44" fmla="*/ 72407 w 580057"/>
              <a:gd name="connsiteY44" fmla="*/ 114816 h 471782"/>
              <a:gd name="connsiteX45" fmla="*/ 14249 w 580057"/>
              <a:gd name="connsiteY45" fmla="*/ 114816 h 471782"/>
              <a:gd name="connsiteX46" fmla="*/ 18590 w 580057"/>
              <a:gd name="connsiteY46" fmla="*/ 131001 h 471782"/>
              <a:gd name="connsiteX47" fmla="*/ 108665 w 580057"/>
              <a:gd name="connsiteY47" fmla="*/ 200121 h 471782"/>
              <a:gd name="connsiteX48" fmla="*/ 141714 w 580057"/>
              <a:gd name="connsiteY48" fmla="*/ 200121 h 471782"/>
              <a:gd name="connsiteX49" fmla="*/ 141714 w 580057"/>
              <a:gd name="connsiteY49" fmla="*/ 211051 h 471782"/>
              <a:gd name="connsiteX50" fmla="*/ 108665 w 580057"/>
              <a:gd name="connsiteY50" fmla="*/ 211051 h 471782"/>
              <a:gd name="connsiteX51" fmla="*/ 8026 w 580057"/>
              <a:gd name="connsiteY51" fmla="*/ 133828 h 471782"/>
              <a:gd name="connsiteX52" fmla="*/ 131798 w 580057"/>
              <a:gd name="connsiteY52" fmla="*/ 0 h 471782"/>
              <a:gd name="connsiteX53" fmla="*/ 142728 w 580057"/>
              <a:gd name="connsiteY53" fmla="*/ 0 h 471782"/>
              <a:gd name="connsiteX54" fmla="*/ 142728 w 580057"/>
              <a:gd name="connsiteY54" fmla="*/ 1569 h 471782"/>
              <a:gd name="connsiteX55" fmla="*/ 172576 w 580057"/>
              <a:gd name="connsiteY55" fmla="*/ 116917 h 471782"/>
              <a:gd name="connsiteX56" fmla="*/ 290024 w 580057"/>
              <a:gd name="connsiteY56" fmla="*/ 84344 h 471782"/>
              <a:gd name="connsiteX57" fmla="*/ 407472 w 580057"/>
              <a:gd name="connsiteY57" fmla="*/ 116917 h 471782"/>
              <a:gd name="connsiteX58" fmla="*/ 437320 w 580057"/>
              <a:gd name="connsiteY58" fmla="*/ 1569 h 471782"/>
              <a:gd name="connsiteX59" fmla="*/ 437320 w 580057"/>
              <a:gd name="connsiteY59" fmla="*/ 0 h 471782"/>
              <a:gd name="connsiteX60" fmla="*/ 448251 w 580057"/>
              <a:gd name="connsiteY60" fmla="*/ 0 h 471782"/>
              <a:gd name="connsiteX61" fmla="*/ 448251 w 580057"/>
              <a:gd name="connsiteY61" fmla="*/ 1561 h 471782"/>
              <a:gd name="connsiteX62" fmla="*/ 414132 w 580057"/>
              <a:gd name="connsiteY62" fmla="*/ 127301 h 471782"/>
              <a:gd name="connsiteX63" fmla="*/ 410705 w 580057"/>
              <a:gd name="connsiteY63" fmla="*/ 129854 h 471782"/>
              <a:gd name="connsiteX64" fmla="*/ 409417 w 580057"/>
              <a:gd name="connsiteY64" fmla="*/ 130010 h 471782"/>
              <a:gd name="connsiteX65" fmla="*/ 406489 w 580057"/>
              <a:gd name="connsiteY65" fmla="*/ 129159 h 471782"/>
              <a:gd name="connsiteX66" fmla="*/ 290024 w 580057"/>
              <a:gd name="connsiteY66" fmla="*/ 95283 h 471782"/>
              <a:gd name="connsiteX67" fmla="*/ 173560 w 580057"/>
              <a:gd name="connsiteY67" fmla="*/ 129159 h 471782"/>
              <a:gd name="connsiteX68" fmla="*/ 169344 w 580057"/>
              <a:gd name="connsiteY68" fmla="*/ 129862 h 471782"/>
              <a:gd name="connsiteX69" fmla="*/ 165917 w 580057"/>
              <a:gd name="connsiteY69" fmla="*/ 127309 h 471782"/>
              <a:gd name="connsiteX70" fmla="*/ 131798 w 580057"/>
              <a:gd name="connsiteY70" fmla="*/ 1569 h 471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80057" h="471782">
                <a:moveTo>
                  <a:pt x="363704" y="384932"/>
                </a:moveTo>
                <a:lnTo>
                  <a:pt x="343365" y="460836"/>
                </a:lnTo>
                <a:lnTo>
                  <a:pt x="363032" y="460836"/>
                </a:lnTo>
                <a:cubicBezTo>
                  <a:pt x="372315" y="460836"/>
                  <a:pt x="380630" y="456035"/>
                  <a:pt x="385276" y="447993"/>
                </a:cubicBezTo>
                <a:cubicBezTo>
                  <a:pt x="389921" y="439951"/>
                  <a:pt x="389921" y="430348"/>
                  <a:pt x="385276" y="422306"/>
                </a:cubicBezTo>
                <a:lnTo>
                  <a:pt x="385276" y="422298"/>
                </a:lnTo>
                <a:close/>
                <a:moveTo>
                  <a:pt x="216330" y="384869"/>
                </a:moveTo>
                <a:lnTo>
                  <a:pt x="194711" y="422306"/>
                </a:lnTo>
                <a:cubicBezTo>
                  <a:pt x="190065" y="430348"/>
                  <a:pt x="190065" y="439951"/>
                  <a:pt x="194711" y="447993"/>
                </a:cubicBezTo>
                <a:lnTo>
                  <a:pt x="194719" y="448001"/>
                </a:lnTo>
                <a:cubicBezTo>
                  <a:pt x="199356" y="456042"/>
                  <a:pt x="207679" y="460844"/>
                  <a:pt x="216962" y="460844"/>
                </a:cubicBezTo>
                <a:lnTo>
                  <a:pt x="236684" y="460844"/>
                </a:lnTo>
                <a:close/>
                <a:moveTo>
                  <a:pt x="225308" y="376172"/>
                </a:moveTo>
                <a:lnTo>
                  <a:pt x="247997" y="460836"/>
                </a:lnTo>
                <a:lnTo>
                  <a:pt x="332052" y="460836"/>
                </a:lnTo>
                <a:lnTo>
                  <a:pt x="354741" y="376172"/>
                </a:lnTo>
                <a:lnTo>
                  <a:pt x="354733" y="376172"/>
                </a:lnTo>
                <a:close/>
                <a:moveTo>
                  <a:pt x="0" y="103878"/>
                </a:moveTo>
                <a:lnTo>
                  <a:pt x="72391" y="103878"/>
                </a:lnTo>
                <a:cubicBezTo>
                  <a:pt x="119462" y="103878"/>
                  <a:pt x="160850" y="135639"/>
                  <a:pt x="173029" y="181102"/>
                </a:cubicBezTo>
                <a:lnTo>
                  <a:pt x="222373" y="365249"/>
                </a:lnTo>
                <a:lnTo>
                  <a:pt x="357661" y="365249"/>
                </a:lnTo>
                <a:lnTo>
                  <a:pt x="407004" y="181102"/>
                </a:lnTo>
                <a:cubicBezTo>
                  <a:pt x="419192" y="135631"/>
                  <a:pt x="460571" y="103878"/>
                  <a:pt x="507643" y="103878"/>
                </a:cubicBezTo>
                <a:lnTo>
                  <a:pt x="507650" y="103886"/>
                </a:lnTo>
                <a:lnTo>
                  <a:pt x="580057" y="103886"/>
                </a:lnTo>
                <a:lnTo>
                  <a:pt x="572031" y="133835"/>
                </a:lnTo>
                <a:cubicBezTo>
                  <a:pt x="559843" y="179306"/>
                  <a:pt x="518464" y="211059"/>
                  <a:pt x="471392" y="211059"/>
                </a:cubicBezTo>
                <a:lnTo>
                  <a:pt x="438343" y="211059"/>
                </a:lnTo>
                <a:lnTo>
                  <a:pt x="438343" y="200129"/>
                </a:lnTo>
                <a:lnTo>
                  <a:pt x="471392" y="200129"/>
                </a:lnTo>
                <a:cubicBezTo>
                  <a:pt x="513522" y="200129"/>
                  <a:pt x="550560" y="171702"/>
                  <a:pt x="561467" y="131009"/>
                </a:cubicBezTo>
                <a:lnTo>
                  <a:pt x="565808" y="114824"/>
                </a:lnTo>
                <a:lnTo>
                  <a:pt x="507650" y="114824"/>
                </a:lnTo>
                <a:cubicBezTo>
                  <a:pt x="465521" y="114824"/>
                  <a:pt x="428482" y="143251"/>
                  <a:pt x="417575" y="183944"/>
                </a:cubicBezTo>
                <a:lnTo>
                  <a:pt x="367717" y="370027"/>
                </a:lnTo>
                <a:lnTo>
                  <a:pt x="394754" y="416857"/>
                </a:lnTo>
                <a:cubicBezTo>
                  <a:pt x="401375" y="428318"/>
                  <a:pt x="401375" y="442012"/>
                  <a:pt x="394754" y="453474"/>
                </a:cubicBezTo>
                <a:cubicBezTo>
                  <a:pt x="388133" y="464935"/>
                  <a:pt x="376282" y="471782"/>
                  <a:pt x="363040" y="471782"/>
                </a:cubicBezTo>
                <a:lnTo>
                  <a:pt x="216962" y="471782"/>
                </a:lnTo>
                <a:cubicBezTo>
                  <a:pt x="203721" y="471782"/>
                  <a:pt x="191869" y="464935"/>
                  <a:pt x="185248" y="453474"/>
                </a:cubicBezTo>
                <a:cubicBezTo>
                  <a:pt x="178627" y="442012"/>
                  <a:pt x="178627" y="428318"/>
                  <a:pt x="185248" y="416857"/>
                </a:cubicBezTo>
                <a:lnTo>
                  <a:pt x="212325" y="369949"/>
                </a:lnTo>
                <a:lnTo>
                  <a:pt x="162482" y="183936"/>
                </a:lnTo>
                <a:cubicBezTo>
                  <a:pt x="151582" y="143236"/>
                  <a:pt x="114536" y="114816"/>
                  <a:pt x="72407" y="114816"/>
                </a:cubicBezTo>
                <a:lnTo>
                  <a:pt x="14249" y="114816"/>
                </a:lnTo>
                <a:lnTo>
                  <a:pt x="18590" y="131001"/>
                </a:lnTo>
                <a:cubicBezTo>
                  <a:pt x="29489" y="171702"/>
                  <a:pt x="66535" y="200121"/>
                  <a:pt x="108665" y="200121"/>
                </a:cubicBezTo>
                <a:lnTo>
                  <a:pt x="141714" y="200121"/>
                </a:lnTo>
                <a:lnTo>
                  <a:pt x="141714" y="211051"/>
                </a:lnTo>
                <a:lnTo>
                  <a:pt x="108665" y="211051"/>
                </a:lnTo>
                <a:cubicBezTo>
                  <a:pt x="61593" y="211051"/>
                  <a:pt x="20206" y="179290"/>
                  <a:pt x="8026" y="133828"/>
                </a:cubicBezTo>
                <a:close/>
                <a:moveTo>
                  <a:pt x="131798" y="0"/>
                </a:moveTo>
                <a:lnTo>
                  <a:pt x="142728" y="0"/>
                </a:lnTo>
                <a:lnTo>
                  <a:pt x="142728" y="1569"/>
                </a:lnTo>
                <a:cubicBezTo>
                  <a:pt x="142728" y="41918"/>
                  <a:pt x="153034" y="81674"/>
                  <a:pt x="172576" y="116917"/>
                </a:cubicBezTo>
                <a:cubicBezTo>
                  <a:pt x="208054" y="95587"/>
                  <a:pt x="248543" y="84344"/>
                  <a:pt x="290024" y="84344"/>
                </a:cubicBezTo>
                <a:cubicBezTo>
                  <a:pt x="331506" y="84344"/>
                  <a:pt x="371987" y="95595"/>
                  <a:pt x="407472" y="116917"/>
                </a:cubicBezTo>
                <a:cubicBezTo>
                  <a:pt x="427015" y="81674"/>
                  <a:pt x="437320" y="41918"/>
                  <a:pt x="437320" y="1569"/>
                </a:cubicBezTo>
                <a:lnTo>
                  <a:pt x="437320" y="0"/>
                </a:lnTo>
                <a:lnTo>
                  <a:pt x="448251" y="0"/>
                </a:lnTo>
                <a:lnTo>
                  <a:pt x="448251" y="1561"/>
                </a:lnTo>
                <a:cubicBezTo>
                  <a:pt x="448251" y="45721"/>
                  <a:pt x="436454" y="89201"/>
                  <a:pt x="414132" y="127301"/>
                </a:cubicBezTo>
                <a:cubicBezTo>
                  <a:pt x="413383" y="128581"/>
                  <a:pt x="412149" y="129503"/>
                  <a:pt x="410705" y="129854"/>
                </a:cubicBezTo>
                <a:cubicBezTo>
                  <a:pt x="410275" y="129963"/>
                  <a:pt x="409846" y="130010"/>
                  <a:pt x="409417" y="130010"/>
                </a:cubicBezTo>
                <a:cubicBezTo>
                  <a:pt x="408394" y="130010"/>
                  <a:pt x="407371" y="129721"/>
                  <a:pt x="406489" y="129159"/>
                </a:cubicBezTo>
                <a:cubicBezTo>
                  <a:pt x="371613" y="106994"/>
                  <a:pt x="331349" y="95283"/>
                  <a:pt x="290024" y="95283"/>
                </a:cubicBezTo>
                <a:cubicBezTo>
                  <a:pt x="248699" y="95283"/>
                  <a:pt x="208428" y="106994"/>
                  <a:pt x="173560" y="129159"/>
                </a:cubicBezTo>
                <a:cubicBezTo>
                  <a:pt x="172311" y="129956"/>
                  <a:pt x="170789" y="130213"/>
                  <a:pt x="169344" y="129862"/>
                </a:cubicBezTo>
                <a:cubicBezTo>
                  <a:pt x="167908" y="129511"/>
                  <a:pt x="166666" y="128589"/>
                  <a:pt x="165917" y="127309"/>
                </a:cubicBezTo>
                <a:cubicBezTo>
                  <a:pt x="143595" y="89208"/>
                  <a:pt x="131798" y="45728"/>
                  <a:pt x="131798" y="1569"/>
                </a:cubicBezTo>
                <a:close/>
              </a:path>
            </a:pathLst>
          </a:custGeom>
          <a:solidFill>
            <a:schemeClr val="accent1"/>
          </a:solidFill>
          <a:ln w="769" cap="flat">
            <a:noFill/>
            <a:prstDash val="solid"/>
            <a:miter/>
          </a:ln>
        </p:spPr>
        <p:txBody>
          <a:bodyPr rtlCol="0" anchor="ctr"/>
          <a:lstStyle/>
          <a:p>
            <a:endParaRPr lang="en-GB" sz="1200" noProof="0" dirty="0"/>
          </a:p>
        </p:txBody>
      </p:sp>
      <p:sp>
        <p:nvSpPr>
          <p:cNvPr id="57" name="Graphic 73">
            <a:extLst>
              <a:ext uri="{FF2B5EF4-FFF2-40B4-BE49-F238E27FC236}">
                <a16:creationId xmlns:a16="http://schemas.microsoft.com/office/drawing/2014/main" id="{FF013C00-C557-6075-25CD-F75F029D6CE1}"/>
              </a:ext>
            </a:extLst>
          </p:cNvPr>
          <p:cNvSpPr/>
          <p:nvPr/>
        </p:nvSpPr>
        <p:spPr>
          <a:xfrm>
            <a:off x="6952650" y="1838396"/>
            <a:ext cx="109848" cy="536992"/>
          </a:xfrm>
          <a:custGeom>
            <a:avLst/>
            <a:gdLst>
              <a:gd name="connsiteX0" fmla="*/ 97625 w 97625"/>
              <a:gd name="connsiteY0" fmla="*/ 361525 h 477246"/>
              <a:gd name="connsiteX1" fmla="*/ 97625 w 97625"/>
              <a:gd name="connsiteY1" fmla="*/ 361415 h 477246"/>
              <a:gd name="connsiteX2" fmla="*/ 97625 w 97625"/>
              <a:gd name="connsiteY2" fmla="*/ 307442 h 477246"/>
              <a:gd name="connsiteX3" fmla="*/ 97625 w 97625"/>
              <a:gd name="connsiteY3" fmla="*/ 307333 h 477246"/>
              <a:gd name="connsiteX4" fmla="*/ 97625 w 97625"/>
              <a:gd name="connsiteY4" fmla="*/ 307224 h 477246"/>
              <a:gd name="connsiteX5" fmla="*/ 97625 w 97625"/>
              <a:gd name="connsiteY5" fmla="*/ 281670 h 477246"/>
              <a:gd name="connsiteX6" fmla="*/ 75022 w 97625"/>
              <a:gd name="connsiteY6" fmla="*/ 240509 h 477246"/>
              <a:gd name="connsiteX7" fmla="*/ 73961 w 97625"/>
              <a:gd name="connsiteY7" fmla="*/ 238596 h 477246"/>
              <a:gd name="connsiteX8" fmla="*/ 75015 w 97625"/>
              <a:gd name="connsiteY8" fmla="*/ 236707 h 477246"/>
              <a:gd name="connsiteX9" fmla="*/ 97625 w 97625"/>
              <a:gd name="connsiteY9" fmla="*/ 195546 h 477246"/>
              <a:gd name="connsiteX10" fmla="*/ 97625 w 97625"/>
              <a:gd name="connsiteY10" fmla="*/ 48812 h 477246"/>
              <a:gd name="connsiteX11" fmla="*/ 48813 w 97625"/>
              <a:gd name="connsiteY11" fmla="*/ 0 h 477246"/>
              <a:gd name="connsiteX12" fmla="*/ 0 w 97625"/>
              <a:gd name="connsiteY12" fmla="*/ 48812 h 477246"/>
              <a:gd name="connsiteX13" fmla="*/ 0 w 97625"/>
              <a:gd name="connsiteY13" fmla="*/ 195561 h 477246"/>
              <a:gd name="connsiteX14" fmla="*/ 22603 w 97625"/>
              <a:gd name="connsiteY14" fmla="*/ 236722 h 477246"/>
              <a:gd name="connsiteX15" fmla="*/ 23665 w 97625"/>
              <a:gd name="connsiteY15" fmla="*/ 238635 h 477246"/>
              <a:gd name="connsiteX16" fmla="*/ 22611 w 97625"/>
              <a:gd name="connsiteY16" fmla="*/ 240525 h 477246"/>
              <a:gd name="connsiteX17" fmla="*/ 0 w 97625"/>
              <a:gd name="connsiteY17" fmla="*/ 281685 h 477246"/>
              <a:gd name="connsiteX18" fmla="*/ 0 w 97625"/>
              <a:gd name="connsiteY18" fmla="*/ 428435 h 477246"/>
              <a:gd name="connsiteX19" fmla="*/ 48813 w 97625"/>
              <a:gd name="connsiteY19" fmla="*/ 477247 h 477246"/>
              <a:gd name="connsiteX20" fmla="*/ 97625 w 97625"/>
              <a:gd name="connsiteY20" fmla="*/ 428435 h 477246"/>
              <a:gd name="connsiteX21" fmla="*/ 97625 w 97625"/>
              <a:gd name="connsiteY21" fmla="*/ 415802 h 477246"/>
              <a:gd name="connsiteX22" fmla="*/ 97625 w 97625"/>
              <a:gd name="connsiteY22" fmla="*/ 415693 h 477246"/>
              <a:gd name="connsiteX23" fmla="*/ 97625 w 97625"/>
              <a:gd name="connsiteY23" fmla="*/ 415583 h 477246"/>
              <a:gd name="connsiteX24" fmla="*/ 97625 w 97625"/>
              <a:gd name="connsiteY24" fmla="*/ 361634 h 477246"/>
              <a:gd name="connsiteX25" fmla="*/ 97625 w 97625"/>
              <a:gd name="connsiteY25" fmla="*/ 361525 h 477246"/>
              <a:gd name="connsiteX26" fmla="*/ 10931 w 97625"/>
              <a:gd name="connsiteY26" fmla="*/ 312806 h 477246"/>
              <a:gd name="connsiteX27" fmla="*/ 86695 w 97625"/>
              <a:gd name="connsiteY27" fmla="*/ 312806 h 477246"/>
              <a:gd name="connsiteX28" fmla="*/ 86695 w 97625"/>
              <a:gd name="connsiteY28" fmla="*/ 356059 h 477246"/>
              <a:gd name="connsiteX29" fmla="*/ 10931 w 97625"/>
              <a:gd name="connsiteY29" fmla="*/ 356059 h 477246"/>
              <a:gd name="connsiteX30" fmla="*/ 10931 w 97625"/>
              <a:gd name="connsiteY30" fmla="*/ 312806 h 477246"/>
              <a:gd name="connsiteX31" fmla="*/ 10931 w 97625"/>
              <a:gd name="connsiteY31" fmla="*/ 366990 h 477246"/>
              <a:gd name="connsiteX32" fmla="*/ 86695 w 97625"/>
              <a:gd name="connsiteY32" fmla="*/ 366990 h 477246"/>
              <a:gd name="connsiteX33" fmla="*/ 86695 w 97625"/>
              <a:gd name="connsiteY33" fmla="*/ 410220 h 477246"/>
              <a:gd name="connsiteX34" fmla="*/ 10931 w 97625"/>
              <a:gd name="connsiteY34" fmla="*/ 410220 h 477246"/>
              <a:gd name="connsiteX35" fmla="*/ 10931 w 97625"/>
              <a:gd name="connsiteY35" fmla="*/ 366990 h 477246"/>
              <a:gd name="connsiteX36" fmla="*/ 28474 w 97625"/>
              <a:gd name="connsiteY36" fmla="*/ 249737 h 477246"/>
              <a:gd name="connsiteX37" fmla="*/ 34595 w 97625"/>
              <a:gd name="connsiteY37" fmla="*/ 238643 h 477246"/>
              <a:gd name="connsiteX38" fmla="*/ 28482 w 97625"/>
              <a:gd name="connsiteY38" fmla="*/ 227502 h 477246"/>
              <a:gd name="connsiteX39" fmla="*/ 10931 w 97625"/>
              <a:gd name="connsiteY39" fmla="*/ 195561 h 477246"/>
              <a:gd name="connsiteX40" fmla="*/ 10931 w 97625"/>
              <a:gd name="connsiteY40" fmla="*/ 140480 h 477246"/>
              <a:gd name="connsiteX41" fmla="*/ 86695 w 97625"/>
              <a:gd name="connsiteY41" fmla="*/ 140480 h 477246"/>
              <a:gd name="connsiteX42" fmla="*/ 86695 w 97625"/>
              <a:gd name="connsiteY42" fmla="*/ 195561 h 477246"/>
              <a:gd name="connsiteX43" fmla="*/ 69151 w 97625"/>
              <a:gd name="connsiteY43" fmla="*/ 227502 h 477246"/>
              <a:gd name="connsiteX44" fmla="*/ 63030 w 97625"/>
              <a:gd name="connsiteY44" fmla="*/ 238596 h 477246"/>
              <a:gd name="connsiteX45" fmla="*/ 69143 w 97625"/>
              <a:gd name="connsiteY45" fmla="*/ 249737 h 477246"/>
              <a:gd name="connsiteX46" fmla="*/ 86695 w 97625"/>
              <a:gd name="connsiteY46" fmla="*/ 281678 h 477246"/>
              <a:gd name="connsiteX47" fmla="*/ 86695 w 97625"/>
              <a:gd name="connsiteY47" fmla="*/ 301876 h 477246"/>
              <a:gd name="connsiteX48" fmla="*/ 10931 w 97625"/>
              <a:gd name="connsiteY48" fmla="*/ 301876 h 477246"/>
              <a:gd name="connsiteX49" fmla="*/ 10931 w 97625"/>
              <a:gd name="connsiteY49" fmla="*/ 281678 h 477246"/>
              <a:gd name="connsiteX50" fmla="*/ 28474 w 97625"/>
              <a:gd name="connsiteY50" fmla="*/ 249737 h 477246"/>
              <a:gd name="connsiteX51" fmla="*/ 48813 w 97625"/>
              <a:gd name="connsiteY51" fmla="*/ 466301 h 477246"/>
              <a:gd name="connsiteX52" fmla="*/ 10931 w 97625"/>
              <a:gd name="connsiteY52" fmla="*/ 428419 h 477246"/>
              <a:gd name="connsiteX53" fmla="*/ 10931 w 97625"/>
              <a:gd name="connsiteY53" fmla="*/ 421150 h 477246"/>
              <a:gd name="connsiteX54" fmla="*/ 86695 w 97625"/>
              <a:gd name="connsiteY54" fmla="*/ 421150 h 477246"/>
              <a:gd name="connsiteX55" fmla="*/ 86695 w 97625"/>
              <a:gd name="connsiteY55" fmla="*/ 428419 h 477246"/>
              <a:gd name="connsiteX56" fmla="*/ 48813 w 97625"/>
              <a:gd name="connsiteY56" fmla="*/ 466301 h 47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97625" h="477246">
                <a:moveTo>
                  <a:pt x="97625" y="361525"/>
                </a:moveTo>
                <a:cubicBezTo>
                  <a:pt x="97625" y="361525"/>
                  <a:pt x="97625" y="361454"/>
                  <a:pt x="97625" y="361415"/>
                </a:cubicBezTo>
                <a:lnTo>
                  <a:pt x="97625" y="307442"/>
                </a:lnTo>
                <a:cubicBezTo>
                  <a:pt x="97625" y="307442"/>
                  <a:pt x="97625" y="307372"/>
                  <a:pt x="97625" y="307333"/>
                </a:cubicBezTo>
                <a:cubicBezTo>
                  <a:pt x="97625" y="307294"/>
                  <a:pt x="97625" y="307263"/>
                  <a:pt x="97625" y="307224"/>
                </a:cubicBezTo>
                <a:lnTo>
                  <a:pt x="97625" y="281670"/>
                </a:lnTo>
                <a:cubicBezTo>
                  <a:pt x="97625" y="264907"/>
                  <a:pt x="89170" y="249527"/>
                  <a:pt x="75022" y="240509"/>
                </a:cubicBezTo>
                <a:cubicBezTo>
                  <a:pt x="74101" y="239923"/>
                  <a:pt x="73961" y="239057"/>
                  <a:pt x="73961" y="238596"/>
                </a:cubicBezTo>
                <a:cubicBezTo>
                  <a:pt x="73961" y="238143"/>
                  <a:pt x="74101" y="237292"/>
                  <a:pt x="75015" y="236707"/>
                </a:cubicBezTo>
                <a:cubicBezTo>
                  <a:pt x="89170" y="227689"/>
                  <a:pt x="97625" y="212301"/>
                  <a:pt x="97625" y="195546"/>
                </a:cubicBezTo>
                <a:lnTo>
                  <a:pt x="97625" y="48812"/>
                </a:lnTo>
                <a:cubicBezTo>
                  <a:pt x="97625" y="21900"/>
                  <a:pt x="75725" y="0"/>
                  <a:pt x="48813" y="0"/>
                </a:cubicBezTo>
                <a:cubicBezTo>
                  <a:pt x="21900" y="0"/>
                  <a:pt x="0" y="21900"/>
                  <a:pt x="0" y="48812"/>
                </a:cubicBezTo>
                <a:lnTo>
                  <a:pt x="0" y="195561"/>
                </a:lnTo>
                <a:cubicBezTo>
                  <a:pt x="0" y="212308"/>
                  <a:pt x="8448" y="227697"/>
                  <a:pt x="22603" y="236722"/>
                </a:cubicBezTo>
                <a:cubicBezTo>
                  <a:pt x="23524" y="237308"/>
                  <a:pt x="23665" y="238174"/>
                  <a:pt x="23665" y="238635"/>
                </a:cubicBezTo>
                <a:cubicBezTo>
                  <a:pt x="23665" y="239088"/>
                  <a:pt x="23524" y="239939"/>
                  <a:pt x="22611" y="240525"/>
                </a:cubicBezTo>
                <a:cubicBezTo>
                  <a:pt x="8456" y="249550"/>
                  <a:pt x="0" y="264938"/>
                  <a:pt x="0" y="281685"/>
                </a:cubicBezTo>
                <a:lnTo>
                  <a:pt x="0" y="428435"/>
                </a:lnTo>
                <a:cubicBezTo>
                  <a:pt x="0" y="455347"/>
                  <a:pt x="21900" y="477247"/>
                  <a:pt x="48813" y="477247"/>
                </a:cubicBezTo>
                <a:cubicBezTo>
                  <a:pt x="75725" y="477247"/>
                  <a:pt x="97625" y="455347"/>
                  <a:pt x="97625" y="428435"/>
                </a:cubicBezTo>
                <a:lnTo>
                  <a:pt x="97625" y="415802"/>
                </a:lnTo>
                <a:cubicBezTo>
                  <a:pt x="97625" y="415802"/>
                  <a:pt x="97625" y="415732"/>
                  <a:pt x="97625" y="415693"/>
                </a:cubicBezTo>
                <a:cubicBezTo>
                  <a:pt x="97625" y="415654"/>
                  <a:pt x="97625" y="415623"/>
                  <a:pt x="97625" y="415583"/>
                </a:cubicBezTo>
                <a:lnTo>
                  <a:pt x="97625" y="361634"/>
                </a:lnTo>
                <a:cubicBezTo>
                  <a:pt x="97625" y="361634"/>
                  <a:pt x="97625" y="361564"/>
                  <a:pt x="97625" y="361525"/>
                </a:cubicBezTo>
                <a:close/>
                <a:moveTo>
                  <a:pt x="10931" y="312806"/>
                </a:moveTo>
                <a:lnTo>
                  <a:pt x="86695" y="312806"/>
                </a:lnTo>
                <a:lnTo>
                  <a:pt x="86695" y="356059"/>
                </a:lnTo>
                <a:lnTo>
                  <a:pt x="10931" y="356059"/>
                </a:lnTo>
                <a:lnTo>
                  <a:pt x="10931" y="312806"/>
                </a:lnTo>
                <a:close/>
                <a:moveTo>
                  <a:pt x="10931" y="366990"/>
                </a:moveTo>
                <a:lnTo>
                  <a:pt x="86695" y="366990"/>
                </a:lnTo>
                <a:lnTo>
                  <a:pt x="86695" y="410220"/>
                </a:lnTo>
                <a:lnTo>
                  <a:pt x="10931" y="410220"/>
                </a:lnTo>
                <a:lnTo>
                  <a:pt x="10931" y="366990"/>
                </a:lnTo>
                <a:close/>
                <a:moveTo>
                  <a:pt x="28474" y="249737"/>
                </a:moveTo>
                <a:cubicBezTo>
                  <a:pt x="32300" y="247309"/>
                  <a:pt x="34587" y="243163"/>
                  <a:pt x="34595" y="238643"/>
                </a:cubicBezTo>
                <a:cubicBezTo>
                  <a:pt x="34595" y="234115"/>
                  <a:pt x="32315" y="229953"/>
                  <a:pt x="28482" y="227502"/>
                </a:cubicBezTo>
                <a:cubicBezTo>
                  <a:pt x="17489" y="220491"/>
                  <a:pt x="10931" y="208553"/>
                  <a:pt x="10931" y="195561"/>
                </a:cubicBezTo>
                <a:lnTo>
                  <a:pt x="10931" y="140480"/>
                </a:lnTo>
                <a:lnTo>
                  <a:pt x="86695" y="140480"/>
                </a:lnTo>
                <a:lnTo>
                  <a:pt x="86695" y="195561"/>
                </a:lnTo>
                <a:cubicBezTo>
                  <a:pt x="86695" y="208561"/>
                  <a:pt x="80136" y="220506"/>
                  <a:pt x="69151" y="227502"/>
                </a:cubicBezTo>
                <a:cubicBezTo>
                  <a:pt x="65326" y="229930"/>
                  <a:pt x="63038" y="234076"/>
                  <a:pt x="63030" y="238596"/>
                </a:cubicBezTo>
                <a:cubicBezTo>
                  <a:pt x="63030" y="243124"/>
                  <a:pt x="65310" y="247286"/>
                  <a:pt x="69143" y="249737"/>
                </a:cubicBezTo>
                <a:cubicBezTo>
                  <a:pt x="80136" y="256733"/>
                  <a:pt x="86695" y="268678"/>
                  <a:pt x="86695" y="281678"/>
                </a:cubicBezTo>
                <a:lnTo>
                  <a:pt x="86695" y="301876"/>
                </a:lnTo>
                <a:lnTo>
                  <a:pt x="10931" y="301876"/>
                </a:lnTo>
                <a:lnTo>
                  <a:pt x="10931" y="281678"/>
                </a:lnTo>
                <a:cubicBezTo>
                  <a:pt x="10931" y="268686"/>
                  <a:pt x="17489" y="256741"/>
                  <a:pt x="28474" y="249737"/>
                </a:cubicBezTo>
                <a:close/>
                <a:moveTo>
                  <a:pt x="48813" y="466301"/>
                </a:moveTo>
                <a:cubicBezTo>
                  <a:pt x="27928" y="466301"/>
                  <a:pt x="10931" y="449304"/>
                  <a:pt x="10931" y="428419"/>
                </a:cubicBezTo>
                <a:lnTo>
                  <a:pt x="10931" y="421150"/>
                </a:lnTo>
                <a:lnTo>
                  <a:pt x="86695" y="421150"/>
                </a:lnTo>
                <a:lnTo>
                  <a:pt x="86695" y="428419"/>
                </a:lnTo>
                <a:cubicBezTo>
                  <a:pt x="86695" y="449304"/>
                  <a:pt x="69698" y="466301"/>
                  <a:pt x="48813" y="466301"/>
                </a:cubicBezTo>
                <a:close/>
              </a:path>
            </a:pathLst>
          </a:custGeom>
          <a:solidFill>
            <a:schemeClr val="accent1"/>
          </a:solidFill>
          <a:ln w="762" cap="flat">
            <a:noFill/>
            <a:prstDash val="solid"/>
            <a:miter/>
          </a:ln>
        </p:spPr>
        <p:txBody>
          <a:bodyPr rtlCol="0" anchor="ctr"/>
          <a:lstStyle/>
          <a:p>
            <a:endParaRPr lang="en-GB" sz="1200" noProof="0" dirty="0"/>
          </a:p>
        </p:txBody>
      </p:sp>
      <p:sp>
        <p:nvSpPr>
          <p:cNvPr id="58" name="Graphic 75">
            <a:extLst>
              <a:ext uri="{FF2B5EF4-FFF2-40B4-BE49-F238E27FC236}">
                <a16:creationId xmlns:a16="http://schemas.microsoft.com/office/drawing/2014/main" id="{7135493B-2A8C-F8FE-93E3-52FF815CCF23}"/>
              </a:ext>
            </a:extLst>
          </p:cNvPr>
          <p:cNvSpPr/>
          <p:nvPr/>
        </p:nvSpPr>
        <p:spPr>
          <a:xfrm>
            <a:off x="8731966" y="1828383"/>
            <a:ext cx="308807" cy="531431"/>
          </a:xfrm>
          <a:custGeom>
            <a:avLst/>
            <a:gdLst>
              <a:gd name="connsiteX0" fmla="*/ 219617 w 274449"/>
              <a:gd name="connsiteY0" fmla="*/ 78317 h 472305"/>
              <a:gd name="connsiteX1" fmla="*/ 219617 w 274449"/>
              <a:gd name="connsiteY1" fmla="*/ 58369 h 472305"/>
              <a:gd name="connsiteX2" fmla="*/ 238566 w 274449"/>
              <a:gd name="connsiteY2" fmla="*/ 37866 h 472305"/>
              <a:gd name="connsiteX3" fmla="*/ 238566 w 274449"/>
              <a:gd name="connsiteY3" fmla="*/ 20573 h 472305"/>
              <a:gd name="connsiteX4" fmla="*/ 217993 w 274449"/>
              <a:gd name="connsiteY4" fmla="*/ 0 h 472305"/>
              <a:gd name="connsiteX5" fmla="*/ 56456 w 274449"/>
              <a:gd name="connsiteY5" fmla="*/ 0 h 472305"/>
              <a:gd name="connsiteX6" fmla="*/ 35883 w 274449"/>
              <a:gd name="connsiteY6" fmla="*/ 20573 h 472305"/>
              <a:gd name="connsiteX7" fmla="*/ 35883 w 274449"/>
              <a:gd name="connsiteY7" fmla="*/ 37866 h 472305"/>
              <a:gd name="connsiteX8" fmla="*/ 54832 w 274449"/>
              <a:gd name="connsiteY8" fmla="*/ 58369 h 472305"/>
              <a:gd name="connsiteX9" fmla="*/ 54832 w 274449"/>
              <a:gd name="connsiteY9" fmla="*/ 78317 h 472305"/>
              <a:gd name="connsiteX10" fmla="*/ 0 w 274449"/>
              <a:gd name="connsiteY10" fmla="*/ 138372 h 472305"/>
              <a:gd name="connsiteX11" fmla="*/ 0 w 274449"/>
              <a:gd name="connsiteY11" fmla="*/ 439084 h 472305"/>
              <a:gd name="connsiteX12" fmla="*/ 33221 w 274449"/>
              <a:gd name="connsiteY12" fmla="*/ 472305 h 472305"/>
              <a:gd name="connsiteX13" fmla="*/ 241205 w 274449"/>
              <a:gd name="connsiteY13" fmla="*/ 472305 h 472305"/>
              <a:gd name="connsiteX14" fmla="*/ 274449 w 274449"/>
              <a:gd name="connsiteY14" fmla="*/ 439061 h 472305"/>
              <a:gd name="connsiteX15" fmla="*/ 274449 w 274449"/>
              <a:gd name="connsiteY15" fmla="*/ 138372 h 472305"/>
              <a:gd name="connsiteX16" fmla="*/ 219617 w 274449"/>
              <a:gd name="connsiteY16" fmla="*/ 78317 h 472305"/>
              <a:gd name="connsiteX17" fmla="*/ 46814 w 274449"/>
              <a:gd name="connsiteY17" fmla="*/ 37866 h 472305"/>
              <a:gd name="connsiteX18" fmla="*/ 46814 w 274449"/>
              <a:gd name="connsiteY18" fmla="*/ 20573 h 472305"/>
              <a:gd name="connsiteX19" fmla="*/ 56456 w 274449"/>
              <a:gd name="connsiteY19" fmla="*/ 10930 h 472305"/>
              <a:gd name="connsiteX20" fmla="*/ 217993 w 274449"/>
              <a:gd name="connsiteY20" fmla="*/ 10930 h 472305"/>
              <a:gd name="connsiteX21" fmla="*/ 227635 w 274449"/>
              <a:gd name="connsiteY21" fmla="*/ 20573 h 472305"/>
              <a:gd name="connsiteX22" fmla="*/ 227635 w 274449"/>
              <a:gd name="connsiteY22" fmla="*/ 37866 h 472305"/>
              <a:gd name="connsiteX23" fmla="*/ 217993 w 274449"/>
              <a:gd name="connsiteY23" fmla="*/ 47508 h 472305"/>
              <a:gd name="connsiteX24" fmla="*/ 56456 w 274449"/>
              <a:gd name="connsiteY24" fmla="*/ 47508 h 472305"/>
              <a:gd name="connsiteX25" fmla="*/ 46814 w 274449"/>
              <a:gd name="connsiteY25" fmla="*/ 37866 h 472305"/>
              <a:gd name="connsiteX26" fmla="*/ 10931 w 274449"/>
              <a:gd name="connsiteY26" fmla="*/ 322511 h 472305"/>
              <a:gd name="connsiteX27" fmla="*/ 137225 w 274449"/>
              <a:gd name="connsiteY27" fmla="*/ 322511 h 472305"/>
              <a:gd name="connsiteX28" fmla="*/ 137225 w 274449"/>
              <a:gd name="connsiteY28" fmla="*/ 311581 h 472305"/>
              <a:gd name="connsiteX29" fmla="*/ 10931 w 274449"/>
              <a:gd name="connsiteY29" fmla="*/ 311581 h 472305"/>
              <a:gd name="connsiteX30" fmla="*/ 10931 w 274449"/>
              <a:gd name="connsiteY30" fmla="*/ 280647 h 472305"/>
              <a:gd name="connsiteX31" fmla="*/ 137225 w 274449"/>
              <a:gd name="connsiteY31" fmla="*/ 280647 h 472305"/>
              <a:gd name="connsiteX32" fmla="*/ 137225 w 274449"/>
              <a:gd name="connsiteY32" fmla="*/ 269717 h 472305"/>
              <a:gd name="connsiteX33" fmla="*/ 10931 w 274449"/>
              <a:gd name="connsiteY33" fmla="*/ 269717 h 472305"/>
              <a:gd name="connsiteX34" fmla="*/ 10931 w 274449"/>
              <a:gd name="connsiteY34" fmla="*/ 238784 h 472305"/>
              <a:gd name="connsiteX35" fmla="*/ 137225 w 274449"/>
              <a:gd name="connsiteY35" fmla="*/ 238784 h 472305"/>
              <a:gd name="connsiteX36" fmla="*/ 137225 w 274449"/>
              <a:gd name="connsiteY36" fmla="*/ 227853 h 472305"/>
              <a:gd name="connsiteX37" fmla="*/ 10931 w 274449"/>
              <a:gd name="connsiteY37" fmla="*/ 227853 h 472305"/>
              <a:gd name="connsiteX38" fmla="*/ 10931 w 274449"/>
              <a:gd name="connsiteY38" fmla="*/ 170304 h 472305"/>
              <a:gd name="connsiteX39" fmla="*/ 185506 w 274449"/>
              <a:gd name="connsiteY39" fmla="*/ 170304 h 472305"/>
              <a:gd name="connsiteX40" fmla="*/ 197631 w 274449"/>
              <a:gd name="connsiteY40" fmla="*/ 182429 h 472305"/>
              <a:gd name="connsiteX41" fmla="*/ 197631 w 274449"/>
              <a:gd name="connsiteY41" fmla="*/ 367927 h 472305"/>
              <a:gd name="connsiteX42" fmla="*/ 185506 w 274449"/>
              <a:gd name="connsiteY42" fmla="*/ 380052 h 472305"/>
              <a:gd name="connsiteX43" fmla="*/ 10931 w 274449"/>
              <a:gd name="connsiteY43" fmla="*/ 380052 h 472305"/>
              <a:gd name="connsiteX44" fmla="*/ 10931 w 274449"/>
              <a:gd name="connsiteY44" fmla="*/ 322503 h 472305"/>
              <a:gd name="connsiteX45" fmla="*/ 263519 w 274449"/>
              <a:gd name="connsiteY45" fmla="*/ 439053 h 472305"/>
              <a:gd name="connsiteX46" fmla="*/ 241205 w 274449"/>
              <a:gd name="connsiteY46" fmla="*/ 461367 h 472305"/>
              <a:gd name="connsiteX47" fmla="*/ 33221 w 274449"/>
              <a:gd name="connsiteY47" fmla="*/ 461367 h 472305"/>
              <a:gd name="connsiteX48" fmla="*/ 10931 w 274449"/>
              <a:gd name="connsiteY48" fmla="*/ 439077 h 472305"/>
              <a:gd name="connsiteX49" fmla="*/ 10931 w 274449"/>
              <a:gd name="connsiteY49" fmla="*/ 390990 h 472305"/>
              <a:gd name="connsiteX50" fmla="*/ 185506 w 274449"/>
              <a:gd name="connsiteY50" fmla="*/ 390990 h 472305"/>
              <a:gd name="connsiteX51" fmla="*/ 208562 w 274449"/>
              <a:gd name="connsiteY51" fmla="*/ 367935 h 472305"/>
              <a:gd name="connsiteX52" fmla="*/ 208562 w 274449"/>
              <a:gd name="connsiteY52" fmla="*/ 182437 h 472305"/>
              <a:gd name="connsiteX53" fmla="*/ 185506 w 274449"/>
              <a:gd name="connsiteY53" fmla="*/ 159382 h 472305"/>
              <a:gd name="connsiteX54" fmla="*/ 10931 w 274449"/>
              <a:gd name="connsiteY54" fmla="*/ 159382 h 472305"/>
              <a:gd name="connsiteX55" fmla="*/ 10931 w 274449"/>
              <a:gd name="connsiteY55" fmla="*/ 138372 h 472305"/>
              <a:gd name="connsiteX56" fmla="*/ 60297 w 274449"/>
              <a:gd name="connsiteY56" fmla="*/ 89005 h 472305"/>
              <a:gd name="connsiteX57" fmla="*/ 65763 w 274449"/>
              <a:gd name="connsiteY57" fmla="*/ 89005 h 472305"/>
              <a:gd name="connsiteX58" fmla="*/ 65763 w 274449"/>
              <a:gd name="connsiteY58" fmla="*/ 58439 h 472305"/>
              <a:gd name="connsiteX59" fmla="*/ 208679 w 274449"/>
              <a:gd name="connsiteY59" fmla="*/ 58439 h 472305"/>
              <a:gd name="connsiteX60" fmla="*/ 208679 w 274449"/>
              <a:gd name="connsiteY60" fmla="*/ 89005 h 472305"/>
              <a:gd name="connsiteX61" fmla="*/ 214144 w 274449"/>
              <a:gd name="connsiteY61" fmla="*/ 89005 h 472305"/>
              <a:gd name="connsiteX62" fmla="*/ 263511 w 274449"/>
              <a:gd name="connsiteY62" fmla="*/ 138372 h 472305"/>
              <a:gd name="connsiteX63" fmla="*/ 263511 w 274449"/>
              <a:gd name="connsiteY63" fmla="*/ 439061 h 47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74449" h="472305">
                <a:moveTo>
                  <a:pt x="219617" y="78317"/>
                </a:moveTo>
                <a:lnTo>
                  <a:pt x="219617" y="58369"/>
                </a:lnTo>
                <a:cubicBezTo>
                  <a:pt x="230204" y="57541"/>
                  <a:pt x="238566" y="48664"/>
                  <a:pt x="238566" y="37866"/>
                </a:cubicBezTo>
                <a:lnTo>
                  <a:pt x="238566" y="20573"/>
                </a:lnTo>
                <a:cubicBezTo>
                  <a:pt x="238566" y="9228"/>
                  <a:pt x="229338" y="0"/>
                  <a:pt x="217993" y="0"/>
                </a:cubicBezTo>
                <a:lnTo>
                  <a:pt x="56456" y="0"/>
                </a:lnTo>
                <a:cubicBezTo>
                  <a:pt x="45112" y="0"/>
                  <a:pt x="35883" y="9228"/>
                  <a:pt x="35883" y="20573"/>
                </a:cubicBezTo>
                <a:lnTo>
                  <a:pt x="35883" y="37866"/>
                </a:lnTo>
                <a:cubicBezTo>
                  <a:pt x="35883" y="48664"/>
                  <a:pt x="44245" y="57541"/>
                  <a:pt x="54832" y="58369"/>
                </a:cubicBezTo>
                <a:lnTo>
                  <a:pt x="54832" y="78317"/>
                </a:lnTo>
                <a:cubicBezTo>
                  <a:pt x="24141" y="81088"/>
                  <a:pt x="0" y="106962"/>
                  <a:pt x="0" y="138372"/>
                </a:cubicBezTo>
                <a:lnTo>
                  <a:pt x="0" y="439084"/>
                </a:lnTo>
                <a:cubicBezTo>
                  <a:pt x="0" y="457401"/>
                  <a:pt x="14905" y="472305"/>
                  <a:pt x="33221" y="472305"/>
                </a:cubicBezTo>
                <a:lnTo>
                  <a:pt x="241205" y="472305"/>
                </a:lnTo>
                <a:cubicBezTo>
                  <a:pt x="259537" y="472305"/>
                  <a:pt x="274449" y="457393"/>
                  <a:pt x="274449" y="439061"/>
                </a:cubicBezTo>
                <a:lnTo>
                  <a:pt x="274449" y="138372"/>
                </a:lnTo>
                <a:cubicBezTo>
                  <a:pt x="274449" y="106962"/>
                  <a:pt x="250308" y="81088"/>
                  <a:pt x="219617" y="78317"/>
                </a:cubicBezTo>
                <a:close/>
                <a:moveTo>
                  <a:pt x="46814" y="37866"/>
                </a:moveTo>
                <a:lnTo>
                  <a:pt x="46814" y="20573"/>
                </a:lnTo>
                <a:cubicBezTo>
                  <a:pt x="46814" y="15256"/>
                  <a:pt x="51139" y="10930"/>
                  <a:pt x="56456" y="10930"/>
                </a:cubicBezTo>
                <a:lnTo>
                  <a:pt x="217993" y="10930"/>
                </a:lnTo>
                <a:cubicBezTo>
                  <a:pt x="223310" y="10930"/>
                  <a:pt x="227635" y="15256"/>
                  <a:pt x="227635" y="20573"/>
                </a:cubicBezTo>
                <a:lnTo>
                  <a:pt x="227635" y="37866"/>
                </a:lnTo>
                <a:cubicBezTo>
                  <a:pt x="227635" y="43183"/>
                  <a:pt x="223310" y="47508"/>
                  <a:pt x="217993" y="47508"/>
                </a:cubicBezTo>
                <a:lnTo>
                  <a:pt x="56456" y="47508"/>
                </a:lnTo>
                <a:cubicBezTo>
                  <a:pt x="51139" y="47508"/>
                  <a:pt x="46814" y="43183"/>
                  <a:pt x="46814" y="37866"/>
                </a:cubicBezTo>
                <a:close/>
                <a:moveTo>
                  <a:pt x="10931" y="322511"/>
                </a:moveTo>
                <a:lnTo>
                  <a:pt x="137225" y="322511"/>
                </a:lnTo>
                <a:lnTo>
                  <a:pt x="137225" y="311581"/>
                </a:lnTo>
                <a:lnTo>
                  <a:pt x="10931" y="311581"/>
                </a:lnTo>
                <a:lnTo>
                  <a:pt x="10931" y="280647"/>
                </a:lnTo>
                <a:lnTo>
                  <a:pt x="137225" y="280647"/>
                </a:lnTo>
                <a:lnTo>
                  <a:pt x="137225" y="269717"/>
                </a:lnTo>
                <a:lnTo>
                  <a:pt x="10931" y="269717"/>
                </a:lnTo>
                <a:lnTo>
                  <a:pt x="10931" y="238784"/>
                </a:lnTo>
                <a:lnTo>
                  <a:pt x="137225" y="238784"/>
                </a:lnTo>
                <a:lnTo>
                  <a:pt x="137225" y="227853"/>
                </a:lnTo>
                <a:lnTo>
                  <a:pt x="10931" y="227853"/>
                </a:lnTo>
                <a:lnTo>
                  <a:pt x="10931" y="170304"/>
                </a:lnTo>
                <a:lnTo>
                  <a:pt x="185506" y="170304"/>
                </a:lnTo>
                <a:cubicBezTo>
                  <a:pt x="192189" y="170304"/>
                  <a:pt x="197631" y="175746"/>
                  <a:pt x="197631" y="182429"/>
                </a:cubicBezTo>
                <a:lnTo>
                  <a:pt x="197631" y="367927"/>
                </a:lnTo>
                <a:cubicBezTo>
                  <a:pt x="197631" y="374618"/>
                  <a:pt x="192189" y="380052"/>
                  <a:pt x="185506" y="380052"/>
                </a:cubicBezTo>
                <a:lnTo>
                  <a:pt x="10931" y="380052"/>
                </a:lnTo>
                <a:lnTo>
                  <a:pt x="10931" y="322503"/>
                </a:lnTo>
                <a:close/>
                <a:moveTo>
                  <a:pt x="263519" y="439053"/>
                </a:moveTo>
                <a:cubicBezTo>
                  <a:pt x="263519" y="451358"/>
                  <a:pt x="253510" y="461367"/>
                  <a:pt x="241205" y="461367"/>
                </a:cubicBezTo>
                <a:lnTo>
                  <a:pt x="33221" y="461367"/>
                </a:lnTo>
                <a:cubicBezTo>
                  <a:pt x="20932" y="461367"/>
                  <a:pt x="10931" y="451366"/>
                  <a:pt x="10931" y="439077"/>
                </a:cubicBezTo>
                <a:lnTo>
                  <a:pt x="10931" y="390990"/>
                </a:lnTo>
                <a:lnTo>
                  <a:pt x="185506" y="390990"/>
                </a:lnTo>
                <a:cubicBezTo>
                  <a:pt x="198217" y="390990"/>
                  <a:pt x="208562" y="380645"/>
                  <a:pt x="208562" y="367935"/>
                </a:cubicBezTo>
                <a:lnTo>
                  <a:pt x="208562" y="182437"/>
                </a:lnTo>
                <a:cubicBezTo>
                  <a:pt x="208562" y="169727"/>
                  <a:pt x="198217" y="159382"/>
                  <a:pt x="185506" y="159382"/>
                </a:cubicBezTo>
                <a:lnTo>
                  <a:pt x="10931" y="159382"/>
                </a:lnTo>
                <a:lnTo>
                  <a:pt x="10931" y="138372"/>
                </a:lnTo>
                <a:cubicBezTo>
                  <a:pt x="10931" y="111147"/>
                  <a:pt x="33080" y="89005"/>
                  <a:pt x="60297" y="89005"/>
                </a:cubicBezTo>
                <a:lnTo>
                  <a:pt x="65763" y="89005"/>
                </a:lnTo>
                <a:lnTo>
                  <a:pt x="65763" y="58439"/>
                </a:lnTo>
                <a:lnTo>
                  <a:pt x="208679" y="58439"/>
                </a:lnTo>
                <a:lnTo>
                  <a:pt x="208679" y="89005"/>
                </a:lnTo>
                <a:lnTo>
                  <a:pt x="214144" y="89005"/>
                </a:lnTo>
                <a:cubicBezTo>
                  <a:pt x="241369" y="89005"/>
                  <a:pt x="263511" y="111155"/>
                  <a:pt x="263511" y="138372"/>
                </a:cubicBezTo>
                <a:lnTo>
                  <a:pt x="263511" y="439061"/>
                </a:lnTo>
                <a:close/>
              </a:path>
            </a:pathLst>
          </a:custGeom>
          <a:solidFill>
            <a:schemeClr val="accent1"/>
          </a:solidFill>
          <a:ln w="758" cap="flat">
            <a:noFill/>
            <a:prstDash val="solid"/>
            <a:miter/>
          </a:ln>
        </p:spPr>
        <p:txBody>
          <a:bodyPr rtlCol="0" anchor="ctr"/>
          <a:lstStyle/>
          <a:p>
            <a:endParaRPr lang="en-GB" sz="1200" noProof="0" dirty="0"/>
          </a:p>
        </p:txBody>
      </p:sp>
      <p:pic>
        <p:nvPicPr>
          <p:cNvPr id="59" name="Graphic 58">
            <a:extLst>
              <a:ext uri="{FF2B5EF4-FFF2-40B4-BE49-F238E27FC236}">
                <a16:creationId xmlns:a16="http://schemas.microsoft.com/office/drawing/2014/main" id="{BDB7A856-9AAF-C437-7421-7B07ACF47FC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550284" y="1803204"/>
            <a:ext cx="428210" cy="560947"/>
          </a:xfrm>
          <a:prstGeom prst="rect">
            <a:avLst/>
          </a:prstGeom>
        </p:spPr>
      </p:pic>
      <p:sp>
        <p:nvSpPr>
          <p:cNvPr id="60" name="Free-form: Shape 59">
            <a:extLst>
              <a:ext uri="{FF2B5EF4-FFF2-40B4-BE49-F238E27FC236}">
                <a16:creationId xmlns:a16="http://schemas.microsoft.com/office/drawing/2014/main" id="{D23B1D11-C062-F2B6-6400-E6419A6A1208}"/>
              </a:ext>
            </a:extLst>
          </p:cNvPr>
          <p:cNvSpPr>
            <a:spLocks noChangeAspect="1"/>
          </p:cNvSpPr>
          <p:nvPr/>
        </p:nvSpPr>
        <p:spPr>
          <a:xfrm>
            <a:off x="1127808" y="2852545"/>
            <a:ext cx="486755" cy="547395"/>
          </a:xfrm>
          <a:custGeom>
            <a:avLst/>
            <a:gdLst>
              <a:gd name="connsiteX0" fmla="*/ 390789 w 426126"/>
              <a:gd name="connsiteY0" fmla="*/ 440623 h 479215"/>
              <a:gd name="connsiteX1" fmla="*/ 381303 w 426126"/>
              <a:gd name="connsiteY1" fmla="*/ 450110 h 479215"/>
              <a:gd name="connsiteX2" fmla="*/ 390789 w 426126"/>
              <a:gd name="connsiteY2" fmla="*/ 459596 h 479215"/>
              <a:gd name="connsiteX3" fmla="*/ 400275 w 426126"/>
              <a:gd name="connsiteY3" fmla="*/ 450110 h 479215"/>
              <a:gd name="connsiteX4" fmla="*/ 390789 w 426126"/>
              <a:gd name="connsiteY4" fmla="*/ 440623 h 479215"/>
              <a:gd name="connsiteX5" fmla="*/ 390789 w 426126"/>
              <a:gd name="connsiteY5" fmla="*/ 429693 h 479215"/>
              <a:gd name="connsiteX6" fmla="*/ 411205 w 426126"/>
              <a:gd name="connsiteY6" fmla="*/ 450110 h 479215"/>
              <a:gd name="connsiteX7" fmla="*/ 390789 w 426126"/>
              <a:gd name="connsiteY7" fmla="*/ 470526 h 479215"/>
              <a:gd name="connsiteX8" fmla="*/ 370372 w 426126"/>
              <a:gd name="connsiteY8" fmla="*/ 450110 h 479215"/>
              <a:gd name="connsiteX9" fmla="*/ 390789 w 426126"/>
              <a:gd name="connsiteY9" fmla="*/ 429693 h 479215"/>
              <a:gd name="connsiteX10" fmla="*/ 35368 w 426126"/>
              <a:gd name="connsiteY10" fmla="*/ 419472 h 479215"/>
              <a:gd name="connsiteX11" fmla="*/ 10962 w 426126"/>
              <a:gd name="connsiteY11" fmla="*/ 443879 h 479215"/>
              <a:gd name="connsiteX12" fmla="*/ 35368 w 426126"/>
              <a:gd name="connsiteY12" fmla="*/ 468285 h 479215"/>
              <a:gd name="connsiteX13" fmla="*/ 59774 w 426126"/>
              <a:gd name="connsiteY13" fmla="*/ 443879 h 479215"/>
              <a:gd name="connsiteX14" fmla="*/ 35368 w 426126"/>
              <a:gd name="connsiteY14" fmla="*/ 419472 h 479215"/>
              <a:gd name="connsiteX15" fmla="*/ 35368 w 426126"/>
              <a:gd name="connsiteY15" fmla="*/ 408534 h 479215"/>
              <a:gd name="connsiteX16" fmla="*/ 35368 w 426126"/>
              <a:gd name="connsiteY16" fmla="*/ 408542 h 479215"/>
              <a:gd name="connsiteX17" fmla="*/ 70705 w 426126"/>
              <a:gd name="connsiteY17" fmla="*/ 443879 h 479215"/>
              <a:gd name="connsiteX18" fmla="*/ 35368 w 426126"/>
              <a:gd name="connsiteY18" fmla="*/ 479215 h 479215"/>
              <a:gd name="connsiteX19" fmla="*/ 31 w 426126"/>
              <a:gd name="connsiteY19" fmla="*/ 443879 h 479215"/>
              <a:gd name="connsiteX20" fmla="*/ 35368 w 426126"/>
              <a:gd name="connsiteY20" fmla="*/ 408534 h 479215"/>
              <a:gd name="connsiteX21" fmla="*/ 226808 w 426126"/>
              <a:gd name="connsiteY21" fmla="*/ 336511 h 479215"/>
              <a:gd name="connsiteX22" fmla="*/ 218517 w 426126"/>
              <a:gd name="connsiteY22" fmla="*/ 344802 h 479215"/>
              <a:gd name="connsiteX23" fmla="*/ 226808 w 426126"/>
              <a:gd name="connsiteY23" fmla="*/ 353094 h 479215"/>
              <a:gd name="connsiteX24" fmla="*/ 235100 w 426126"/>
              <a:gd name="connsiteY24" fmla="*/ 344802 h 479215"/>
              <a:gd name="connsiteX25" fmla="*/ 226808 w 426126"/>
              <a:gd name="connsiteY25" fmla="*/ 336511 h 479215"/>
              <a:gd name="connsiteX26" fmla="*/ 226808 w 426126"/>
              <a:gd name="connsiteY26" fmla="*/ 325588 h 479215"/>
              <a:gd name="connsiteX27" fmla="*/ 246030 w 426126"/>
              <a:gd name="connsiteY27" fmla="*/ 344810 h 479215"/>
              <a:gd name="connsiteX28" fmla="*/ 226808 w 426126"/>
              <a:gd name="connsiteY28" fmla="*/ 364032 h 479215"/>
              <a:gd name="connsiteX29" fmla="*/ 207586 w 426126"/>
              <a:gd name="connsiteY29" fmla="*/ 344810 h 479215"/>
              <a:gd name="connsiteX30" fmla="*/ 226808 w 426126"/>
              <a:gd name="connsiteY30" fmla="*/ 325588 h 479215"/>
              <a:gd name="connsiteX31" fmla="*/ 123327 w 426126"/>
              <a:gd name="connsiteY31" fmla="*/ 290641 h 479215"/>
              <a:gd name="connsiteX32" fmla="*/ 130057 w 426126"/>
              <a:gd name="connsiteY32" fmla="*/ 294443 h 479215"/>
              <a:gd name="connsiteX33" fmla="*/ 138052 w 426126"/>
              <a:gd name="connsiteY33" fmla="*/ 323245 h 479215"/>
              <a:gd name="connsiteX34" fmla="*/ 134250 w 426126"/>
              <a:gd name="connsiteY34" fmla="*/ 329975 h 479215"/>
              <a:gd name="connsiteX35" fmla="*/ 132782 w 426126"/>
              <a:gd name="connsiteY35" fmla="*/ 330178 h 479215"/>
              <a:gd name="connsiteX36" fmla="*/ 127519 w 426126"/>
              <a:gd name="connsiteY36" fmla="*/ 326173 h 479215"/>
              <a:gd name="connsiteX37" fmla="*/ 119525 w 426126"/>
              <a:gd name="connsiteY37" fmla="*/ 297371 h 479215"/>
              <a:gd name="connsiteX38" fmla="*/ 123327 w 426126"/>
              <a:gd name="connsiteY38" fmla="*/ 290641 h 479215"/>
              <a:gd name="connsiteX39" fmla="*/ 211544 w 426126"/>
              <a:gd name="connsiteY39" fmla="*/ 254532 h 479215"/>
              <a:gd name="connsiteX40" fmla="*/ 217212 w 426126"/>
              <a:gd name="connsiteY40" fmla="*/ 259786 h 479215"/>
              <a:gd name="connsiteX41" fmla="*/ 211958 w 426126"/>
              <a:gd name="connsiteY41" fmla="*/ 265454 h 479215"/>
              <a:gd name="connsiteX42" fmla="*/ 182086 w 426126"/>
              <a:gd name="connsiteY42" fmla="*/ 266586 h 479215"/>
              <a:gd name="connsiteX43" fmla="*/ 181876 w 426126"/>
              <a:gd name="connsiteY43" fmla="*/ 266586 h 479215"/>
              <a:gd name="connsiteX44" fmla="*/ 176418 w 426126"/>
              <a:gd name="connsiteY44" fmla="*/ 261332 h 479215"/>
              <a:gd name="connsiteX45" fmla="*/ 181673 w 426126"/>
              <a:gd name="connsiteY45" fmla="*/ 255664 h 479215"/>
              <a:gd name="connsiteX46" fmla="*/ 300714 w 426126"/>
              <a:gd name="connsiteY46" fmla="*/ 250580 h 479215"/>
              <a:gd name="connsiteX47" fmla="*/ 263324 w 426126"/>
              <a:gd name="connsiteY47" fmla="*/ 287971 h 479215"/>
              <a:gd name="connsiteX48" fmla="*/ 300714 w 426126"/>
              <a:gd name="connsiteY48" fmla="*/ 325361 h 479215"/>
              <a:gd name="connsiteX49" fmla="*/ 338104 w 426126"/>
              <a:gd name="connsiteY49" fmla="*/ 287971 h 479215"/>
              <a:gd name="connsiteX50" fmla="*/ 300714 w 426126"/>
              <a:gd name="connsiteY50" fmla="*/ 250580 h 479215"/>
              <a:gd name="connsiteX51" fmla="*/ 300714 w 426126"/>
              <a:gd name="connsiteY51" fmla="*/ 239650 h 479215"/>
              <a:gd name="connsiteX52" fmla="*/ 349034 w 426126"/>
              <a:gd name="connsiteY52" fmla="*/ 287971 h 479215"/>
              <a:gd name="connsiteX53" fmla="*/ 300714 w 426126"/>
              <a:gd name="connsiteY53" fmla="*/ 336291 h 479215"/>
              <a:gd name="connsiteX54" fmla="*/ 252393 w 426126"/>
              <a:gd name="connsiteY54" fmla="*/ 287971 h 479215"/>
              <a:gd name="connsiteX55" fmla="*/ 300714 w 426126"/>
              <a:gd name="connsiteY55" fmla="*/ 239650 h 479215"/>
              <a:gd name="connsiteX56" fmla="*/ 259459 w 426126"/>
              <a:gd name="connsiteY56" fmla="*/ 222935 h 479215"/>
              <a:gd name="connsiteX57" fmla="*/ 259459 w 426126"/>
              <a:gd name="connsiteY57" fmla="*/ 222943 h 479215"/>
              <a:gd name="connsiteX58" fmla="*/ 259458 w 426126"/>
              <a:gd name="connsiteY58" fmla="*/ 222935 h 479215"/>
              <a:gd name="connsiteX59" fmla="*/ 236106 w 426126"/>
              <a:gd name="connsiteY59" fmla="*/ 195835 h 479215"/>
              <a:gd name="connsiteX60" fmla="*/ 258850 w 426126"/>
              <a:gd name="connsiteY60" fmla="*/ 215237 h 479215"/>
              <a:gd name="connsiteX61" fmla="*/ 259458 w 426126"/>
              <a:gd name="connsiteY61" fmla="*/ 222935 h 479215"/>
              <a:gd name="connsiteX62" fmla="*/ 255297 w 426126"/>
              <a:gd name="connsiteY62" fmla="*/ 224856 h 479215"/>
              <a:gd name="connsiteX63" fmla="*/ 251753 w 426126"/>
              <a:gd name="connsiteY63" fmla="*/ 223552 h 479215"/>
              <a:gd name="connsiteX64" fmla="*/ 229009 w 426126"/>
              <a:gd name="connsiteY64" fmla="*/ 204150 h 479215"/>
              <a:gd name="connsiteX65" fmla="*/ 228400 w 426126"/>
              <a:gd name="connsiteY65" fmla="*/ 196444 h 479215"/>
              <a:gd name="connsiteX66" fmla="*/ 236106 w 426126"/>
              <a:gd name="connsiteY66" fmla="*/ 195835 h 479215"/>
              <a:gd name="connsiteX67" fmla="*/ 151270 w 426126"/>
              <a:gd name="connsiteY67" fmla="*/ 172326 h 479215"/>
              <a:gd name="connsiteX68" fmla="*/ 129253 w 426126"/>
              <a:gd name="connsiteY68" fmla="*/ 194344 h 479215"/>
              <a:gd name="connsiteX69" fmla="*/ 151270 w 426126"/>
              <a:gd name="connsiteY69" fmla="*/ 216361 h 479215"/>
              <a:gd name="connsiteX70" fmla="*/ 173287 w 426126"/>
              <a:gd name="connsiteY70" fmla="*/ 194344 h 479215"/>
              <a:gd name="connsiteX71" fmla="*/ 151270 w 426126"/>
              <a:gd name="connsiteY71" fmla="*/ 172326 h 479215"/>
              <a:gd name="connsiteX72" fmla="*/ 299761 w 426126"/>
              <a:gd name="connsiteY72" fmla="*/ 165979 h 479215"/>
              <a:gd name="connsiteX73" fmla="*/ 328220 w 426126"/>
              <a:gd name="connsiteY73" fmla="*/ 174942 h 479215"/>
              <a:gd name="connsiteX74" fmla="*/ 331788 w 426126"/>
              <a:gd name="connsiteY74" fmla="*/ 181797 h 479215"/>
              <a:gd name="connsiteX75" fmla="*/ 326580 w 426126"/>
              <a:gd name="connsiteY75" fmla="*/ 185623 h 479215"/>
              <a:gd name="connsiteX76" fmla="*/ 324933 w 426126"/>
              <a:gd name="connsiteY76" fmla="*/ 185365 h 479215"/>
              <a:gd name="connsiteX77" fmla="*/ 296474 w 426126"/>
              <a:gd name="connsiteY77" fmla="*/ 176402 h 479215"/>
              <a:gd name="connsiteX78" fmla="*/ 292906 w 426126"/>
              <a:gd name="connsiteY78" fmla="*/ 169547 h 479215"/>
              <a:gd name="connsiteX79" fmla="*/ 299761 w 426126"/>
              <a:gd name="connsiteY79" fmla="*/ 165979 h 479215"/>
              <a:gd name="connsiteX80" fmla="*/ 151270 w 426126"/>
              <a:gd name="connsiteY80" fmla="*/ 161396 h 479215"/>
              <a:gd name="connsiteX81" fmla="*/ 184217 w 426126"/>
              <a:gd name="connsiteY81" fmla="*/ 194344 h 479215"/>
              <a:gd name="connsiteX82" fmla="*/ 151270 w 426126"/>
              <a:gd name="connsiteY82" fmla="*/ 227291 h 479215"/>
              <a:gd name="connsiteX83" fmla="*/ 118322 w 426126"/>
              <a:gd name="connsiteY83" fmla="*/ 194344 h 479215"/>
              <a:gd name="connsiteX84" fmla="*/ 151270 w 426126"/>
              <a:gd name="connsiteY84" fmla="*/ 161396 h 479215"/>
              <a:gd name="connsiteX85" fmla="*/ 250550 w 426126"/>
              <a:gd name="connsiteY85" fmla="*/ 111038 h 479215"/>
              <a:gd name="connsiteX86" fmla="*/ 255578 w 426126"/>
              <a:gd name="connsiteY86" fmla="*/ 116909 h 479215"/>
              <a:gd name="connsiteX87" fmla="*/ 253275 w 426126"/>
              <a:gd name="connsiteY87" fmla="*/ 146710 h 479215"/>
              <a:gd name="connsiteX88" fmla="*/ 247833 w 426126"/>
              <a:gd name="connsiteY88" fmla="*/ 151754 h 479215"/>
              <a:gd name="connsiteX89" fmla="*/ 247404 w 426126"/>
              <a:gd name="connsiteY89" fmla="*/ 151738 h 479215"/>
              <a:gd name="connsiteX90" fmla="*/ 242376 w 426126"/>
              <a:gd name="connsiteY90" fmla="*/ 145867 h 479215"/>
              <a:gd name="connsiteX91" fmla="*/ 244679 w 426126"/>
              <a:gd name="connsiteY91" fmla="*/ 116066 h 479215"/>
              <a:gd name="connsiteX92" fmla="*/ 250550 w 426126"/>
              <a:gd name="connsiteY92" fmla="*/ 111038 h 479215"/>
              <a:gd name="connsiteX93" fmla="*/ 20417 w 426126"/>
              <a:gd name="connsiteY93" fmla="*/ 103277 h 479215"/>
              <a:gd name="connsiteX94" fmla="*/ 10931 w 426126"/>
              <a:gd name="connsiteY94" fmla="*/ 112764 h 479215"/>
              <a:gd name="connsiteX95" fmla="*/ 20417 w 426126"/>
              <a:gd name="connsiteY95" fmla="*/ 122250 h 479215"/>
              <a:gd name="connsiteX96" fmla="*/ 29903 w 426126"/>
              <a:gd name="connsiteY96" fmla="*/ 112764 h 479215"/>
              <a:gd name="connsiteX97" fmla="*/ 20417 w 426126"/>
              <a:gd name="connsiteY97" fmla="*/ 103277 h 479215"/>
              <a:gd name="connsiteX98" fmla="*/ 20417 w 426126"/>
              <a:gd name="connsiteY98" fmla="*/ 92347 h 479215"/>
              <a:gd name="connsiteX99" fmla="*/ 40833 w 426126"/>
              <a:gd name="connsiteY99" fmla="*/ 112764 h 479215"/>
              <a:gd name="connsiteX100" fmla="*/ 20417 w 426126"/>
              <a:gd name="connsiteY100" fmla="*/ 133180 h 479215"/>
              <a:gd name="connsiteX101" fmla="*/ 0 w 426126"/>
              <a:gd name="connsiteY101" fmla="*/ 112764 h 479215"/>
              <a:gd name="connsiteX102" fmla="*/ 20417 w 426126"/>
              <a:gd name="connsiteY102" fmla="*/ 92347 h 479215"/>
              <a:gd name="connsiteX103" fmla="*/ 177644 w 426126"/>
              <a:gd name="connsiteY103" fmla="*/ 65223 h 479215"/>
              <a:gd name="connsiteX104" fmla="*/ 162044 w 426126"/>
              <a:gd name="connsiteY104" fmla="*/ 83899 h 479215"/>
              <a:gd name="connsiteX105" fmla="*/ 146117 w 426126"/>
              <a:gd name="connsiteY105" fmla="*/ 109031 h 479215"/>
              <a:gd name="connsiteX106" fmla="*/ 116386 w 426126"/>
              <a:gd name="connsiteY106" fmla="*/ 110241 h 479215"/>
              <a:gd name="connsiteX107" fmla="*/ 92409 w 426126"/>
              <a:gd name="connsiteY107" fmla="*/ 114395 h 479215"/>
              <a:gd name="connsiteX108" fmla="*/ 88240 w 426126"/>
              <a:gd name="connsiteY108" fmla="*/ 138364 h 479215"/>
              <a:gd name="connsiteX109" fmla="*/ 87006 w 426126"/>
              <a:gd name="connsiteY109" fmla="*/ 168095 h 479215"/>
              <a:gd name="connsiteX110" fmla="*/ 61866 w 426126"/>
              <a:gd name="connsiteY110" fmla="*/ 184014 h 479215"/>
              <a:gd name="connsiteX111" fmla="*/ 43183 w 426126"/>
              <a:gd name="connsiteY111" fmla="*/ 199598 h 479215"/>
              <a:gd name="connsiteX112" fmla="*/ 51560 w 426126"/>
              <a:gd name="connsiteY112" fmla="*/ 222443 h 479215"/>
              <a:gd name="connsiteX113" fmla="*/ 65364 w 426126"/>
              <a:gd name="connsiteY113" fmla="*/ 248809 h 479215"/>
              <a:gd name="connsiteX114" fmla="*/ 51552 w 426126"/>
              <a:gd name="connsiteY114" fmla="*/ 275167 h 479215"/>
              <a:gd name="connsiteX115" fmla="*/ 43167 w 426126"/>
              <a:gd name="connsiteY115" fmla="*/ 298004 h 479215"/>
              <a:gd name="connsiteX116" fmla="*/ 61843 w 426126"/>
              <a:gd name="connsiteY116" fmla="*/ 313603 h 479215"/>
              <a:gd name="connsiteX117" fmla="*/ 86975 w 426126"/>
              <a:gd name="connsiteY117" fmla="*/ 329531 h 479215"/>
              <a:gd name="connsiteX118" fmla="*/ 88185 w 426126"/>
              <a:gd name="connsiteY118" fmla="*/ 359261 h 479215"/>
              <a:gd name="connsiteX119" fmla="*/ 92347 w 426126"/>
              <a:gd name="connsiteY119" fmla="*/ 383238 h 479215"/>
              <a:gd name="connsiteX120" fmla="*/ 116316 w 426126"/>
              <a:gd name="connsiteY120" fmla="*/ 387407 h 479215"/>
              <a:gd name="connsiteX121" fmla="*/ 146047 w 426126"/>
              <a:gd name="connsiteY121" fmla="*/ 388633 h 479215"/>
              <a:gd name="connsiteX122" fmla="*/ 161966 w 426126"/>
              <a:gd name="connsiteY122" fmla="*/ 413773 h 479215"/>
              <a:gd name="connsiteX123" fmla="*/ 177550 w 426126"/>
              <a:gd name="connsiteY123" fmla="*/ 432457 h 479215"/>
              <a:gd name="connsiteX124" fmla="*/ 200395 w 426126"/>
              <a:gd name="connsiteY124" fmla="*/ 424079 h 479215"/>
              <a:gd name="connsiteX125" fmla="*/ 226745 w 426126"/>
              <a:gd name="connsiteY125" fmla="*/ 410276 h 479215"/>
              <a:gd name="connsiteX126" fmla="*/ 226753 w 426126"/>
              <a:gd name="connsiteY126" fmla="*/ 410276 h 479215"/>
              <a:gd name="connsiteX127" fmla="*/ 253111 w 426126"/>
              <a:gd name="connsiteY127" fmla="*/ 424087 h 479215"/>
              <a:gd name="connsiteX128" fmla="*/ 275956 w 426126"/>
              <a:gd name="connsiteY128" fmla="*/ 432472 h 479215"/>
              <a:gd name="connsiteX129" fmla="*/ 291555 w 426126"/>
              <a:gd name="connsiteY129" fmla="*/ 413797 h 479215"/>
              <a:gd name="connsiteX130" fmla="*/ 307490 w 426126"/>
              <a:gd name="connsiteY130" fmla="*/ 388664 h 479215"/>
              <a:gd name="connsiteX131" fmla="*/ 337221 w 426126"/>
              <a:gd name="connsiteY131" fmla="*/ 387454 h 479215"/>
              <a:gd name="connsiteX132" fmla="*/ 361198 w 426126"/>
              <a:gd name="connsiteY132" fmla="*/ 383301 h 479215"/>
              <a:gd name="connsiteX133" fmla="*/ 365367 w 426126"/>
              <a:gd name="connsiteY133" fmla="*/ 359332 h 479215"/>
              <a:gd name="connsiteX134" fmla="*/ 366601 w 426126"/>
              <a:gd name="connsiteY134" fmla="*/ 329601 h 479215"/>
              <a:gd name="connsiteX135" fmla="*/ 391741 w 426126"/>
              <a:gd name="connsiteY135" fmla="*/ 313681 h 479215"/>
              <a:gd name="connsiteX136" fmla="*/ 410425 w 426126"/>
              <a:gd name="connsiteY136" fmla="*/ 298098 h 479215"/>
              <a:gd name="connsiteX137" fmla="*/ 402047 w 426126"/>
              <a:gd name="connsiteY137" fmla="*/ 275253 h 479215"/>
              <a:gd name="connsiteX138" fmla="*/ 388251 w 426126"/>
              <a:gd name="connsiteY138" fmla="*/ 248887 h 479215"/>
              <a:gd name="connsiteX139" fmla="*/ 402063 w 426126"/>
              <a:gd name="connsiteY139" fmla="*/ 222537 h 479215"/>
              <a:gd name="connsiteX140" fmla="*/ 402039 w 426126"/>
              <a:gd name="connsiteY140" fmla="*/ 222544 h 479215"/>
              <a:gd name="connsiteX141" fmla="*/ 410425 w 426126"/>
              <a:gd name="connsiteY141" fmla="*/ 199700 h 479215"/>
              <a:gd name="connsiteX142" fmla="*/ 391749 w 426126"/>
              <a:gd name="connsiteY142" fmla="*/ 184100 h 479215"/>
              <a:gd name="connsiteX143" fmla="*/ 366617 w 426126"/>
              <a:gd name="connsiteY143" fmla="*/ 168173 h 479215"/>
              <a:gd name="connsiteX144" fmla="*/ 365406 w 426126"/>
              <a:gd name="connsiteY144" fmla="*/ 138442 h 479215"/>
              <a:gd name="connsiteX145" fmla="*/ 361245 w 426126"/>
              <a:gd name="connsiteY145" fmla="*/ 114465 h 479215"/>
              <a:gd name="connsiteX146" fmla="*/ 337276 w 426126"/>
              <a:gd name="connsiteY146" fmla="*/ 110296 h 479215"/>
              <a:gd name="connsiteX147" fmla="*/ 307545 w 426126"/>
              <a:gd name="connsiteY147" fmla="*/ 109063 h 479215"/>
              <a:gd name="connsiteX148" fmla="*/ 291625 w 426126"/>
              <a:gd name="connsiteY148" fmla="*/ 83922 h 479215"/>
              <a:gd name="connsiteX149" fmla="*/ 276042 w 426126"/>
              <a:gd name="connsiteY149" fmla="*/ 65239 h 479215"/>
              <a:gd name="connsiteX150" fmla="*/ 253197 w 426126"/>
              <a:gd name="connsiteY150" fmla="*/ 73617 h 479215"/>
              <a:gd name="connsiteX151" fmla="*/ 226847 w 426126"/>
              <a:gd name="connsiteY151" fmla="*/ 87420 h 479215"/>
              <a:gd name="connsiteX152" fmla="*/ 226839 w 426126"/>
              <a:gd name="connsiteY152" fmla="*/ 87420 h 479215"/>
              <a:gd name="connsiteX153" fmla="*/ 200481 w 426126"/>
              <a:gd name="connsiteY153" fmla="*/ 73609 h 479215"/>
              <a:gd name="connsiteX154" fmla="*/ 177644 w 426126"/>
              <a:gd name="connsiteY154" fmla="*/ 65223 h 479215"/>
              <a:gd name="connsiteX155" fmla="*/ 174833 w 426126"/>
              <a:gd name="connsiteY155" fmla="*/ 54644 h 479215"/>
              <a:gd name="connsiteX156" fmla="*/ 209490 w 426126"/>
              <a:gd name="connsiteY156" fmla="*/ 67371 h 479215"/>
              <a:gd name="connsiteX157" fmla="*/ 226862 w 426126"/>
              <a:gd name="connsiteY157" fmla="*/ 76474 h 479215"/>
              <a:gd name="connsiteX158" fmla="*/ 244234 w 426126"/>
              <a:gd name="connsiteY158" fmla="*/ 67378 h 479215"/>
              <a:gd name="connsiteX159" fmla="*/ 278899 w 426126"/>
              <a:gd name="connsiteY159" fmla="*/ 54676 h 479215"/>
              <a:gd name="connsiteX160" fmla="*/ 302548 w 426126"/>
              <a:gd name="connsiteY160" fmla="*/ 83025 h 479215"/>
              <a:gd name="connsiteX161" fmla="*/ 313041 w 426126"/>
              <a:gd name="connsiteY161" fmla="*/ 99592 h 479215"/>
              <a:gd name="connsiteX162" fmla="*/ 332638 w 426126"/>
              <a:gd name="connsiteY162" fmla="*/ 100404 h 479215"/>
              <a:gd name="connsiteX163" fmla="*/ 369006 w 426126"/>
              <a:gd name="connsiteY163" fmla="*/ 106728 h 479215"/>
              <a:gd name="connsiteX164" fmla="*/ 375314 w 426126"/>
              <a:gd name="connsiteY164" fmla="*/ 143103 h 479215"/>
              <a:gd name="connsiteX165" fmla="*/ 376111 w 426126"/>
              <a:gd name="connsiteY165" fmla="*/ 162700 h 479215"/>
              <a:gd name="connsiteX166" fmla="*/ 392678 w 426126"/>
              <a:gd name="connsiteY166" fmla="*/ 173201 h 479215"/>
              <a:gd name="connsiteX167" fmla="*/ 421012 w 426126"/>
              <a:gd name="connsiteY167" fmla="*/ 196866 h 479215"/>
              <a:gd name="connsiteX168" fmla="*/ 408285 w 426126"/>
              <a:gd name="connsiteY168" fmla="*/ 231523 h 479215"/>
              <a:gd name="connsiteX169" fmla="*/ 399182 w 426126"/>
              <a:gd name="connsiteY169" fmla="*/ 248895 h 479215"/>
              <a:gd name="connsiteX170" fmla="*/ 408277 w 426126"/>
              <a:gd name="connsiteY170" fmla="*/ 266274 h 479215"/>
              <a:gd name="connsiteX171" fmla="*/ 420980 w 426126"/>
              <a:gd name="connsiteY171" fmla="*/ 300932 h 479215"/>
              <a:gd name="connsiteX172" fmla="*/ 392631 w 426126"/>
              <a:gd name="connsiteY172" fmla="*/ 324581 h 479215"/>
              <a:gd name="connsiteX173" fmla="*/ 376064 w 426126"/>
              <a:gd name="connsiteY173" fmla="*/ 335074 h 479215"/>
              <a:gd name="connsiteX174" fmla="*/ 375252 w 426126"/>
              <a:gd name="connsiteY174" fmla="*/ 354671 h 479215"/>
              <a:gd name="connsiteX175" fmla="*/ 368928 w 426126"/>
              <a:gd name="connsiteY175" fmla="*/ 391038 h 479215"/>
              <a:gd name="connsiteX176" fmla="*/ 332552 w 426126"/>
              <a:gd name="connsiteY176" fmla="*/ 397346 h 479215"/>
              <a:gd name="connsiteX177" fmla="*/ 312956 w 426126"/>
              <a:gd name="connsiteY177" fmla="*/ 398151 h 479215"/>
              <a:gd name="connsiteX178" fmla="*/ 302455 w 426126"/>
              <a:gd name="connsiteY178" fmla="*/ 414718 h 479215"/>
              <a:gd name="connsiteX179" fmla="*/ 278790 w 426126"/>
              <a:gd name="connsiteY179" fmla="*/ 443051 h 479215"/>
              <a:gd name="connsiteX180" fmla="*/ 270311 w 426126"/>
              <a:gd name="connsiteY180" fmla="*/ 444176 h 479215"/>
              <a:gd name="connsiteX181" fmla="*/ 244132 w 426126"/>
              <a:gd name="connsiteY181" fmla="*/ 430325 h 479215"/>
              <a:gd name="connsiteX182" fmla="*/ 226761 w 426126"/>
              <a:gd name="connsiteY182" fmla="*/ 421222 h 479215"/>
              <a:gd name="connsiteX183" fmla="*/ 209389 w 426126"/>
              <a:gd name="connsiteY183" fmla="*/ 430317 h 479215"/>
              <a:gd name="connsiteX184" fmla="*/ 174724 w 426126"/>
              <a:gd name="connsiteY184" fmla="*/ 443020 h 479215"/>
              <a:gd name="connsiteX185" fmla="*/ 151075 w 426126"/>
              <a:gd name="connsiteY185" fmla="*/ 414671 h 479215"/>
              <a:gd name="connsiteX186" fmla="*/ 140581 w 426126"/>
              <a:gd name="connsiteY186" fmla="*/ 398104 h 479215"/>
              <a:gd name="connsiteX187" fmla="*/ 120985 w 426126"/>
              <a:gd name="connsiteY187" fmla="*/ 397292 h 479215"/>
              <a:gd name="connsiteX188" fmla="*/ 84617 w 426126"/>
              <a:gd name="connsiteY188" fmla="*/ 390968 h 479215"/>
              <a:gd name="connsiteX189" fmla="*/ 78309 w 426126"/>
              <a:gd name="connsiteY189" fmla="*/ 354593 h 479215"/>
              <a:gd name="connsiteX190" fmla="*/ 77512 w 426126"/>
              <a:gd name="connsiteY190" fmla="*/ 334996 h 479215"/>
              <a:gd name="connsiteX191" fmla="*/ 60945 w 426126"/>
              <a:gd name="connsiteY191" fmla="*/ 324495 h 479215"/>
              <a:gd name="connsiteX192" fmla="*/ 32611 w 426126"/>
              <a:gd name="connsiteY192" fmla="*/ 300830 h 479215"/>
              <a:gd name="connsiteX193" fmla="*/ 45338 w 426126"/>
              <a:gd name="connsiteY193" fmla="*/ 266173 h 479215"/>
              <a:gd name="connsiteX194" fmla="*/ 54441 w 426126"/>
              <a:gd name="connsiteY194" fmla="*/ 248801 h 479215"/>
              <a:gd name="connsiteX195" fmla="*/ 45345 w 426126"/>
              <a:gd name="connsiteY195" fmla="*/ 231422 h 479215"/>
              <a:gd name="connsiteX196" fmla="*/ 32643 w 426126"/>
              <a:gd name="connsiteY196" fmla="*/ 196756 h 479215"/>
              <a:gd name="connsiteX197" fmla="*/ 60992 w 426126"/>
              <a:gd name="connsiteY197" fmla="*/ 173107 h 479215"/>
              <a:gd name="connsiteX198" fmla="*/ 77559 w 426126"/>
              <a:gd name="connsiteY198" fmla="*/ 162614 h 479215"/>
              <a:gd name="connsiteX199" fmla="*/ 78371 w 426126"/>
              <a:gd name="connsiteY199" fmla="*/ 143017 h 479215"/>
              <a:gd name="connsiteX200" fmla="*/ 84695 w 426126"/>
              <a:gd name="connsiteY200" fmla="*/ 106650 h 479215"/>
              <a:gd name="connsiteX201" fmla="*/ 121070 w 426126"/>
              <a:gd name="connsiteY201" fmla="*/ 100342 h 479215"/>
              <a:gd name="connsiteX202" fmla="*/ 140667 w 426126"/>
              <a:gd name="connsiteY202" fmla="*/ 99545 h 479215"/>
              <a:gd name="connsiteX203" fmla="*/ 151168 w 426126"/>
              <a:gd name="connsiteY203" fmla="*/ 82978 h 479215"/>
              <a:gd name="connsiteX204" fmla="*/ 174833 w 426126"/>
              <a:gd name="connsiteY204" fmla="*/ 54644 h 479215"/>
              <a:gd name="connsiteX205" fmla="*/ 390789 w 426126"/>
              <a:gd name="connsiteY205" fmla="*/ 10930 h 479215"/>
              <a:gd name="connsiteX206" fmla="*/ 366383 w 426126"/>
              <a:gd name="connsiteY206" fmla="*/ 35337 h 479215"/>
              <a:gd name="connsiteX207" fmla="*/ 390789 w 426126"/>
              <a:gd name="connsiteY207" fmla="*/ 59743 h 479215"/>
              <a:gd name="connsiteX208" fmla="*/ 415195 w 426126"/>
              <a:gd name="connsiteY208" fmla="*/ 35337 h 479215"/>
              <a:gd name="connsiteX209" fmla="*/ 390789 w 426126"/>
              <a:gd name="connsiteY209" fmla="*/ 10930 h 479215"/>
              <a:gd name="connsiteX210" fmla="*/ 390789 w 426126"/>
              <a:gd name="connsiteY210" fmla="*/ 0 h 479215"/>
              <a:gd name="connsiteX211" fmla="*/ 426126 w 426126"/>
              <a:gd name="connsiteY211" fmla="*/ 35345 h 479215"/>
              <a:gd name="connsiteX212" fmla="*/ 390789 w 426126"/>
              <a:gd name="connsiteY212" fmla="*/ 70681 h 479215"/>
              <a:gd name="connsiteX213" fmla="*/ 390789 w 426126"/>
              <a:gd name="connsiteY213" fmla="*/ 70673 h 479215"/>
              <a:gd name="connsiteX214" fmla="*/ 355452 w 426126"/>
              <a:gd name="connsiteY214" fmla="*/ 35337 h 479215"/>
              <a:gd name="connsiteX215" fmla="*/ 390789 w 426126"/>
              <a:gd name="connsiteY215" fmla="*/ 0 h 47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Lst>
            <a:rect l="l" t="t" r="r" b="b"/>
            <a:pathLst>
              <a:path w="426126" h="479215">
                <a:moveTo>
                  <a:pt x="390789" y="440623"/>
                </a:moveTo>
                <a:cubicBezTo>
                  <a:pt x="385558" y="440623"/>
                  <a:pt x="381303" y="444879"/>
                  <a:pt x="381303" y="450110"/>
                </a:cubicBezTo>
                <a:cubicBezTo>
                  <a:pt x="381303" y="455341"/>
                  <a:pt x="385558" y="459596"/>
                  <a:pt x="390789" y="459596"/>
                </a:cubicBezTo>
                <a:cubicBezTo>
                  <a:pt x="396020" y="459596"/>
                  <a:pt x="400275" y="455341"/>
                  <a:pt x="400275" y="450110"/>
                </a:cubicBezTo>
                <a:cubicBezTo>
                  <a:pt x="400275" y="444879"/>
                  <a:pt x="396020" y="440623"/>
                  <a:pt x="390789" y="440623"/>
                </a:cubicBezTo>
                <a:close/>
                <a:moveTo>
                  <a:pt x="390789" y="429693"/>
                </a:moveTo>
                <a:cubicBezTo>
                  <a:pt x="402047" y="429693"/>
                  <a:pt x="411205" y="438851"/>
                  <a:pt x="411205" y="450110"/>
                </a:cubicBezTo>
                <a:cubicBezTo>
                  <a:pt x="411205" y="461368"/>
                  <a:pt x="402047" y="470526"/>
                  <a:pt x="390789" y="470526"/>
                </a:cubicBezTo>
                <a:cubicBezTo>
                  <a:pt x="379530" y="470526"/>
                  <a:pt x="370372" y="461368"/>
                  <a:pt x="370372" y="450110"/>
                </a:cubicBezTo>
                <a:cubicBezTo>
                  <a:pt x="370372" y="438851"/>
                  <a:pt x="379530" y="429693"/>
                  <a:pt x="390789" y="429693"/>
                </a:cubicBezTo>
                <a:close/>
                <a:moveTo>
                  <a:pt x="35368" y="419472"/>
                </a:moveTo>
                <a:cubicBezTo>
                  <a:pt x="21908" y="419472"/>
                  <a:pt x="10962" y="430418"/>
                  <a:pt x="10962" y="443879"/>
                </a:cubicBezTo>
                <a:cubicBezTo>
                  <a:pt x="10962" y="457339"/>
                  <a:pt x="21908" y="468285"/>
                  <a:pt x="35368" y="468285"/>
                </a:cubicBezTo>
                <a:cubicBezTo>
                  <a:pt x="48828" y="468285"/>
                  <a:pt x="59774" y="457331"/>
                  <a:pt x="59774" y="443879"/>
                </a:cubicBezTo>
                <a:cubicBezTo>
                  <a:pt x="59774" y="430426"/>
                  <a:pt x="48828" y="419472"/>
                  <a:pt x="35368" y="419472"/>
                </a:cubicBezTo>
                <a:close/>
                <a:moveTo>
                  <a:pt x="35368" y="408534"/>
                </a:moveTo>
                <a:lnTo>
                  <a:pt x="35368" y="408542"/>
                </a:lnTo>
                <a:cubicBezTo>
                  <a:pt x="54848" y="408542"/>
                  <a:pt x="70705" y="424399"/>
                  <a:pt x="70705" y="443879"/>
                </a:cubicBezTo>
                <a:cubicBezTo>
                  <a:pt x="70705" y="463358"/>
                  <a:pt x="54848" y="479215"/>
                  <a:pt x="35368" y="479215"/>
                </a:cubicBezTo>
                <a:cubicBezTo>
                  <a:pt x="15888" y="479215"/>
                  <a:pt x="31" y="463366"/>
                  <a:pt x="31" y="443879"/>
                </a:cubicBezTo>
                <a:cubicBezTo>
                  <a:pt x="31" y="424391"/>
                  <a:pt x="15880" y="408534"/>
                  <a:pt x="35368" y="408534"/>
                </a:cubicBezTo>
                <a:close/>
                <a:moveTo>
                  <a:pt x="226808" y="336511"/>
                </a:moveTo>
                <a:cubicBezTo>
                  <a:pt x="222233" y="336511"/>
                  <a:pt x="218517" y="340227"/>
                  <a:pt x="218517" y="344802"/>
                </a:cubicBezTo>
                <a:cubicBezTo>
                  <a:pt x="218517" y="349377"/>
                  <a:pt x="222241" y="353094"/>
                  <a:pt x="226808" y="353094"/>
                </a:cubicBezTo>
                <a:cubicBezTo>
                  <a:pt x="231383" y="353094"/>
                  <a:pt x="235100" y="349377"/>
                  <a:pt x="235100" y="344802"/>
                </a:cubicBezTo>
                <a:cubicBezTo>
                  <a:pt x="235100" y="340227"/>
                  <a:pt x="231383" y="336511"/>
                  <a:pt x="226808" y="336511"/>
                </a:cubicBezTo>
                <a:close/>
                <a:moveTo>
                  <a:pt x="226808" y="325588"/>
                </a:moveTo>
                <a:cubicBezTo>
                  <a:pt x="237411" y="325588"/>
                  <a:pt x="246030" y="334207"/>
                  <a:pt x="246030" y="344810"/>
                </a:cubicBezTo>
                <a:cubicBezTo>
                  <a:pt x="246030" y="355413"/>
                  <a:pt x="237411" y="364032"/>
                  <a:pt x="226808" y="364032"/>
                </a:cubicBezTo>
                <a:cubicBezTo>
                  <a:pt x="216205" y="364032"/>
                  <a:pt x="207586" y="355413"/>
                  <a:pt x="207586" y="344810"/>
                </a:cubicBezTo>
                <a:cubicBezTo>
                  <a:pt x="207586" y="334207"/>
                  <a:pt x="216213" y="325588"/>
                  <a:pt x="226808" y="325588"/>
                </a:cubicBezTo>
                <a:close/>
                <a:moveTo>
                  <a:pt x="123327" y="290641"/>
                </a:moveTo>
                <a:cubicBezTo>
                  <a:pt x="126239" y="289829"/>
                  <a:pt x="129253" y="291539"/>
                  <a:pt x="130057" y="294443"/>
                </a:cubicBezTo>
                <a:lnTo>
                  <a:pt x="138052" y="323245"/>
                </a:lnTo>
                <a:cubicBezTo>
                  <a:pt x="138864" y="326157"/>
                  <a:pt x="137162" y="329171"/>
                  <a:pt x="134250" y="329975"/>
                </a:cubicBezTo>
                <a:cubicBezTo>
                  <a:pt x="133758" y="330116"/>
                  <a:pt x="133266" y="330178"/>
                  <a:pt x="132782" y="330178"/>
                </a:cubicBezTo>
                <a:cubicBezTo>
                  <a:pt x="130385" y="330178"/>
                  <a:pt x="128191" y="328593"/>
                  <a:pt x="127519" y="326173"/>
                </a:cubicBezTo>
                <a:lnTo>
                  <a:pt x="119525" y="297371"/>
                </a:lnTo>
                <a:cubicBezTo>
                  <a:pt x="118713" y="294459"/>
                  <a:pt x="120415" y="291445"/>
                  <a:pt x="123327" y="290641"/>
                </a:cubicBezTo>
                <a:close/>
                <a:moveTo>
                  <a:pt x="211544" y="254532"/>
                </a:moveTo>
                <a:cubicBezTo>
                  <a:pt x="214542" y="254422"/>
                  <a:pt x="217095" y="256772"/>
                  <a:pt x="217212" y="259786"/>
                </a:cubicBezTo>
                <a:cubicBezTo>
                  <a:pt x="217330" y="262800"/>
                  <a:pt x="214972" y="265337"/>
                  <a:pt x="211958" y="265454"/>
                </a:cubicBezTo>
                <a:lnTo>
                  <a:pt x="182086" y="266586"/>
                </a:lnTo>
                <a:cubicBezTo>
                  <a:pt x="182016" y="266586"/>
                  <a:pt x="181946" y="266586"/>
                  <a:pt x="181876" y="266586"/>
                </a:cubicBezTo>
                <a:cubicBezTo>
                  <a:pt x="178956" y="266586"/>
                  <a:pt x="176527" y="264275"/>
                  <a:pt x="176418" y="261332"/>
                </a:cubicBezTo>
                <a:cubicBezTo>
                  <a:pt x="176301" y="258318"/>
                  <a:pt x="178659" y="255781"/>
                  <a:pt x="181673" y="255664"/>
                </a:cubicBezTo>
                <a:close/>
                <a:moveTo>
                  <a:pt x="300714" y="250580"/>
                </a:moveTo>
                <a:cubicBezTo>
                  <a:pt x="280094" y="250580"/>
                  <a:pt x="263324" y="267351"/>
                  <a:pt x="263324" y="287971"/>
                </a:cubicBezTo>
                <a:cubicBezTo>
                  <a:pt x="263324" y="308590"/>
                  <a:pt x="280094" y="325361"/>
                  <a:pt x="300714" y="325361"/>
                </a:cubicBezTo>
                <a:cubicBezTo>
                  <a:pt x="321333" y="325361"/>
                  <a:pt x="338104" y="308590"/>
                  <a:pt x="338104" y="287971"/>
                </a:cubicBezTo>
                <a:cubicBezTo>
                  <a:pt x="338104" y="267351"/>
                  <a:pt x="321333" y="250580"/>
                  <a:pt x="300714" y="250580"/>
                </a:cubicBezTo>
                <a:close/>
                <a:moveTo>
                  <a:pt x="300714" y="239650"/>
                </a:moveTo>
                <a:cubicBezTo>
                  <a:pt x="327361" y="239650"/>
                  <a:pt x="349034" y="261324"/>
                  <a:pt x="349034" y="287971"/>
                </a:cubicBezTo>
                <a:cubicBezTo>
                  <a:pt x="349034" y="314618"/>
                  <a:pt x="327361" y="336291"/>
                  <a:pt x="300714" y="336291"/>
                </a:cubicBezTo>
                <a:cubicBezTo>
                  <a:pt x="274067" y="336291"/>
                  <a:pt x="252393" y="314618"/>
                  <a:pt x="252393" y="287971"/>
                </a:cubicBezTo>
                <a:cubicBezTo>
                  <a:pt x="252393" y="261324"/>
                  <a:pt x="274067" y="239650"/>
                  <a:pt x="300714" y="239650"/>
                </a:cubicBezTo>
                <a:close/>
                <a:moveTo>
                  <a:pt x="259459" y="222935"/>
                </a:moveTo>
                <a:lnTo>
                  <a:pt x="259459" y="222943"/>
                </a:lnTo>
                <a:lnTo>
                  <a:pt x="259458" y="222935"/>
                </a:lnTo>
                <a:close/>
                <a:moveTo>
                  <a:pt x="236106" y="195835"/>
                </a:moveTo>
                <a:lnTo>
                  <a:pt x="258850" y="215237"/>
                </a:lnTo>
                <a:lnTo>
                  <a:pt x="259458" y="222935"/>
                </a:lnTo>
                <a:lnTo>
                  <a:pt x="255297" y="224856"/>
                </a:lnTo>
                <a:cubicBezTo>
                  <a:pt x="254040" y="224856"/>
                  <a:pt x="252783" y="224426"/>
                  <a:pt x="251753" y="223552"/>
                </a:cubicBezTo>
                <a:lnTo>
                  <a:pt x="229009" y="204150"/>
                </a:lnTo>
                <a:cubicBezTo>
                  <a:pt x="226714" y="202191"/>
                  <a:pt x="226441" y="198740"/>
                  <a:pt x="228400" y="196444"/>
                </a:cubicBezTo>
                <a:cubicBezTo>
                  <a:pt x="230360" y="194149"/>
                  <a:pt x="233811" y="193876"/>
                  <a:pt x="236106" y="195835"/>
                </a:cubicBezTo>
                <a:close/>
                <a:moveTo>
                  <a:pt x="151270" y="172326"/>
                </a:moveTo>
                <a:cubicBezTo>
                  <a:pt x="139129" y="172326"/>
                  <a:pt x="129253" y="182203"/>
                  <a:pt x="129253" y="194344"/>
                </a:cubicBezTo>
                <a:cubicBezTo>
                  <a:pt x="129253" y="206484"/>
                  <a:pt x="139129" y="216361"/>
                  <a:pt x="151270" y="216361"/>
                </a:cubicBezTo>
                <a:cubicBezTo>
                  <a:pt x="163410" y="216361"/>
                  <a:pt x="173287" y="206484"/>
                  <a:pt x="173287" y="194344"/>
                </a:cubicBezTo>
                <a:cubicBezTo>
                  <a:pt x="173287" y="182203"/>
                  <a:pt x="163410" y="172326"/>
                  <a:pt x="151270" y="172326"/>
                </a:cubicBezTo>
                <a:close/>
                <a:moveTo>
                  <a:pt x="299761" y="165979"/>
                </a:moveTo>
                <a:lnTo>
                  <a:pt x="328220" y="174942"/>
                </a:lnTo>
                <a:cubicBezTo>
                  <a:pt x="331093" y="175848"/>
                  <a:pt x="332693" y="178916"/>
                  <a:pt x="331788" y="181797"/>
                </a:cubicBezTo>
                <a:cubicBezTo>
                  <a:pt x="331054" y="184132"/>
                  <a:pt x="328899" y="185623"/>
                  <a:pt x="326580" y="185623"/>
                </a:cubicBezTo>
                <a:cubicBezTo>
                  <a:pt x="326034" y="185623"/>
                  <a:pt x="325479" y="185537"/>
                  <a:pt x="324933" y="185365"/>
                </a:cubicBezTo>
                <a:lnTo>
                  <a:pt x="296474" y="176402"/>
                </a:lnTo>
                <a:cubicBezTo>
                  <a:pt x="293601" y="175497"/>
                  <a:pt x="292001" y="172428"/>
                  <a:pt x="292906" y="169547"/>
                </a:cubicBezTo>
                <a:cubicBezTo>
                  <a:pt x="293812" y="166674"/>
                  <a:pt x="296880" y="165074"/>
                  <a:pt x="299761" y="165979"/>
                </a:cubicBezTo>
                <a:close/>
                <a:moveTo>
                  <a:pt x="151270" y="161396"/>
                </a:moveTo>
                <a:cubicBezTo>
                  <a:pt x="169438" y="161396"/>
                  <a:pt x="184217" y="176176"/>
                  <a:pt x="184217" y="194344"/>
                </a:cubicBezTo>
                <a:cubicBezTo>
                  <a:pt x="184217" y="212512"/>
                  <a:pt x="169438" y="227291"/>
                  <a:pt x="151270" y="227291"/>
                </a:cubicBezTo>
                <a:cubicBezTo>
                  <a:pt x="133102" y="227291"/>
                  <a:pt x="118322" y="212512"/>
                  <a:pt x="118322" y="194344"/>
                </a:cubicBezTo>
                <a:cubicBezTo>
                  <a:pt x="118322" y="176176"/>
                  <a:pt x="133102" y="161396"/>
                  <a:pt x="151270" y="161396"/>
                </a:cubicBezTo>
                <a:close/>
                <a:moveTo>
                  <a:pt x="250550" y="111038"/>
                </a:moveTo>
                <a:cubicBezTo>
                  <a:pt x="253564" y="111272"/>
                  <a:pt x="255812" y="113903"/>
                  <a:pt x="255578" y="116909"/>
                </a:cubicBezTo>
                <a:lnTo>
                  <a:pt x="253275" y="146710"/>
                </a:lnTo>
                <a:cubicBezTo>
                  <a:pt x="253056" y="149576"/>
                  <a:pt x="250660" y="151754"/>
                  <a:pt x="247833" y="151754"/>
                </a:cubicBezTo>
                <a:cubicBezTo>
                  <a:pt x="247693" y="151754"/>
                  <a:pt x="247544" y="151746"/>
                  <a:pt x="247404" y="151738"/>
                </a:cubicBezTo>
                <a:cubicBezTo>
                  <a:pt x="244390" y="151504"/>
                  <a:pt x="242142" y="148873"/>
                  <a:pt x="242376" y="145867"/>
                </a:cubicBezTo>
                <a:lnTo>
                  <a:pt x="244679" y="116066"/>
                </a:lnTo>
                <a:cubicBezTo>
                  <a:pt x="244913" y="113052"/>
                  <a:pt x="247552" y="110804"/>
                  <a:pt x="250550" y="111038"/>
                </a:cubicBezTo>
                <a:close/>
                <a:moveTo>
                  <a:pt x="20417" y="103277"/>
                </a:moveTo>
                <a:cubicBezTo>
                  <a:pt x="15186" y="103277"/>
                  <a:pt x="10931" y="107533"/>
                  <a:pt x="10931" y="112764"/>
                </a:cubicBezTo>
                <a:cubicBezTo>
                  <a:pt x="10931" y="117995"/>
                  <a:pt x="15186" y="122250"/>
                  <a:pt x="20417" y="122250"/>
                </a:cubicBezTo>
                <a:cubicBezTo>
                  <a:pt x="25648" y="122250"/>
                  <a:pt x="29903" y="117995"/>
                  <a:pt x="29903" y="112764"/>
                </a:cubicBezTo>
                <a:cubicBezTo>
                  <a:pt x="29903" y="107533"/>
                  <a:pt x="25648" y="103277"/>
                  <a:pt x="20417" y="103277"/>
                </a:cubicBezTo>
                <a:close/>
                <a:moveTo>
                  <a:pt x="20417" y="92347"/>
                </a:moveTo>
                <a:cubicBezTo>
                  <a:pt x="31675" y="92347"/>
                  <a:pt x="40833" y="101505"/>
                  <a:pt x="40833" y="112764"/>
                </a:cubicBezTo>
                <a:cubicBezTo>
                  <a:pt x="40833" y="124022"/>
                  <a:pt x="31675" y="133180"/>
                  <a:pt x="20417" y="133180"/>
                </a:cubicBezTo>
                <a:cubicBezTo>
                  <a:pt x="9158" y="133180"/>
                  <a:pt x="0" y="124022"/>
                  <a:pt x="0" y="112764"/>
                </a:cubicBezTo>
                <a:cubicBezTo>
                  <a:pt x="0" y="101505"/>
                  <a:pt x="9158" y="92347"/>
                  <a:pt x="20417" y="92347"/>
                </a:cubicBezTo>
                <a:close/>
                <a:moveTo>
                  <a:pt x="177644" y="65223"/>
                </a:moveTo>
                <a:cubicBezTo>
                  <a:pt x="170695" y="67082"/>
                  <a:pt x="162950" y="72969"/>
                  <a:pt x="162044" y="83899"/>
                </a:cubicBezTo>
                <a:cubicBezTo>
                  <a:pt x="161185" y="94377"/>
                  <a:pt x="155228" y="103777"/>
                  <a:pt x="146117" y="109031"/>
                </a:cubicBezTo>
                <a:cubicBezTo>
                  <a:pt x="137006" y="114286"/>
                  <a:pt x="125895" y="114739"/>
                  <a:pt x="116386" y="110241"/>
                </a:cubicBezTo>
                <a:cubicBezTo>
                  <a:pt x="106463" y="105549"/>
                  <a:pt x="97500" y="109312"/>
                  <a:pt x="92409" y="114395"/>
                </a:cubicBezTo>
                <a:cubicBezTo>
                  <a:pt x="87326" y="119478"/>
                  <a:pt x="83555" y="128449"/>
                  <a:pt x="88240" y="138364"/>
                </a:cubicBezTo>
                <a:cubicBezTo>
                  <a:pt x="92729" y="147874"/>
                  <a:pt x="92269" y="158991"/>
                  <a:pt x="87006" y="168095"/>
                </a:cubicBezTo>
                <a:cubicBezTo>
                  <a:pt x="81744" y="177206"/>
                  <a:pt x="72352" y="183156"/>
                  <a:pt x="61866" y="184014"/>
                </a:cubicBezTo>
                <a:cubicBezTo>
                  <a:pt x="50936" y="184905"/>
                  <a:pt x="45049" y="192650"/>
                  <a:pt x="43183" y="199598"/>
                </a:cubicBezTo>
                <a:cubicBezTo>
                  <a:pt x="41325" y="206547"/>
                  <a:pt x="42542" y="216197"/>
                  <a:pt x="51560" y="222443"/>
                </a:cubicBezTo>
                <a:cubicBezTo>
                  <a:pt x="60211" y="228439"/>
                  <a:pt x="65364" y="238292"/>
                  <a:pt x="65364" y="248809"/>
                </a:cubicBezTo>
                <a:cubicBezTo>
                  <a:pt x="65364" y="259326"/>
                  <a:pt x="60203" y="269179"/>
                  <a:pt x="51552" y="275167"/>
                </a:cubicBezTo>
                <a:cubicBezTo>
                  <a:pt x="42535" y="281405"/>
                  <a:pt x="41309" y="291055"/>
                  <a:pt x="43167" y="298004"/>
                </a:cubicBezTo>
                <a:cubicBezTo>
                  <a:pt x="45025" y="304953"/>
                  <a:pt x="50912" y="312698"/>
                  <a:pt x="61843" y="313603"/>
                </a:cubicBezTo>
                <a:cubicBezTo>
                  <a:pt x="72320" y="314470"/>
                  <a:pt x="81721" y="320419"/>
                  <a:pt x="86975" y="329531"/>
                </a:cubicBezTo>
                <a:cubicBezTo>
                  <a:pt x="92229" y="338642"/>
                  <a:pt x="92682" y="349752"/>
                  <a:pt x="88185" y="359261"/>
                </a:cubicBezTo>
                <a:cubicBezTo>
                  <a:pt x="83501" y="369185"/>
                  <a:pt x="87264" y="378156"/>
                  <a:pt x="92347" y="383238"/>
                </a:cubicBezTo>
                <a:cubicBezTo>
                  <a:pt x="97429" y="388321"/>
                  <a:pt x="106392" y="392092"/>
                  <a:pt x="116316" y="387407"/>
                </a:cubicBezTo>
                <a:cubicBezTo>
                  <a:pt x="125825" y="382910"/>
                  <a:pt x="136943" y="383371"/>
                  <a:pt x="146047" y="388633"/>
                </a:cubicBezTo>
                <a:cubicBezTo>
                  <a:pt x="155158" y="393896"/>
                  <a:pt x="161107" y="403288"/>
                  <a:pt x="161966" y="413773"/>
                </a:cubicBezTo>
                <a:cubicBezTo>
                  <a:pt x="162856" y="424704"/>
                  <a:pt x="170601" y="430591"/>
                  <a:pt x="177550" y="432457"/>
                </a:cubicBezTo>
                <a:cubicBezTo>
                  <a:pt x="184499" y="434315"/>
                  <a:pt x="194149" y="433097"/>
                  <a:pt x="200395" y="424079"/>
                </a:cubicBezTo>
                <a:cubicBezTo>
                  <a:pt x="206383" y="415436"/>
                  <a:pt x="216228" y="410276"/>
                  <a:pt x="226745" y="410276"/>
                </a:cubicBezTo>
                <a:lnTo>
                  <a:pt x="226753" y="410276"/>
                </a:lnTo>
                <a:cubicBezTo>
                  <a:pt x="237270" y="410276"/>
                  <a:pt x="247123" y="415436"/>
                  <a:pt x="253111" y="424087"/>
                </a:cubicBezTo>
                <a:cubicBezTo>
                  <a:pt x="259357" y="433105"/>
                  <a:pt x="269007" y="434330"/>
                  <a:pt x="275956" y="432472"/>
                </a:cubicBezTo>
                <a:cubicBezTo>
                  <a:pt x="282904" y="430614"/>
                  <a:pt x="290650" y="424727"/>
                  <a:pt x="291555" y="413797"/>
                </a:cubicBezTo>
                <a:cubicBezTo>
                  <a:pt x="292422" y="403319"/>
                  <a:pt x="298379" y="393919"/>
                  <a:pt x="307490" y="388664"/>
                </a:cubicBezTo>
                <a:cubicBezTo>
                  <a:pt x="316594" y="383410"/>
                  <a:pt x="327712" y="382957"/>
                  <a:pt x="337221" y="387454"/>
                </a:cubicBezTo>
                <a:cubicBezTo>
                  <a:pt x="347145" y="392147"/>
                  <a:pt x="356108" y="388383"/>
                  <a:pt x="361198" y="383301"/>
                </a:cubicBezTo>
                <a:cubicBezTo>
                  <a:pt x="366289" y="378218"/>
                  <a:pt x="370052" y="369255"/>
                  <a:pt x="365367" y="359332"/>
                </a:cubicBezTo>
                <a:cubicBezTo>
                  <a:pt x="360878" y="349822"/>
                  <a:pt x="361339" y="338704"/>
                  <a:pt x="366601" y="329601"/>
                </a:cubicBezTo>
                <a:cubicBezTo>
                  <a:pt x="371863" y="320489"/>
                  <a:pt x="381263" y="314540"/>
                  <a:pt x="391741" y="313681"/>
                </a:cubicBezTo>
                <a:cubicBezTo>
                  <a:pt x="402672" y="312783"/>
                  <a:pt x="408559" y="305046"/>
                  <a:pt x="410425" y="298098"/>
                </a:cubicBezTo>
                <a:cubicBezTo>
                  <a:pt x="412283" y="291149"/>
                  <a:pt x="411065" y="281499"/>
                  <a:pt x="402047" y="275253"/>
                </a:cubicBezTo>
                <a:cubicBezTo>
                  <a:pt x="393404" y="269257"/>
                  <a:pt x="388251" y="259404"/>
                  <a:pt x="388251" y="248887"/>
                </a:cubicBezTo>
                <a:cubicBezTo>
                  <a:pt x="388251" y="238378"/>
                  <a:pt x="393420" y="228525"/>
                  <a:pt x="402063" y="222537"/>
                </a:cubicBezTo>
                <a:lnTo>
                  <a:pt x="402039" y="222544"/>
                </a:lnTo>
                <a:cubicBezTo>
                  <a:pt x="411057" y="216298"/>
                  <a:pt x="412283" y="206648"/>
                  <a:pt x="410425" y="199700"/>
                </a:cubicBezTo>
                <a:cubicBezTo>
                  <a:pt x="408566" y="192751"/>
                  <a:pt x="402679" y="185006"/>
                  <a:pt x="391749" y="184100"/>
                </a:cubicBezTo>
                <a:cubicBezTo>
                  <a:pt x="381271" y="183242"/>
                  <a:pt x="371871" y="177284"/>
                  <a:pt x="366617" y="168173"/>
                </a:cubicBezTo>
                <a:cubicBezTo>
                  <a:pt x="361362" y="159062"/>
                  <a:pt x="360909" y="147952"/>
                  <a:pt x="365406" y="138442"/>
                </a:cubicBezTo>
                <a:cubicBezTo>
                  <a:pt x="370091" y="128519"/>
                  <a:pt x="366328" y="119556"/>
                  <a:pt x="361245" y="114465"/>
                </a:cubicBezTo>
                <a:cubicBezTo>
                  <a:pt x="356162" y="109383"/>
                  <a:pt x="347192" y="105612"/>
                  <a:pt x="337276" y="110296"/>
                </a:cubicBezTo>
                <a:cubicBezTo>
                  <a:pt x="327766" y="114785"/>
                  <a:pt x="316649" y="114325"/>
                  <a:pt x="307545" y="109063"/>
                </a:cubicBezTo>
                <a:cubicBezTo>
                  <a:pt x="298434" y="103800"/>
                  <a:pt x="292484" y="94408"/>
                  <a:pt x="291625" y="83922"/>
                </a:cubicBezTo>
                <a:cubicBezTo>
                  <a:pt x="290728" y="72992"/>
                  <a:pt x="282990" y="67105"/>
                  <a:pt x="276042" y="65239"/>
                </a:cubicBezTo>
                <a:cubicBezTo>
                  <a:pt x="269093" y="63381"/>
                  <a:pt x="259443" y="64599"/>
                  <a:pt x="253197" y="73617"/>
                </a:cubicBezTo>
                <a:cubicBezTo>
                  <a:pt x="247209" y="82259"/>
                  <a:pt x="237355" y="87420"/>
                  <a:pt x="226847" y="87420"/>
                </a:cubicBezTo>
                <a:lnTo>
                  <a:pt x="226839" y="87420"/>
                </a:lnTo>
                <a:cubicBezTo>
                  <a:pt x="216322" y="87420"/>
                  <a:pt x="206469" y="82259"/>
                  <a:pt x="200481" y="73609"/>
                </a:cubicBezTo>
                <a:cubicBezTo>
                  <a:pt x="194242" y="64591"/>
                  <a:pt x="184592" y="63365"/>
                  <a:pt x="177644" y="65223"/>
                </a:cubicBezTo>
                <a:close/>
                <a:moveTo>
                  <a:pt x="174833" y="54644"/>
                </a:moveTo>
                <a:cubicBezTo>
                  <a:pt x="188082" y="51100"/>
                  <a:pt x="201683" y="56097"/>
                  <a:pt x="209490" y="67371"/>
                </a:cubicBezTo>
                <a:cubicBezTo>
                  <a:pt x="213496" y="73156"/>
                  <a:pt x="219828" y="76474"/>
                  <a:pt x="226862" y="76474"/>
                </a:cubicBezTo>
                <a:cubicBezTo>
                  <a:pt x="233897" y="76474"/>
                  <a:pt x="240229" y="73156"/>
                  <a:pt x="244234" y="67378"/>
                </a:cubicBezTo>
                <a:cubicBezTo>
                  <a:pt x="252049" y="56112"/>
                  <a:pt x="265658" y="51123"/>
                  <a:pt x="278899" y="54676"/>
                </a:cubicBezTo>
                <a:cubicBezTo>
                  <a:pt x="292141" y="58228"/>
                  <a:pt x="301424" y="69354"/>
                  <a:pt x="302548" y="83025"/>
                </a:cubicBezTo>
                <a:cubicBezTo>
                  <a:pt x="303126" y="90036"/>
                  <a:pt x="306952" y="96071"/>
                  <a:pt x="313041" y="99592"/>
                </a:cubicBezTo>
                <a:cubicBezTo>
                  <a:pt x="319131" y="103113"/>
                  <a:pt x="326275" y="103410"/>
                  <a:pt x="332638" y="100404"/>
                </a:cubicBezTo>
                <a:cubicBezTo>
                  <a:pt x="345037" y="94548"/>
                  <a:pt x="359309" y="97031"/>
                  <a:pt x="369006" y="106728"/>
                </a:cubicBezTo>
                <a:cubicBezTo>
                  <a:pt x="378703" y="116425"/>
                  <a:pt x="381178" y="130705"/>
                  <a:pt x="375314" y="143103"/>
                </a:cubicBezTo>
                <a:cubicBezTo>
                  <a:pt x="372300" y="149466"/>
                  <a:pt x="372597" y="156602"/>
                  <a:pt x="376111" y="162700"/>
                </a:cubicBezTo>
                <a:cubicBezTo>
                  <a:pt x="379632" y="168798"/>
                  <a:pt x="385667" y="172623"/>
                  <a:pt x="392678" y="173201"/>
                </a:cubicBezTo>
                <a:cubicBezTo>
                  <a:pt x="406341" y="174333"/>
                  <a:pt x="417467" y="183616"/>
                  <a:pt x="421012" y="196866"/>
                </a:cubicBezTo>
                <a:cubicBezTo>
                  <a:pt x="424556" y="210115"/>
                  <a:pt x="419559" y="223716"/>
                  <a:pt x="408285" y="231523"/>
                </a:cubicBezTo>
                <a:cubicBezTo>
                  <a:pt x="402500" y="235528"/>
                  <a:pt x="399182" y="241860"/>
                  <a:pt x="399182" y="248895"/>
                </a:cubicBezTo>
                <a:cubicBezTo>
                  <a:pt x="399182" y="255929"/>
                  <a:pt x="402492" y="262269"/>
                  <a:pt x="408277" y="266274"/>
                </a:cubicBezTo>
                <a:cubicBezTo>
                  <a:pt x="419544" y="274082"/>
                  <a:pt x="424533" y="287690"/>
                  <a:pt x="420980" y="300932"/>
                </a:cubicBezTo>
                <a:cubicBezTo>
                  <a:pt x="417428" y="314173"/>
                  <a:pt x="406294" y="323456"/>
                  <a:pt x="392631" y="324581"/>
                </a:cubicBezTo>
                <a:cubicBezTo>
                  <a:pt x="385620" y="325158"/>
                  <a:pt x="379585" y="328984"/>
                  <a:pt x="376064" y="335074"/>
                </a:cubicBezTo>
                <a:cubicBezTo>
                  <a:pt x="372543" y="341164"/>
                  <a:pt x="372246" y="348308"/>
                  <a:pt x="375252" y="354671"/>
                </a:cubicBezTo>
                <a:cubicBezTo>
                  <a:pt x="381107" y="367069"/>
                  <a:pt x="378625" y="381341"/>
                  <a:pt x="368928" y="391038"/>
                </a:cubicBezTo>
                <a:cubicBezTo>
                  <a:pt x="359231" y="400735"/>
                  <a:pt x="344951" y="403210"/>
                  <a:pt x="332552" y="397346"/>
                </a:cubicBezTo>
                <a:cubicBezTo>
                  <a:pt x="326189" y="394341"/>
                  <a:pt x="319053" y="394637"/>
                  <a:pt x="312956" y="398151"/>
                </a:cubicBezTo>
                <a:cubicBezTo>
                  <a:pt x="306858" y="401672"/>
                  <a:pt x="303032" y="407707"/>
                  <a:pt x="302455" y="414718"/>
                </a:cubicBezTo>
                <a:cubicBezTo>
                  <a:pt x="301322" y="428381"/>
                  <a:pt x="292039" y="439507"/>
                  <a:pt x="278790" y="443051"/>
                </a:cubicBezTo>
                <a:cubicBezTo>
                  <a:pt x="275964" y="443809"/>
                  <a:pt x="273114" y="444176"/>
                  <a:pt x="270311" y="444176"/>
                </a:cubicBezTo>
                <a:cubicBezTo>
                  <a:pt x="259997" y="444176"/>
                  <a:pt x="250269" y="439195"/>
                  <a:pt x="244132" y="430325"/>
                </a:cubicBezTo>
                <a:cubicBezTo>
                  <a:pt x="240127" y="424540"/>
                  <a:pt x="233795" y="421222"/>
                  <a:pt x="226761" y="421222"/>
                </a:cubicBezTo>
                <a:cubicBezTo>
                  <a:pt x="219726" y="421222"/>
                  <a:pt x="213394" y="424532"/>
                  <a:pt x="209389" y="430317"/>
                </a:cubicBezTo>
                <a:cubicBezTo>
                  <a:pt x="201574" y="441584"/>
                  <a:pt x="187973" y="446573"/>
                  <a:pt x="174724" y="443020"/>
                </a:cubicBezTo>
                <a:cubicBezTo>
                  <a:pt x="161482" y="439468"/>
                  <a:pt x="152199" y="428342"/>
                  <a:pt x="151075" y="414671"/>
                </a:cubicBezTo>
                <a:cubicBezTo>
                  <a:pt x="150497" y="407660"/>
                  <a:pt x="146671" y="401625"/>
                  <a:pt x="140581" y="398104"/>
                </a:cubicBezTo>
                <a:cubicBezTo>
                  <a:pt x="134484" y="394583"/>
                  <a:pt x="127348" y="394286"/>
                  <a:pt x="120985" y="397292"/>
                </a:cubicBezTo>
                <a:cubicBezTo>
                  <a:pt x="108586" y="403147"/>
                  <a:pt x="94314" y="400665"/>
                  <a:pt x="84617" y="390968"/>
                </a:cubicBezTo>
                <a:cubicBezTo>
                  <a:pt x="74920" y="381271"/>
                  <a:pt x="72445" y="366991"/>
                  <a:pt x="78309" y="354593"/>
                </a:cubicBezTo>
                <a:cubicBezTo>
                  <a:pt x="81322" y="348229"/>
                  <a:pt x="81034" y="341093"/>
                  <a:pt x="77512" y="334996"/>
                </a:cubicBezTo>
                <a:cubicBezTo>
                  <a:pt x="73991" y="328898"/>
                  <a:pt x="67956" y="325072"/>
                  <a:pt x="60945" y="324495"/>
                </a:cubicBezTo>
                <a:cubicBezTo>
                  <a:pt x="47282" y="323363"/>
                  <a:pt x="36156" y="314079"/>
                  <a:pt x="32611" y="300830"/>
                </a:cubicBezTo>
                <a:cubicBezTo>
                  <a:pt x="29067" y="287581"/>
                  <a:pt x="34064" y="273980"/>
                  <a:pt x="45338" y="266173"/>
                </a:cubicBezTo>
                <a:cubicBezTo>
                  <a:pt x="51123" y="262167"/>
                  <a:pt x="54441" y="255843"/>
                  <a:pt x="54441" y="248801"/>
                </a:cubicBezTo>
                <a:cubicBezTo>
                  <a:pt x="54441" y="241759"/>
                  <a:pt x="51131" y="235427"/>
                  <a:pt x="45345" y="231422"/>
                </a:cubicBezTo>
                <a:cubicBezTo>
                  <a:pt x="34079" y="223606"/>
                  <a:pt x="29090" y="209998"/>
                  <a:pt x="32643" y="196756"/>
                </a:cubicBezTo>
                <a:cubicBezTo>
                  <a:pt x="36195" y="183515"/>
                  <a:pt x="47321" y="174232"/>
                  <a:pt x="60992" y="173107"/>
                </a:cubicBezTo>
                <a:cubicBezTo>
                  <a:pt x="68003" y="172530"/>
                  <a:pt x="74038" y="168704"/>
                  <a:pt x="77559" y="162614"/>
                </a:cubicBezTo>
                <a:cubicBezTo>
                  <a:pt x="81080" y="156524"/>
                  <a:pt x="81377" y="149380"/>
                  <a:pt x="78371" y="143017"/>
                </a:cubicBezTo>
                <a:cubicBezTo>
                  <a:pt x="72516" y="130619"/>
                  <a:pt x="74998" y="116347"/>
                  <a:pt x="84695" y="106650"/>
                </a:cubicBezTo>
                <a:cubicBezTo>
                  <a:pt x="94392" y="96953"/>
                  <a:pt x="108672" y="94478"/>
                  <a:pt x="121070" y="100342"/>
                </a:cubicBezTo>
                <a:cubicBezTo>
                  <a:pt x="127434" y="103355"/>
                  <a:pt x="134570" y="103059"/>
                  <a:pt x="140667" y="99545"/>
                </a:cubicBezTo>
                <a:cubicBezTo>
                  <a:pt x="146765" y="96024"/>
                  <a:pt x="150591" y="89989"/>
                  <a:pt x="151168" y="82978"/>
                </a:cubicBezTo>
                <a:cubicBezTo>
                  <a:pt x="152300" y="69315"/>
                  <a:pt x="161584" y="58189"/>
                  <a:pt x="174833" y="54644"/>
                </a:cubicBezTo>
                <a:close/>
                <a:moveTo>
                  <a:pt x="390789" y="10930"/>
                </a:moveTo>
                <a:cubicBezTo>
                  <a:pt x="377336" y="10930"/>
                  <a:pt x="366383" y="21877"/>
                  <a:pt x="366383" y="35337"/>
                </a:cubicBezTo>
                <a:cubicBezTo>
                  <a:pt x="366383" y="48797"/>
                  <a:pt x="377329" y="59743"/>
                  <a:pt x="390789" y="59743"/>
                </a:cubicBezTo>
                <a:cubicBezTo>
                  <a:pt x="404249" y="59743"/>
                  <a:pt x="415195" y="48797"/>
                  <a:pt x="415195" y="35337"/>
                </a:cubicBezTo>
                <a:cubicBezTo>
                  <a:pt x="415195" y="21877"/>
                  <a:pt x="404249" y="10930"/>
                  <a:pt x="390789" y="10930"/>
                </a:cubicBezTo>
                <a:close/>
                <a:moveTo>
                  <a:pt x="390789" y="0"/>
                </a:moveTo>
                <a:cubicBezTo>
                  <a:pt x="410276" y="0"/>
                  <a:pt x="426126" y="15865"/>
                  <a:pt x="426126" y="35345"/>
                </a:cubicBezTo>
                <a:cubicBezTo>
                  <a:pt x="426126" y="54824"/>
                  <a:pt x="410276" y="70681"/>
                  <a:pt x="390789" y="70681"/>
                </a:cubicBezTo>
                <a:lnTo>
                  <a:pt x="390789" y="70673"/>
                </a:lnTo>
                <a:cubicBezTo>
                  <a:pt x="371309" y="70673"/>
                  <a:pt x="355452" y="54816"/>
                  <a:pt x="355452" y="35337"/>
                </a:cubicBezTo>
                <a:cubicBezTo>
                  <a:pt x="355452" y="15857"/>
                  <a:pt x="371301" y="0"/>
                  <a:pt x="390789" y="0"/>
                </a:cubicBezTo>
                <a:close/>
              </a:path>
            </a:pathLst>
          </a:custGeom>
          <a:solidFill>
            <a:schemeClr val="accent1"/>
          </a:solidFill>
          <a:ln w="768" cap="flat">
            <a:noFill/>
            <a:prstDash val="solid"/>
            <a:miter/>
          </a:ln>
        </p:spPr>
        <p:txBody>
          <a:bodyPr rtlCol="0" anchor="ctr"/>
          <a:lstStyle/>
          <a:p>
            <a:endParaRPr lang="en-GB" sz="1200" noProof="0" dirty="0"/>
          </a:p>
        </p:txBody>
      </p:sp>
      <p:sp>
        <p:nvSpPr>
          <p:cNvPr id="61" name="Graphic 312">
            <a:extLst>
              <a:ext uri="{FF2B5EF4-FFF2-40B4-BE49-F238E27FC236}">
                <a16:creationId xmlns:a16="http://schemas.microsoft.com/office/drawing/2014/main" id="{A6439945-51B8-3185-63EF-C7E7A6A1B50D}"/>
              </a:ext>
            </a:extLst>
          </p:cNvPr>
          <p:cNvSpPr>
            <a:spLocks noChangeAspect="1"/>
          </p:cNvSpPr>
          <p:nvPr/>
        </p:nvSpPr>
        <p:spPr>
          <a:xfrm>
            <a:off x="4936163" y="2884108"/>
            <a:ext cx="385227" cy="547395"/>
          </a:xfrm>
          <a:custGeom>
            <a:avLst/>
            <a:gdLst>
              <a:gd name="connsiteX0" fmla="*/ 515069 w 515069"/>
              <a:gd name="connsiteY0" fmla="*/ 403768 h 731903"/>
              <a:gd name="connsiteX1" fmla="*/ 451925 w 515069"/>
              <a:gd name="connsiteY1" fmla="*/ 340623 h 731903"/>
              <a:gd name="connsiteX2" fmla="*/ 388781 w 515069"/>
              <a:gd name="connsiteY2" fmla="*/ 403768 h 731903"/>
              <a:gd name="connsiteX3" fmla="*/ 443512 w 515069"/>
              <a:gd name="connsiteY3" fmla="*/ 466335 h 731903"/>
              <a:gd name="connsiteX4" fmla="*/ 443512 w 515069"/>
              <a:gd name="connsiteY4" fmla="*/ 606132 h 731903"/>
              <a:gd name="connsiteX5" fmla="*/ 334578 w 515069"/>
              <a:gd name="connsiteY5" fmla="*/ 715066 h 731903"/>
              <a:gd name="connsiteX6" fmla="*/ 225644 w 515069"/>
              <a:gd name="connsiteY6" fmla="*/ 606132 h 731903"/>
              <a:gd name="connsiteX7" fmla="*/ 225644 w 515069"/>
              <a:gd name="connsiteY7" fmla="*/ 422841 h 731903"/>
              <a:gd name="connsiteX8" fmla="*/ 372280 w 515069"/>
              <a:gd name="connsiteY8" fmla="*/ 306323 h 731903"/>
              <a:gd name="connsiteX9" fmla="*/ 434462 w 515069"/>
              <a:gd name="connsiteY9" fmla="*/ 30851 h 731903"/>
              <a:gd name="connsiteX10" fmla="*/ 426050 w 515069"/>
              <a:gd name="connsiteY10" fmla="*/ 22438 h 731903"/>
              <a:gd name="connsiteX11" fmla="*/ 364263 w 515069"/>
              <a:gd name="connsiteY11" fmla="*/ 22438 h 731903"/>
              <a:gd name="connsiteX12" fmla="*/ 334578 w 515069"/>
              <a:gd name="connsiteY12" fmla="*/ 0 h 731903"/>
              <a:gd name="connsiteX13" fmla="*/ 303727 w 515069"/>
              <a:gd name="connsiteY13" fmla="*/ 30851 h 731903"/>
              <a:gd name="connsiteX14" fmla="*/ 334578 w 515069"/>
              <a:gd name="connsiteY14" fmla="*/ 61702 h 731903"/>
              <a:gd name="connsiteX15" fmla="*/ 364263 w 515069"/>
              <a:gd name="connsiteY15" fmla="*/ 39264 h 731903"/>
              <a:gd name="connsiteX16" fmla="*/ 417589 w 515069"/>
              <a:gd name="connsiteY16" fmla="*/ 39264 h 731903"/>
              <a:gd name="connsiteX17" fmla="*/ 357497 w 515069"/>
              <a:gd name="connsiteY17" fmla="*/ 298283 h 731903"/>
              <a:gd name="connsiteX18" fmla="*/ 217231 w 515069"/>
              <a:gd name="connsiteY18" fmla="*/ 406328 h 731903"/>
              <a:gd name="connsiteX19" fmla="*/ 76965 w 515069"/>
              <a:gd name="connsiteY19" fmla="*/ 298283 h 731903"/>
              <a:gd name="connsiteX20" fmla="*/ 16874 w 515069"/>
              <a:gd name="connsiteY20" fmla="*/ 39276 h 731903"/>
              <a:gd name="connsiteX21" fmla="*/ 76497 w 515069"/>
              <a:gd name="connsiteY21" fmla="*/ 39276 h 731903"/>
              <a:gd name="connsiteX22" fmla="*/ 106182 w 515069"/>
              <a:gd name="connsiteY22" fmla="*/ 61714 h 731903"/>
              <a:gd name="connsiteX23" fmla="*/ 137033 w 515069"/>
              <a:gd name="connsiteY23" fmla="*/ 30863 h 731903"/>
              <a:gd name="connsiteX24" fmla="*/ 106170 w 515069"/>
              <a:gd name="connsiteY24" fmla="*/ 12 h 731903"/>
              <a:gd name="connsiteX25" fmla="*/ 76485 w 515069"/>
              <a:gd name="connsiteY25" fmla="*/ 22450 h 731903"/>
              <a:gd name="connsiteX26" fmla="*/ 8413 w 515069"/>
              <a:gd name="connsiteY26" fmla="*/ 22450 h 731903"/>
              <a:gd name="connsiteX27" fmla="*/ 0 w 515069"/>
              <a:gd name="connsiteY27" fmla="*/ 30863 h 731903"/>
              <a:gd name="connsiteX28" fmla="*/ 62183 w 515069"/>
              <a:gd name="connsiteY28" fmla="*/ 306335 h 731903"/>
              <a:gd name="connsiteX29" fmla="*/ 208818 w 515069"/>
              <a:gd name="connsiteY29" fmla="*/ 422853 h 731903"/>
              <a:gd name="connsiteX30" fmla="*/ 208818 w 515069"/>
              <a:gd name="connsiteY30" fmla="*/ 606144 h 731903"/>
              <a:gd name="connsiteX31" fmla="*/ 334578 w 515069"/>
              <a:gd name="connsiteY31" fmla="*/ 731904 h 731903"/>
              <a:gd name="connsiteX32" fmla="*/ 460338 w 515069"/>
              <a:gd name="connsiteY32" fmla="*/ 606144 h 731903"/>
              <a:gd name="connsiteX33" fmla="*/ 460338 w 515069"/>
              <a:gd name="connsiteY33" fmla="*/ 466347 h 731903"/>
              <a:gd name="connsiteX34" fmla="*/ 515069 w 515069"/>
              <a:gd name="connsiteY34" fmla="*/ 403780 h 731903"/>
              <a:gd name="connsiteX35" fmla="*/ 451913 w 515069"/>
              <a:gd name="connsiteY35" fmla="*/ 450086 h 731903"/>
              <a:gd name="connsiteX36" fmla="*/ 405594 w 515069"/>
              <a:gd name="connsiteY36" fmla="*/ 403768 h 731903"/>
              <a:gd name="connsiteX37" fmla="*/ 451913 w 515069"/>
              <a:gd name="connsiteY37" fmla="*/ 357449 h 731903"/>
              <a:gd name="connsiteX38" fmla="*/ 498232 w 515069"/>
              <a:gd name="connsiteY38" fmla="*/ 403768 h 731903"/>
              <a:gd name="connsiteX39" fmla="*/ 451913 w 515069"/>
              <a:gd name="connsiteY39" fmla="*/ 450086 h 731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15069" h="731903">
                <a:moveTo>
                  <a:pt x="515069" y="403768"/>
                </a:moveTo>
                <a:cubicBezTo>
                  <a:pt x="515069" y="368951"/>
                  <a:pt x="486742" y="340623"/>
                  <a:pt x="451925" y="340623"/>
                </a:cubicBezTo>
                <a:cubicBezTo>
                  <a:pt x="417108" y="340623"/>
                  <a:pt x="388781" y="368951"/>
                  <a:pt x="388781" y="403768"/>
                </a:cubicBezTo>
                <a:cubicBezTo>
                  <a:pt x="388781" y="435736"/>
                  <a:pt x="412661" y="462213"/>
                  <a:pt x="443512" y="466335"/>
                </a:cubicBezTo>
                <a:lnTo>
                  <a:pt x="443512" y="606132"/>
                </a:lnTo>
                <a:cubicBezTo>
                  <a:pt x="443512" y="666200"/>
                  <a:pt x="394646" y="715066"/>
                  <a:pt x="334578" y="715066"/>
                </a:cubicBezTo>
                <a:cubicBezTo>
                  <a:pt x="274511" y="715066"/>
                  <a:pt x="225644" y="666200"/>
                  <a:pt x="225644" y="606132"/>
                </a:cubicBezTo>
                <a:lnTo>
                  <a:pt x="225644" y="422841"/>
                </a:lnTo>
                <a:cubicBezTo>
                  <a:pt x="281445" y="419091"/>
                  <a:pt x="333256" y="378072"/>
                  <a:pt x="372280" y="306323"/>
                </a:cubicBezTo>
                <a:cubicBezTo>
                  <a:pt x="412385" y="232603"/>
                  <a:pt x="434462" y="134774"/>
                  <a:pt x="434462" y="30851"/>
                </a:cubicBezTo>
                <a:cubicBezTo>
                  <a:pt x="434462" y="26200"/>
                  <a:pt x="430701" y="22438"/>
                  <a:pt x="426050" y="22438"/>
                </a:cubicBezTo>
                <a:lnTo>
                  <a:pt x="364263" y="22438"/>
                </a:lnTo>
                <a:cubicBezTo>
                  <a:pt x="360598" y="9494"/>
                  <a:pt x="348700" y="0"/>
                  <a:pt x="334578" y="0"/>
                </a:cubicBezTo>
                <a:cubicBezTo>
                  <a:pt x="317536" y="0"/>
                  <a:pt x="303727" y="13809"/>
                  <a:pt x="303727" y="30851"/>
                </a:cubicBezTo>
                <a:cubicBezTo>
                  <a:pt x="303727" y="47893"/>
                  <a:pt x="317536" y="61702"/>
                  <a:pt x="334578" y="61702"/>
                </a:cubicBezTo>
                <a:cubicBezTo>
                  <a:pt x="348700" y="61702"/>
                  <a:pt x="360598" y="52208"/>
                  <a:pt x="364263" y="39264"/>
                </a:cubicBezTo>
                <a:lnTo>
                  <a:pt x="417589" y="39264"/>
                </a:lnTo>
                <a:cubicBezTo>
                  <a:pt x="416435" y="137261"/>
                  <a:pt x="395198" y="228961"/>
                  <a:pt x="357497" y="298283"/>
                </a:cubicBezTo>
                <a:cubicBezTo>
                  <a:pt x="319603" y="367953"/>
                  <a:pt x="269787" y="406328"/>
                  <a:pt x="217231" y="406328"/>
                </a:cubicBezTo>
                <a:cubicBezTo>
                  <a:pt x="164675" y="406328"/>
                  <a:pt x="114871" y="367953"/>
                  <a:pt x="76965" y="298283"/>
                </a:cubicBezTo>
                <a:cubicBezTo>
                  <a:pt x="39264" y="228973"/>
                  <a:pt x="18027" y="137285"/>
                  <a:pt x="16874" y="39276"/>
                </a:cubicBezTo>
                <a:lnTo>
                  <a:pt x="76497" y="39276"/>
                </a:lnTo>
                <a:cubicBezTo>
                  <a:pt x="80162" y="52220"/>
                  <a:pt x="92060" y="61714"/>
                  <a:pt x="106182" y="61714"/>
                </a:cubicBezTo>
                <a:cubicBezTo>
                  <a:pt x="123224" y="61714"/>
                  <a:pt x="137033" y="47905"/>
                  <a:pt x="137033" y="30863"/>
                </a:cubicBezTo>
                <a:cubicBezTo>
                  <a:pt x="137033" y="13821"/>
                  <a:pt x="123212" y="12"/>
                  <a:pt x="106170" y="12"/>
                </a:cubicBezTo>
                <a:cubicBezTo>
                  <a:pt x="92048" y="12"/>
                  <a:pt x="80150" y="9506"/>
                  <a:pt x="76485" y="22450"/>
                </a:cubicBezTo>
                <a:lnTo>
                  <a:pt x="8413" y="22450"/>
                </a:lnTo>
                <a:cubicBezTo>
                  <a:pt x="3762" y="22450"/>
                  <a:pt x="0" y="26212"/>
                  <a:pt x="0" y="30863"/>
                </a:cubicBezTo>
                <a:cubicBezTo>
                  <a:pt x="0" y="134786"/>
                  <a:pt x="22090" y="232615"/>
                  <a:pt x="62183" y="306335"/>
                </a:cubicBezTo>
                <a:cubicBezTo>
                  <a:pt x="101206" y="378084"/>
                  <a:pt x="153005" y="419103"/>
                  <a:pt x="208818" y="422853"/>
                </a:cubicBezTo>
                <a:lnTo>
                  <a:pt x="208818" y="606144"/>
                </a:lnTo>
                <a:cubicBezTo>
                  <a:pt x="208818" y="675490"/>
                  <a:pt x="265232" y="731904"/>
                  <a:pt x="334578" y="731904"/>
                </a:cubicBezTo>
                <a:cubicBezTo>
                  <a:pt x="403924" y="731904"/>
                  <a:pt x="460338" y="675490"/>
                  <a:pt x="460338" y="606144"/>
                </a:cubicBezTo>
                <a:lnTo>
                  <a:pt x="460338" y="466347"/>
                </a:lnTo>
                <a:cubicBezTo>
                  <a:pt x="491189" y="462225"/>
                  <a:pt x="515069" y="435736"/>
                  <a:pt x="515069" y="403780"/>
                </a:cubicBezTo>
                <a:close/>
                <a:moveTo>
                  <a:pt x="451913" y="450086"/>
                </a:moveTo>
                <a:cubicBezTo>
                  <a:pt x="426374" y="450086"/>
                  <a:pt x="405594" y="429307"/>
                  <a:pt x="405594" y="403768"/>
                </a:cubicBezTo>
                <a:cubicBezTo>
                  <a:pt x="405594" y="378229"/>
                  <a:pt x="426374" y="357449"/>
                  <a:pt x="451913" y="357449"/>
                </a:cubicBezTo>
                <a:cubicBezTo>
                  <a:pt x="477452" y="357449"/>
                  <a:pt x="498232" y="378229"/>
                  <a:pt x="498232" y="403768"/>
                </a:cubicBezTo>
                <a:cubicBezTo>
                  <a:pt x="498232" y="429307"/>
                  <a:pt x="477452" y="450086"/>
                  <a:pt x="451913" y="450086"/>
                </a:cubicBezTo>
                <a:close/>
              </a:path>
            </a:pathLst>
          </a:custGeom>
          <a:solidFill>
            <a:schemeClr val="accent1"/>
          </a:solidFill>
          <a:ln w="1199" cap="flat">
            <a:noFill/>
            <a:prstDash val="solid"/>
            <a:miter/>
          </a:ln>
        </p:spPr>
        <p:txBody>
          <a:bodyPr rtlCol="0" anchor="ctr"/>
          <a:lstStyle/>
          <a:p>
            <a:endParaRPr lang="en-GB" sz="1200" noProof="0" dirty="0"/>
          </a:p>
        </p:txBody>
      </p:sp>
      <p:sp>
        <p:nvSpPr>
          <p:cNvPr id="62" name="Graphic 314">
            <a:extLst>
              <a:ext uri="{FF2B5EF4-FFF2-40B4-BE49-F238E27FC236}">
                <a16:creationId xmlns:a16="http://schemas.microsoft.com/office/drawing/2014/main" id="{C5A8D4FB-F400-273A-4D9B-EF85297F0788}"/>
              </a:ext>
            </a:extLst>
          </p:cNvPr>
          <p:cNvSpPr>
            <a:spLocks noChangeAspect="1"/>
          </p:cNvSpPr>
          <p:nvPr/>
        </p:nvSpPr>
        <p:spPr>
          <a:xfrm>
            <a:off x="3032485" y="2856355"/>
            <a:ext cx="434992" cy="547395"/>
          </a:xfrm>
          <a:custGeom>
            <a:avLst/>
            <a:gdLst>
              <a:gd name="connsiteX0" fmla="*/ 497007 w 595007"/>
              <a:gd name="connsiteY0" fmla="*/ 381848 h 748763"/>
              <a:gd name="connsiteX1" fmla="*/ 593860 w 595007"/>
              <a:gd name="connsiteY1" fmla="*/ 222318 h 748763"/>
              <a:gd name="connsiteX2" fmla="*/ 493305 w 595007"/>
              <a:gd name="connsiteY2" fmla="*/ 28599 h 748763"/>
              <a:gd name="connsiteX3" fmla="*/ 275931 w 595007"/>
              <a:gd name="connsiteY3" fmla="*/ 42700 h 748763"/>
              <a:gd name="connsiteX4" fmla="*/ 198856 w 595007"/>
              <a:gd name="connsiteY4" fmla="*/ 172674 h 748763"/>
              <a:gd name="connsiteX5" fmla="*/ 168357 w 595007"/>
              <a:gd name="connsiteY5" fmla="*/ 91971 h 748763"/>
              <a:gd name="connsiteX6" fmla="*/ 5187 w 595007"/>
              <a:gd name="connsiteY6" fmla="*/ 0 h 748763"/>
              <a:gd name="connsiteX7" fmla="*/ 4069 w 595007"/>
              <a:gd name="connsiteY7" fmla="*/ 8622 h 748763"/>
              <a:gd name="connsiteX8" fmla="*/ 4069 w 595007"/>
              <a:gd name="connsiteY8" fmla="*/ 17393 h 748763"/>
              <a:gd name="connsiteX9" fmla="*/ 153660 w 595007"/>
              <a:gd name="connsiteY9" fmla="*/ 101276 h 748763"/>
              <a:gd name="connsiteX10" fmla="*/ 153747 w 595007"/>
              <a:gd name="connsiteY10" fmla="*/ 101400 h 748763"/>
              <a:gd name="connsiteX11" fmla="*/ 175562 w 595007"/>
              <a:gd name="connsiteY11" fmla="*/ 148361 h 748763"/>
              <a:gd name="connsiteX12" fmla="*/ 138230 w 595007"/>
              <a:gd name="connsiteY12" fmla="*/ 137056 h 748763"/>
              <a:gd name="connsiteX13" fmla="*/ 70758 w 595007"/>
              <a:gd name="connsiteY13" fmla="*/ 204528 h 748763"/>
              <a:gd name="connsiteX14" fmla="*/ 138230 w 595007"/>
              <a:gd name="connsiteY14" fmla="*/ 272000 h 748763"/>
              <a:gd name="connsiteX15" fmla="*/ 175363 w 595007"/>
              <a:gd name="connsiteY15" fmla="*/ 260831 h 748763"/>
              <a:gd name="connsiteX16" fmla="*/ 158940 w 595007"/>
              <a:gd name="connsiteY16" fmla="*/ 297493 h 748763"/>
              <a:gd name="connsiteX17" fmla="*/ 158840 w 595007"/>
              <a:gd name="connsiteY17" fmla="*/ 297654 h 748763"/>
              <a:gd name="connsiteX18" fmla="*/ 94971 w 595007"/>
              <a:gd name="connsiteY18" fmla="*/ 369499 h 748763"/>
              <a:gd name="connsiteX19" fmla="*/ 31885 w 595007"/>
              <a:gd name="connsiteY19" fmla="*/ 438673 h 748763"/>
              <a:gd name="connsiteX20" fmla="*/ 66584 w 595007"/>
              <a:gd name="connsiteY20" fmla="*/ 695988 h 748763"/>
              <a:gd name="connsiteX21" fmla="*/ 183526 w 595007"/>
              <a:gd name="connsiteY21" fmla="*/ 745533 h 748763"/>
              <a:gd name="connsiteX22" fmla="*/ 306729 w 595007"/>
              <a:gd name="connsiteY22" fmla="*/ 714189 h 748763"/>
              <a:gd name="connsiteX23" fmla="*/ 395706 w 595007"/>
              <a:gd name="connsiteY23" fmla="*/ 575505 h 748763"/>
              <a:gd name="connsiteX24" fmla="*/ 396837 w 595007"/>
              <a:gd name="connsiteY24" fmla="*/ 581891 h 748763"/>
              <a:gd name="connsiteX25" fmla="*/ 464060 w 595007"/>
              <a:gd name="connsiteY25" fmla="*/ 698808 h 748763"/>
              <a:gd name="connsiteX26" fmla="*/ 590158 w 595007"/>
              <a:gd name="connsiteY26" fmla="*/ 748763 h 748763"/>
              <a:gd name="connsiteX27" fmla="*/ 590618 w 595007"/>
              <a:gd name="connsiteY27" fmla="*/ 744999 h 748763"/>
              <a:gd name="connsiteX28" fmla="*/ 590618 w 595007"/>
              <a:gd name="connsiteY28" fmla="*/ 731271 h 748763"/>
              <a:gd name="connsiteX29" fmla="*/ 419335 w 595007"/>
              <a:gd name="connsiteY29" fmla="*/ 600750 h 748763"/>
              <a:gd name="connsiteX30" fmla="*/ 456109 w 595007"/>
              <a:gd name="connsiteY30" fmla="*/ 611695 h 748763"/>
              <a:gd name="connsiteX31" fmla="*/ 523581 w 595007"/>
              <a:gd name="connsiteY31" fmla="*/ 544223 h 748763"/>
              <a:gd name="connsiteX32" fmla="*/ 456109 w 595007"/>
              <a:gd name="connsiteY32" fmla="*/ 476751 h 748763"/>
              <a:gd name="connsiteX33" fmla="*/ 419795 w 595007"/>
              <a:gd name="connsiteY33" fmla="*/ 487398 h 748763"/>
              <a:gd name="connsiteX34" fmla="*/ 465041 w 595007"/>
              <a:gd name="connsiteY34" fmla="*/ 412472 h 748763"/>
              <a:gd name="connsiteX35" fmla="*/ 497007 w 595007"/>
              <a:gd name="connsiteY35" fmla="*/ 381848 h 748763"/>
              <a:gd name="connsiteX36" fmla="*/ 209292 w 595007"/>
              <a:gd name="connsiteY36" fmla="*/ 204540 h 748763"/>
              <a:gd name="connsiteX37" fmla="*/ 259371 w 595007"/>
              <a:gd name="connsiteY37" fmla="*/ 154461 h 748763"/>
              <a:gd name="connsiteX38" fmla="*/ 309450 w 595007"/>
              <a:gd name="connsiteY38" fmla="*/ 204540 h 748763"/>
              <a:gd name="connsiteX39" fmla="*/ 259371 w 595007"/>
              <a:gd name="connsiteY39" fmla="*/ 254619 h 748763"/>
              <a:gd name="connsiteX40" fmla="*/ 209292 w 595007"/>
              <a:gd name="connsiteY40" fmla="*/ 204540 h 748763"/>
              <a:gd name="connsiteX41" fmla="*/ 138217 w 595007"/>
              <a:gd name="connsiteY41" fmla="*/ 254619 h 748763"/>
              <a:gd name="connsiteX42" fmla="*/ 88138 w 595007"/>
              <a:gd name="connsiteY42" fmla="*/ 204540 h 748763"/>
              <a:gd name="connsiteX43" fmla="*/ 138217 w 595007"/>
              <a:gd name="connsiteY43" fmla="*/ 154461 h 748763"/>
              <a:gd name="connsiteX44" fmla="*/ 188296 w 595007"/>
              <a:gd name="connsiteY44" fmla="*/ 204540 h 748763"/>
              <a:gd name="connsiteX45" fmla="*/ 138217 w 595007"/>
              <a:gd name="connsiteY45" fmla="*/ 254619 h 748763"/>
              <a:gd name="connsiteX46" fmla="*/ 297374 w 595007"/>
              <a:gd name="connsiteY46" fmla="*/ 699529 h 748763"/>
              <a:gd name="connsiteX47" fmla="*/ 297213 w 595007"/>
              <a:gd name="connsiteY47" fmla="*/ 699628 h 748763"/>
              <a:gd name="connsiteX48" fmla="*/ 184880 w 595007"/>
              <a:gd name="connsiteY48" fmla="*/ 728202 h 748763"/>
              <a:gd name="connsiteX49" fmla="*/ 78075 w 595007"/>
              <a:gd name="connsiteY49" fmla="*/ 682944 h 748763"/>
              <a:gd name="connsiteX50" fmla="*/ 77914 w 595007"/>
              <a:gd name="connsiteY50" fmla="*/ 682807 h 748763"/>
              <a:gd name="connsiteX51" fmla="*/ 19039 w 595007"/>
              <a:gd name="connsiteY51" fmla="*/ 571517 h 748763"/>
              <a:gd name="connsiteX52" fmla="*/ 46395 w 595007"/>
              <a:gd name="connsiteY52" fmla="*/ 448264 h 748763"/>
              <a:gd name="connsiteX53" fmla="*/ 46520 w 595007"/>
              <a:gd name="connsiteY53" fmla="*/ 448065 h 748763"/>
              <a:gd name="connsiteX54" fmla="*/ 106711 w 595007"/>
              <a:gd name="connsiteY54" fmla="*/ 382333 h 748763"/>
              <a:gd name="connsiteX55" fmla="*/ 173885 w 595007"/>
              <a:gd name="connsiteY55" fmla="*/ 306363 h 748763"/>
              <a:gd name="connsiteX56" fmla="*/ 198943 w 595007"/>
              <a:gd name="connsiteY56" fmla="*/ 235748 h 748763"/>
              <a:gd name="connsiteX57" fmla="*/ 203801 w 595007"/>
              <a:gd name="connsiteY57" fmla="*/ 257054 h 748763"/>
              <a:gd name="connsiteX58" fmla="*/ 223194 w 595007"/>
              <a:gd name="connsiteY58" fmla="*/ 302711 h 748763"/>
              <a:gd name="connsiteX59" fmla="*/ 292082 w 595007"/>
              <a:gd name="connsiteY59" fmla="*/ 381289 h 748763"/>
              <a:gd name="connsiteX60" fmla="*/ 328644 w 595007"/>
              <a:gd name="connsiteY60" fmla="*/ 416833 h 748763"/>
              <a:gd name="connsiteX61" fmla="*/ 328743 w 595007"/>
              <a:gd name="connsiteY61" fmla="*/ 416944 h 748763"/>
              <a:gd name="connsiteX62" fmla="*/ 370896 w 595007"/>
              <a:gd name="connsiteY62" fmla="*/ 487174 h 748763"/>
              <a:gd name="connsiteX63" fmla="*/ 334918 w 595007"/>
              <a:gd name="connsiteY63" fmla="*/ 476739 h 748763"/>
              <a:gd name="connsiteX64" fmla="*/ 267446 w 595007"/>
              <a:gd name="connsiteY64" fmla="*/ 544211 h 748763"/>
              <a:gd name="connsiteX65" fmla="*/ 334918 w 595007"/>
              <a:gd name="connsiteY65" fmla="*/ 611683 h 748763"/>
              <a:gd name="connsiteX66" fmla="*/ 372449 w 595007"/>
              <a:gd name="connsiteY66" fmla="*/ 600253 h 748763"/>
              <a:gd name="connsiteX67" fmla="*/ 297349 w 595007"/>
              <a:gd name="connsiteY67" fmla="*/ 699504 h 748763"/>
              <a:gd name="connsiteX68" fmla="*/ 334943 w 595007"/>
              <a:gd name="connsiteY68" fmla="*/ 594315 h 748763"/>
              <a:gd name="connsiteX69" fmla="*/ 284864 w 595007"/>
              <a:gd name="connsiteY69" fmla="*/ 544236 h 748763"/>
              <a:gd name="connsiteX70" fmla="*/ 334943 w 595007"/>
              <a:gd name="connsiteY70" fmla="*/ 494156 h 748763"/>
              <a:gd name="connsiteX71" fmla="*/ 385022 w 595007"/>
              <a:gd name="connsiteY71" fmla="*/ 544236 h 748763"/>
              <a:gd name="connsiteX72" fmla="*/ 334943 w 595007"/>
              <a:gd name="connsiteY72" fmla="*/ 594315 h 748763"/>
              <a:gd name="connsiteX73" fmla="*/ 456109 w 595007"/>
              <a:gd name="connsiteY73" fmla="*/ 494144 h 748763"/>
              <a:gd name="connsiteX74" fmla="*/ 506188 w 595007"/>
              <a:gd name="connsiteY74" fmla="*/ 544223 h 748763"/>
              <a:gd name="connsiteX75" fmla="*/ 456109 w 595007"/>
              <a:gd name="connsiteY75" fmla="*/ 594302 h 748763"/>
              <a:gd name="connsiteX76" fmla="*/ 406030 w 595007"/>
              <a:gd name="connsiteY76" fmla="*/ 544223 h 748763"/>
              <a:gd name="connsiteX77" fmla="*/ 456109 w 595007"/>
              <a:gd name="connsiteY77" fmla="*/ 494144 h 748763"/>
              <a:gd name="connsiteX78" fmla="*/ 395507 w 595007"/>
              <a:gd name="connsiteY78" fmla="*/ 514519 h 748763"/>
              <a:gd name="connsiteX79" fmla="*/ 395284 w 595007"/>
              <a:gd name="connsiteY79" fmla="*/ 514071 h 748763"/>
              <a:gd name="connsiteX80" fmla="*/ 341378 w 595007"/>
              <a:gd name="connsiteY80" fmla="*/ 404981 h 748763"/>
              <a:gd name="connsiteX81" fmla="*/ 303884 w 595007"/>
              <a:gd name="connsiteY81" fmla="*/ 368505 h 748763"/>
              <a:gd name="connsiteX82" fmla="*/ 238313 w 595007"/>
              <a:gd name="connsiteY82" fmla="*/ 294089 h 748763"/>
              <a:gd name="connsiteX83" fmla="*/ 223479 w 595007"/>
              <a:gd name="connsiteY83" fmla="*/ 261626 h 748763"/>
              <a:gd name="connsiteX84" fmla="*/ 259371 w 595007"/>
              <a:gd name="connsiteY84" fmla="*/ 272000 h 748763"/>
              <a:gd name="connsiteX85" fmla="*/ 326843 w 595007"/>
              <a:gd name="connsiteY85" fmla="*/ 204528 h 748763"/>
              <a:gd name="connsiteX86" fmla="*/ 259371 w 595007"/>
              <a:gd name="connsiteY86" fmla="*/ 137056 h 748763"/>
              <a:gd name="connsiteX87" fmla="*/ 222461 w 595007"/>
              <a:gd name="connsiteY87" fmla="*/ 148088 h 748763"/>
              <a:gd name="connsiteX88" fmla="*/ 286417 w 595007"/>
              <a:gd name="connsiteY88" fmla="*/ 56577 h 748763"/>
              <a:gd name="connsiteX89" fmla="*/ 484757 w 595007"/>
              <a:gd name="connsiteY89" fmla="*/ 43756 h 748763"/>
              <a:gd name="connsiteX90" fmla="*/ 576567 w 595007"/>
              <a:gd name="connsiteY90" fmla="*/ 220442 h 748763"/>
              <a:gd name="connsiteX91" fmla="*/ 485130 w 595007"/>
              <a:gd name="connsiteY91" fmla="*/ 369139 h 748763"/>
              <a:gd name="connsiteX92" fmla="*/ 452605 w 595007"/>
              <a:gd name="connsiteY92" fmla="*/ 400309 h 748763"/>
              <a:gd name="connsiteX93" fmla="*/ 395495 w 595007"/>
              <a:gd name="connsiteY93" fmla="*/ 514531 h 74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595007" h="748763">
                <a:moveTo>
                  <a:pt x="497007" y="381848"/>
                </a:moveTo>
                <a:cubicBezTo>
                  <a:pt x="544340" y="337658"/>
                  <a:pt x="585226" y="299493"/>
                  <a:pt x="593860" y="222318"/>
                </a:cubicBezTo>
                <a:cubicBezTo>
                  <a:pt x="602296" y="142572"/>
                  <a:pt x="563771" y="68342"/>
                  <a:pt x="493305" y="28599"/>
                </a:cubicBezTo>
                <a:cubicBezTo>
                  <a:pt x="422951" y="-11069"/>
                  <a:pt x="339651" y="-5665"/>
                  <a:pt x="275931" y="42700"/>
                </a:cubicBezTo>
                <a:cubicBezTo>
                  <a:pt x="234102" y="74255"/>
                  <a:pt x="206907" y="122036"/>
                  <a:pt x="198856" y="172674"/>
                </a:cubicBezTo>
                <a:cubicBezTo>
                  <a:pt x="194508" y="144199"/>
                  <a:pt x="184321" y="116470"/>
                  <a:pt x="168357" y="91971"/>
                </a:cubicBezTo>
                <a:cubicBezTo>
                  <a:pt x="137136" y="42265"/>
                  <a:pt x="79193" y="9603"/>
                  <a:pt x="5187" y="0"/>
                </a:cubicBezTo>
                <a:lnTo>
                  <a:pt x="4069" y="8622"/>
                </a:lnTo>
                <a:lnTo>
                  <a:pt x="4069" y="17393"/>
                </a:lnTo>
                <a:cubicBezTo>
                  <a:pt x="44134" y="22747"/>
                  <a:pt x="115706" y="40749"/>
                  <a:pt x="153660" y="101276"/>
                </a:cubicBezTo>
                <a:lnTo>
                  <a:pt x="153747" y="101400"/>
                </a:lnTo>
                <a:cubicBezTo>
                  <a:pt x="163275" y="116010"/>
                  <a:pt x="170543" y="131875"/>
                  <a:pt x="175562" y="148361"/>
                </a:cubicBezTo>
                <a:cubicBezTo>
                  <a:pt x="164866" y="141230"/>
                  <a:pt x="152020" y="137056"/>
                  <a:pt x="138230" y="137056"/>
                </a:cubicBezTo>
                <a:cubicBezTo>
                  <a:pt x="101021" y="137056"/>
                  <a:pt x="70758" y="167319"/>
                  <a:pt x="70758" y="204528"/>
                </a:cubicBezTo>
                <a:cubicBezTo>
                  <a:pt x="70758" y="241736"/>
                  <a:pt x="101021" y="272000"/>
                  <a:pt x="138230" y="272000"/>
                </a:cubicBezTo>
                <a:cubicBezTo>
                  <a:pt x="151945" y="272000"/>
                  <a:pt x="164704" y="267875"/>
                  <a:pt x="175363" y="260831"/>
                </a:cubicBezTo>
                <a:cubicBezTo>
                  <a:pt x="171326" y="273627"/>
                  <a:pt x="165872" y="285964"/>
                  <a:pt x="158940" y="297493"/>
                </a:cubicBezTo>
                <a:lnTo>
                  <a:pt x="158840" y="297654"/>
                </a:lnTo>
                <a:cubicBezTo>
                  <a:pt x="142888" y="325582"/>
                  <a:pt x="119619" y="346913"/>
                  <a:pt x="94971" y="369499"/>
                </a:cubicBezTo>
                <a:cubicBezTo>
                  <a:pt x="72336" y="390246"/>
                  <a:pt x="48917" y="411702"/>
                  <a:pt x="31885" y="438673"/>
                </a:cubicBezTo>
                <a:cubicBezTo>
                  <a:pt x="-21710" y="518817"/>
                  <a:pt x="-6143" y="634194"/>
                  <a:pt x="66584" y="695988"/>
                </a:cubicBezTo>
                <a:cubicBezTo>
                  <a:pt x="98661" y="724538"/>
                  <a:pt x="140180" y="742129"/>
                  <a:pt x="183526" y="745533"/>
                </a:cubicBezTo>
                <a:cubicBezTo>
                  <a:pt x="227144" y="748962"/>
                  <a:pt x="270887" y="737831"/>
                  <a:pt x="306729" y="714189"/>
                </a:cubicBezTo>
                <a:cubicBezTo>
                  <a:pt x="355218" y="683652"/>
                  <a:pt x="387482" y="633275"/>
                  <a:pt x="395706" y="575505"/>
                </a:cubicBezTo>
                <a:cubicBezTo>
                  <a:pt x="396041" y="577630"/>
                  <a:pt x="396427" y="579767"/>
                  <a:pt x="396837" y="581891"/>
                </a:cubicBezTo>
                <a:cubicBezTo>
                  <a:pt x="405993" y="630504"/>
                  <a:pt x="428603" y="669837"/>
                  <a:pt x="464060" y="698808"/>
                </a:cubicBezTo>
                <a:cubicBezTo>
                  <a:pt x="496970" y="725693"/>
                  <a:pt x="539396" y="742502"/>
                  <a:pt x="590158" y="748763"/>
                </a:cubicBezTo>
                <a:lnTo>
                  <a:pt x="590618" y="744999"/>
                </a:lnTo>
                <a:lnTo>
                  <a:pt x="590618" y="731271"/>
                </a:lnTo>
                <a:cubicBezTo>
                  <a:pt x="501504" y="719817"/>
                  <a:pt x="441524" y="673837"/>
                  <a:pt x="419335" y="600750"/>
                </a:cubicBezTo>
                <a:cubicBezTo>
                  <a:pt x="429920" y="607657"/>
                  <a:pt x="442555" y="611695"/>
                  <a:pt x="456109" y="611695"/>
                </a:cubicBezTo>
                <a:cubicBezTo>
                  <a:pt x="493317" y="611695"/>
                  <a:pt x="523581" y="581431"/>
                  <a:pt x="523581" y="544223"/>
                </a:cubicBezTo>
                <a:cubicBezTo>
                  <a:pt x="523581" y="507015"/>
                  <a:pt x="493317" y="476751"/>
                  <a:pt x="456109" y="476751"/>
                </a:cubicBezTo>
                <a:cubicBezTo>
                  <a:pt x="442741" y="476751"/>
                  <a:pt x="430293" y="480677"/>
                  <a:pt x="419795" y="487398"/>
                </a:cubicBezTo>
                <a:cubicBezTo>
                  <a:pt x="428728" y="459942"/>
                  <a:pt x="444033" y="434201"/>
                  <a:pt x="465041" y="412472"/>
                </a:cubicBezTo>
                <a:cubicBezTo>
                  <a:pt x="475775" y="401664"/>
                  <a:pt x="486571" y="391588"/>
                  <a:pt x="497007" y="381848"/>
                </a:cubicBezTo>
                <a:close/>
                <a:moveTo>
                  <a:pt x="209292" y="204540"/>
                </a:moveTo>
                <a:cubicBezTo>
                  <a:pt x="209292" y="176923"/>
                  <a:pt x="231754" y="154461"/>
                  <a:pt x="259371" y="154461"/>
                </a:cubicBezTo>
                <a:cubicBezTo>
                  <a:pt x="286988" y="154461"/>
                  <a:pt x="309450" y="176923"/>
                  <a:pt x="309450" y="204540"/>
                </a:cubicBezTo>
                <a:cubicBezTo>
                  <a:pt x="309450" y="232158"/>
                  <a:pt x="286988" y="254619"/>
                  <a:pt x="259371" y="254619"/>
                </a:cubicBezTo>
                <a:cubicBezTo>
                  <a:pt x="231754" y="254619"/>
                  <a:pt x="209292" y="232158"/>
                  <a:pt x="209292" y="204540"/>
                </a:cubicBezTo>
                <a:close/>
                <a:moveTo>
                  <a:pt x="138217" y="254619"/>
                </a:moveTo>
                <a:cubicBezTo>
                  <a:pt x="110600" y="254619"/>
                  <a:pt x="88138" y="232158"/>
                  <a:pt x="88138" y="204540"/>
                </a:cubicBezTo>
                <a:cubicBezTo>
                  <a:pt x="88138" y="176923"/>
                  <a:pt x="110600" y="154461"/>
                  <a:pt x="138217" y="154461"/>
                </a:cubicBezTo>
                <a:cubicBezTo>
                  <a:pt x="165835" y="154461"/>
                  <a:pt x="188296" y="176923"/>
                  <a:pt x="188296" y="204540"/>
                </a:cubicBezTo>
                <a:cubicBezTo>
                  <a:pt x="188296" y="232158"/>
                  <a:pt x="165835" y="254619"/>
                  <a:pt x="138217" y="254619"/>
                </a:cubicBezTo>
                <a:close/>
                <a:moveTo>
                  <a:pt x="297374" y="699529"/>
                </a:moveTo>
                <a:lnTo>
                  <a:pt x="297213" y="699628"/>
                </a:lnTo>
                <a:cubicBezTo>
                  <a:pt x="264576" y="721171"/>
                  <a:pt x="224685" y="731321"/>
                  <a:pt x="184880" y="728202"/>
                </a:cubicBezTo>
                <a:cubicBezTo>
                  <a:pt x="145274" y="725097"/>
                  <a:pt x="107332" y="709021"/>
                  <a:pt x="78075" y="682944"/>
                </a:cubicBezTo>
                <a:lnTo>
                  <a:pt x="77914" y="682807"/>
                </a:lnTo>
                <a:cubicBezTo>
                  <a:pt x="45836" y="655587"/>
                  <a:pt x="24928" y="616068"/>
                  <a:pt x="19039" y="571517"/>
                </a:cubicBezTo>
                <a:cubicBezTo>
                  <a:pt x="13175" y="527141"/>
                  <a:pt x="22890" y="483373"/>
                  <a:pt x="46395" y="448264"/>
                </a:cubicBezTo>
                <a:lnTo>
                  <a:pt x="46520" y="448065"/>
                </a:lnTo>
                <a:cubicBezTo>
                  <a:pt x="62322" y="423020"/>
                  <a:pt x="83877" y="403254"/>
                  <a:pt x="106711" y="382333"/>
                </a:cubicBezTo>
                <a:cubicBezTo>
                  <a:pt x="131235" y="359859"/>
                  <a:pt x="156592" y="336627"/>
                  <a:pt x="173885" y="306363"/>
                </a:cubicBezTo>
                <a:cubicBezTo>
                  <a:pt x="186843" y="284759"/>
                  <a:pt x="195179" y="260657"/>
                  <a:pt x="198943" y="235748"/>
                </a:cubicBezTo>
                <a:cubicBezTo>
                  <a:pt x="200136" y="242916"/>
                  <a:pt x="201751" y="250035"/>
                  <a:pt x="203801" y="257054"/>
                </a:cubicBezTo>
                <a:cubicBezTo>
                  <a:pt x="208298" y="272907"/>
                  <a:pt x="214845" y="288312"/>
                  <a:pt x="223194" y="302711"/>
                </a:cubicBezTo>
                <a:cubicBezTo>
                  <a:pt x="240736" y="333931"/>
                  <a:pt x="266837" y="358008"/>
                  <a:pt x="292082" y="381289"/>
                </a:cubicBezTo>
                <a:cubicBezTo>
                  <a:pt x="304456" y="392694"/>
                  <a:pt x="317239" y="404496"/>
                  <a:pt x="328644" y="416833"/>
                </a:cubicBezTo>
                <a:lnTo>
                  <a:pt x="328743" y="416944"/>
                </a:lnTo>
                <a:cubicBezTo>
                  <a:pt x="348112" y="437207"/>
                  <a:pt x="362337" y="461222"/>
                  <a:pt x="370896" y="487174"/>
                </a:cubicBezTo>
                <a:cubicBezTo>
                  <a:pt x="360473" y="480578"/>
                  <a:pt x="348137" y="476739"/>
                  <a:pt x="334918" y="476739"/>
                </a:cubicBezTo>
                <a:cubicBezTo>
                  <a:pt x="297710" y="476739"/>
                  <a:pt x="267446" y="507015"/>
                  <a:pt x="267446" y="544211"/>
                </a:cubicBezTo>
                <a:cubicBezTo>
                  <a:pt x="267446" y="581407"/>
                  <a:pt x="297710" y="611683"/>
                  <a:pt x="334918" y="611683"/>
                </a:cubicBezTo>
                <a:cubicBezTo>
                  <a:pt x="348795" y="611683"/>
                  <a:pt x="361703" y="607471"/>
                  <a:pt x="372449" y="600253"/>
                </a:cubicBezTo>
                <a:cubicBezTo>
                  <a:pt x="360088" y="641412"/>
                  <a:pt x="333738" y="676620"/>
                  <a:pt x="297349" y="699504"/>
                </a:cubicBezTo>
                <a:close/>
                <a:moveTo>
                  <a:pt x="334943" y="594315"/>
                </a:moveTo>
                <a:cubicBezTo>
                  <a:pt x="307325" y="594315"/>
                  <a:pt x="284864" y="571853"/>
                  <a:pt x="284864" y="544236"/>
                </a:cubicBezTo>
                <a:cubicBezTo>
                  <a:pt x="284864" y="516618"/>
                  <a:pt x="307325" y="494156"/>
                  <a:pt x="334943" y="494156"/>
                </a:cubicBezTo>
                <a:cubicBezTo>
                  <a:pt x="362560" y="494156"/>
                  <a:pt x="385022" y="516618"/>
                  <a:pt x="385022" y="544236"/>
                </a:cubicBezTo>
                <a:cubicBezTo>
                  <a:pt x="385022" y="571853"/>
                  <a:pt x="362560" y="594315"/>
                  <a:pt x="334943" y="594315"/>
                </a:cubicBezTo>
                <a:close/>
                <a:moveTo>
                  <a:pt x="456109" y="494144"/>
                </a:moveTo>
                <a:cubicBezTo>
                  <a:pt x="483726" y="494144"/>
                  <a:pt x="506188" y="516606"/>
                  <a:pt x="506188" y="544223"/>
                </a:cubicBezTo>
                <a:cubicBezTo>
                  <a:pt x="506188" y="571841"/>
                  <a:pt x="483726" y="594302"/>
                  <a:pt x="456109" y="594302"/>
                </a:cubicBezTo>
                <a:cubicBezTo>
                  <a:pt x="428492" y="594302"/>
                  <a:pt x="406030" y="571841"/>
                  <a:pt x="406030" y="544223"/>
                </a:cubicBezTo>
                <a:cubicBezTo>
                  <a:pt x="406030" y="516606"/>
                  <a:pt x="428492" y="494144"/>
                  <a:pt x="456109" y="494144"/>
                </a:cubicBezTo>
                <a:close/>
                <a:moveTo>
                  <a:pt x="395507" y="514519"/>
                </a:moveTo>
                <a:cubicBezTo>
                  <a:pt x="395433" y="514369"/>
                  <a:pt x="395358" y="514220"/>
                  <a:pt x="395284" y="514071"/>
                </a:cubicBezTo>
                <a:cubicBezTo>
                  <a:pt x="388910" y="473384"/>
                  <a:pt x="370399" y="435369"/>
                  <a:pt x="341378" y="404981"/>
                </a:cubicBezTo>
                <a:cubicBezTo>
                  <a:pt x="329526" y="392147"/>
                  <a:pt x="316494" y="380134"/>
                  <a:pt x="303884" y="368505"/>
                </a:cubicBezTo>
                <a:cubicBezTo>
                  <a:pt x="278515" y="345112"/>
                  <a:pt x="254563" y="323011"/>
                  <a:pt x="238313" y="294089"/>
                </a:cubicBezTo>
                <a:cubicBezTo>
                  <a:pt x="232288" y="283703"/>
                  <a:pt x="227331" y="272832"/>
                  <a:pt x="223479" y="261626"/>
                </a:cubicBezTo>
                <a:cubicBezTo>
                  <a:pt x="233878" y="268186"/>
                  <a:pt x="246190" y="272000"/>
                  <a:pt x="259371" y="272000"/>
                </a:cubicBezTo>
                <a:cubicBezTo>
                  <a:pt x="296579" y="272000"/>
                  <a:pt x="326843" y="241736"/>
                  <a:pt x="326843" y="204528"/>
                </a:cubicBezTo>
                <a:cubicBezTo>
                  <a:pt x="326843" y="167319"/>
                  <a:pt x="296579" y="137056"/>
                  <a:pt x="259371" y="137056"/>
                </a:cubicBezTo>
                <a:cubicBezTo>
                  <a:pt x="245755" y="137056"/>
                  <a:pt x="233083" y="141118"/>
                  <a:pt x="222461" y="148088"/>
                </a:cubicBezTo>
                <a:cubicBezTo>
                  <a:pt x="233791" y="112271"/>
                  <a:pt x="255793" y="79672"/>
                  <a:pt x="286417" y="56577"/>
                </a:cubicBezTo>
                <a:cubicBezTo>
                  <a:pt x="344546" y="12461"/>
                  <a:pt x="420541" y="7541"/>
                  <a:pt x="484757" y="43756"/>
                </a:cubicBezTo>
                <a:cubicBezTo>
                  <a:pt x="549074" y="80032"/>
                  <a:pt x="584257" y="147752"/>
                  <a:pt x="576567" y="220442"/>
                </a:cubicBezTo>
                <a:cubicBezTo>
                  <a:pt x="568641" y="291169"/>
                  <a:pt x="529942" y="327297"/>
                  <a:pt x="485130" y="369139"/>
                </a:cubicBezTo>
                <a:cubicBezTo>
                  <a:pt x="474570" y="378991"/>
                  <a:pt x="463662" y="389178"/>
                  <a:pt x="452605" y="400309"/>
                </a:cubicBezTo>
                <a:cubicBezTo>
                  <a:pt x="421547" y="432412"/>
                  <a:pt x="401880" y="472552"/>
                  <a:pt x="395495" y="514531"/>
                </a:cubicBezTo>
                <a:close/>
              </a:path>
            </a:pathLst>
          </a:custGeom>
          <a:solidFill>
            <a:schemeClr val="accent1"/>
          </a:solidFill>
          <a:ln w="1233" cap="flat">
            <a:noFill/>
            <a:prstDash val="solid"/>
            <a:miter/>
          </a:ln>
        </p:spPr>
        <p:txBody>
          <a:bodyPr rtlCol="0" anchor="ctr"/>
          <a:lstStyle/>
          <a:p>
            <a:endParaRPr lang="en-GB" sz="1200" noProof="0" dirty="0"/>
          </a:p>
        </p:txBody>
      </p:sp>
      <p:sp>
        <p:nvSpPr>
          <p:cNvPr id="63" name="Graphic 85">
            <a:extLst>
              <a:ext uri="{FF2B5EF4-FFF2-40B4-BE49-F238E27FC236}">
                <a16:creationId xmlns:a16="http://schemas.microsoft.com/office/drawing/2014/main" id="{91A6C121-FA94-7874-24BE-32C987C026B4}"/>
              </a:ext>
            </a:extLst>
          </p:cNvPr>
          <p:cNvSpPr>
            <a:spLocks noChangeAspect="1"/>
          </p:cNvSpPr>
          <p:nvPr/>
        </p:nvSpPr>
        <p:spPr>
          <a:xfrm>
            <a:off x="6712346" y="2871595"/>
            <a:ext cx="607679" cy="547395"/>
          </a:xfrm>
          <a:custGeom>
            <a:avLst/>
            <a:gdLst>
              <a:gd name="connsiteX0" fmla="*/ 506066 w 552902"/>
              <a:gd name="connsiteY0" fmla="*/ 303469 h 498055"/>
              <a:gd name="connsiteX1" fmla="*/ 500788 w 552902"/>
              <a:gd name="connsiteY1" fmla="*/ 303774 h 498055"/>
              <a:gd name="connsiteX2" fmla="*/ 405146 w 552902"/>
              <a:gd name="connsiteY2" fmla="*/ 243914 h 498055"/>
              <a:gd name="connsiteX3" fmla="*/ 264744 w 552902"/>
              <a:gd name="connsiteY3" fmla="*/ 243914 h 498055"/>
              <a:gd name="connsiteX4" fmla="*/ 305671 w 552902"/>
              <a:gd name="connsiteY4" fmla="*/ 202995 h 498055"/>
              <a:gd name="connsiteX5" fmla="*/ 290212 w 552902"/>
              <a:gd name="connsiteY5" fmla="*/ 202995 h 498055"/>
              <a:gd name="connsiteX6" fmla="*/ 249293 w 552902"/>
              <a:gd name="connsiteY6" fmla="*/ 243914 h 498055"/>
              <a:gd name="connsiteX7" fmla="*/ 147749 w 552902"/>
              <a:gd name="connsiteY7" fmla="*/ 243914 h 498055"/>
              <a:gd name="connsiteX8" fmla="*/ 63038 w 552902"/>
              <a:gd name="connsiteY8" fmla="*/ 192392 h 498055"/>
              <a:gd name="connsiteX9" fmla="*/ 93659 w 552902"/>
              <a:gd name="connsiteY9" fmla="*/ 148459 h 498055"/>
              <a:gd name="connsiteX10" fmla="*/ 63038 w 552902"/>
              <a:gd name="connsiteY10" fmla="*/ 104527 h 498055"/>
              <a:gd name="connsiteX11" fmla="*/ 147749 w 552902"/>
              <a:gd name="connsiteY11" fmla="*/ 53005 h 498055"/>
              <a:gd name="connsiteX12" fmla="*/ 288143 w 552902"/>
              <a:gd name="connsiteY12" fmla="*/ 53005 h 498055"/>
              <a:gd name="connsiteX13" fmla="*/ 247224 w 552902"/>
              <a:gd name="connsiteY13" fmla="*/ 93924 h 498055"/>
              <a:gd name="connsiteX14" fmla="*/ 262683 w 552902"/>
              <a:gd name="connsiteY14" fmla="*/ 93924 h 498055"/>
              <a:gd name="connsiteX15" fmla="*/ 303602 w 552902"/>
              <a:gd name="connsiteY15" fmla="*/ 53005 h 498055"/>
              <a:gd name="connsiteX16" fmla="*/ 459572 w 552902"/>
              <a:gd name="connsiteY16" fmla="*/ 53005 h 498055"/>
              <a:gd name="connsiteX17" fmla="*/ 506073 w 552902"/>
              <a:gd name="connsiteY17" fmla="*/ 94369 h 498055"/>
              <a:gd name="connsiteX18" fmla="*/ 552903 w 552902"/>
              <a:gd name="connsiteY18" fmla="*/ 47540 h 498055"/>
              <a:gd name="connsiteX19" fmla="*/ 506066 w 552902"/>
              <a:gd name="connsiteY19" fmla="*/ 718 h 498055"/>
              <a:gd name="connsiteX20" fmla="*/ 459564 w 552902"/>
              <a:gd name="connsiteY20" fmla="*/ 42082 h 498055"/>
              <a:gd name="connsiteX21" fmla="*/ 303618 w 552902"/>
              <a:gd name="connsiteY21" fmla="*/ 42082 h 498055"/>
              <a:gd name="connsiteX22" fmla="*/ 261543 w 552902"/>
              <a:gd name="connsiteY22" fmla="*/ 0 h 498055"/>
              <a:gd name="connsiteX23" fmla="*/ 246084 w 552902"/>
              <a:gd name="connsiteY23" fmla="*/ 0 h 498055"/>
              <a:gd name="connsiteX24" fmla="*/ 288167 w 552902"/>
              <a:gd name="connsiteY24" fmla="*/ 42082 h 498055"/>
              <a:gd name="connsiteX25" fmla="*/ 147749 w 552902"/>
              <a:gd name="connsiteY25" fmla="*/ 42082 h 498055"/>
              <a:gd name="connsiteX26" fmla="*/ 52107 w 552902"/>
              <a:gd name="connsiteY26" fmla="*/ 101942 h 498055"/>
              <a:gd name="connsiteX27" fmla="*/ 46829 w 552902"/>
              <a:gd name="connsiteY27" fmla="*/ 101638 h 498055"/>
              <a:gd name="connsiteX28" fmla="*/ 0 w 552902"/>
              <a:gd name="connsiteY28" fmla="*/ 148467 h 498055"/>
              <a:gd name="connsiteX29" fmla="*/ 46829 w 552902"/>
              <a:gd name="connsiteY29" fmla="*/ 195297 h 498055"/>
              <a:gd name="connsiteX30" fmla="*/ 52107 w 552902"/>
              <a:gd name="connsiteY30" fmla="*/ 194992 h 498055"/>
              <a:gd name="connsiteX31" fmla="*/ 147749 w 552902"/>
              <a:gd name="connsiteY31" fmla="*/ 254852 h 498055"/>
              <a:gd name="connsiteX32" fmla="*/ 249285 w 552902"/>
              <a:gd name="connsiteY32" fmla="*/ 254852 h 498055"/>
              <a:gd name="connsiteX33" fmla="*/ 291360 w 552902"/>
              <a:gd name="connsiteY33" fmla="*/ 296927 h 498055"/>
              <a:gd name="connsiteX34" fmla="*/ 306819 w 552902"/>
              <a:gd name="connsiteY34" fmla="*/ 296927 h 498055"/>
              <a:gd name="connsiteX35" fmla="*/ 264744 w 552902"/>
              <a:gd name="connsiteY35" fmla="*/ 254852 h 498055"/>
              <a:gd name="connsiteX36" fmla="*/ 405154 w 552902"/>
              <a:gd name="connsiteY36" fmla="*/ 254852 h 498055"/>
              <a:gd name="connsiteX37" fmla="*/ 489865 w 552902"/>
              <a:gd name="connsiteY37" fmla="*/ 306374 h 498055"/>
              <a:gd name="connsiteX38" fmla="*/ 459244 w 552902"/>
              <a:gd name="connsiteY38" fmla="*/ 350307 h 498055"/>
              <a:gd name="connsiteX39" fmla="*/ 489865 w 552902"/>
              <a:gd name="connsiteY39" fmla="*/ 394239 h 498055"/>
              <a:gd name="connsiteX40" fmla="*/ 405154 w 552902"/>
              <a:gd name="connsiteY40" fmla="*/ 445761 h 498055"/>
              <a:gd name="connsiteX41" fmla="*/ 303610 w 552902"/>
              <a:gd name="connsiteY41" fmla="*/ 445761 h 498055"/>
              <a:gd name="connsiteX42" fmla="*/ 261551 w 552902"/>
              <a:gd name="connsiteY42" fmla="*/ 403702 h 498055"/>
              <a:gd name="connsiteX43" fmla="*/ 246092 w 552902"/>
              <a:gd name="connsiteY43" fmla="*/ 403702 h 498055"/>
              <a:gd name="connsiteX44" fmla="*/ 288159 w 552902"/>
              <a:gd name="connsiteY44" fmla="*/ 445761 h 498055"/>
              <a:gd name="connsiteX45" fmla="*/ 93331 w 552902"/>
              <a:gd name="connsiteY45" fmla="*/ 445761 h 498055"/>
              <a:gd name="connsiteX46" fmla="*/ 46829 w 552902"/>
              <a:gd name="connsiteY46" fmla="*/ 404397 h 498055"/>
              <a:gd name="connsiteX47" fmla="*/ 0 w 552902"/>
              <a:gd name="connsiteY47" fmla="*/ 451226 h 498055"/>
              <a:gd name="connsiteX48" fmla="*/ 46829 w 552902"/>
              <a:gd name="connsiteY48" fmla="*/ 498056 h 498055"/>
              <a:gd name="connsiteX49" fmla="*/ 93331 w 552902"/>
              <a:gd name="connsiteY49" fmla="*/ 456691 h 498055"/>
              <a:gd name="connsiteX50" fmla="*/ 288159 w 552902"/>
              <a:gd name="connsiteY50" fmla="*/ 456691 h 498055"/>
              <a:gd name="connsiteX51" fmla="*/ 247224 w 552902"/>
              <a:gd name="connsiteY51" fmla="*/ 497626 h 498055"/>
              <a:gd name="connsiteX52" fmla="*/ 262683 w 552902"/>
              <a:gd name="connsiteY52" fmla="*/ 497626 h 498055"/>
              <a:gd name="connsiteX53" fmla="*/ 303618 w 552902"/>
              <a:gd name="connsiteY53" fmla="*/ 456691 h 498055"/>
              <a:gd name="connsiteX54" fmla="*/ 405154 w 552902"/>
              <a:gd name="connsiteY54" fmla="*/ 456691 h 498055"/>
              <a:gd name="connsiteX55" fmla="*/ 500796 w 552902"/>
              <a:gd name="connsiteY55" fmla="*/ 396831 h 498055"/>
              <a:gd name="connsiteX56" fmla="*/ 506073 w 552902"/>
              <a:gd name="connsiteY56" fmla="*/ 397136 h 498055"/>
              <a:gd name="connsiteX57" fmla="*/ 552903 w 552902"/>
              <a:gd name="connsiteY57" fmla="*/ 350307 h 498055"/>
              <a:gd name="connsiteX58" fmla="*/ 506073 w 552902"/>
              <a:gd name="connsiteY58" fmla="*/ 303477 h 498055"/>
              <a:gd name="connsiteX59" fmla="*/ 506066 w 552902"/>
              <a:gd name="connsiteY59" fmla="*/ 11649 h 498055"/>
              <a:gd name="connsiteX60" fmla="*/ 541964 w 552902"/>
              <a:gd name="connsiteY60" fmla="*/ 47548 h 498055"/>
              <a:gd name="connsiteX61" fmla="*/ 506066 w 552902"/>
              <a:gd name="connsiteY61" fmla="*/ 83446 h 498055"/>
              <a:gd name="connsiteX62" fmla="*/ 470167 w 552902"/>
              <a:gd name="connsiteY62" fmla="*/ 47548 h 498055"/>
              <a:gd name="connsiteX63" fmla="*/ 506066 w 552902"/>
              <a:gd name="connsiteY63" fmla="*/ 11649 h 498055"/>
              <a:gd name="connsiteX64" fmla="*/ 46829 w 552902"/>
              <a:gd name="connsiteY64" fmla="*/ 184358 h 498055"/>
              <a:gd name="connsiteX65" fmla="*/ 10930 w 552902"/>
              <a:gd name="connsiteY65" fmla="*/ 148459 h 498055"/>
              <a:gd name="connsiteX66" fmla="*/ 46829 w 552902"/>
              <a:gd name="connsiteY66" fmla="*/ 112561 h 498055"/>
              <a:gd name="connsiteX67" fmla="*/ 82728 w 552902"/>
              <a:gd name="connsiteY67" fmla="*/ 148459 h 498055"/>
              <a:gd name="connsiteX68" fmla="*/ 46829 w 552902"/>
              <a:gd name="connsiteY68" fmla="*/ 184358 h 498055"/>
              <a:gd name="connsiteX69" fmla="*/ 46829 w 552902"/>
              <a:gd name="connsiteY69" fmla="*/ 487109 h 498055"/>
              <a:gd name="connsiteX70" fmla="*/ 10930 w 552902"/>
              <a:gd name="connsiteY70" fmla="*/ 451211 h 498055"/>
              <a:gd name="connsiteX71" fmla="*/ 46829 w 552902"/>
              <a:gd name="connsiteY71" fmla="*/ 415312 h 498055"/>
              <a:gd name="connsiteX72" fmla="*/ 82728 w 552902"/>
              <a:gd name="connsiteY72" fmla="*/ 451211 h 498055"/>
              <a:gd name="connsiteX73" fmla="*/ 46829 w 552902"/>
              <a:gd name="connsiteY73" fmla="*/ 487109 h 498055"/>
              <a:gd name="connsiteX74" fmla="*/ 506066 w 552902"/>
              <a:gd name="connsiteY74" fmla="*/ 386198 h 498055"/>
              <a:gd name="connsiteX75" fmla="*/ 470167 w 552902"/>
              <a:gd name="connsiteY75" fmla="*/ 350299 h 498055"/>
              <a:gd name="connsiteX76" fmla="*/ 506066 w 552902"/>
              <a:gd name="connsiteY76" fmla="*/ 314400 h 498055"/>
              <a:gd name="connsiteX77" fmla="*/ 541964 w 552902"/>
              <a:gd name="connsiteY77" fmla="*/ 350299 h 498055"/>
              <a:gd name="connsiteX78" fmla="*/ 506066 w 552902"/>
              <a:gd name="connsiteY78" fmla="*/ 386198 h 498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52902" h="498055">
                <a:moveTo>
                  <a:pt x="506066" y="303469"/>
                </a:moveTo>
                <a:cubicBezTo>
                  <a:pt x="504278" y="303469"/>
                  <a:pt x="502521" y="303579"/>
                  <a:pt x="500788" y="303774"/>
                </a:cubicBezTo>
                <a:cubicBezTo>
                  <a:pt x="483494" y="268367"/>
                  <a:pt x="447135" y="243914"/>
                  <a:pt x="405146" y="243914"/>
                </a:cubicBezTo>
                <a:lnTo>
                  <a:pt x="264744" y="243914"/>
                </a:lnTo>
                <a:lnTo>
                  <a:pt x="305671" y="202995"/>
                </a:lnTo>
                <a:lnTo>
                  <a:pt x="290212" y="202995"/>
                </a:lnTo>
                <a:lnTo>
                  <a:pt x="249293" y="243914"/>
                </a:lnTo>
                <a:lnTo>
                  <a:pt x="147749" y="243914"/>
                </a:lnTo>
                <a:cubicBezTo>
                  <a:pt x="110952" y="243914"/>
                  <a:pt x="78965" y="222974"/>
                  <a:pt x="63038" y="192392"/>
                </a:cubicBezTo>
                <a:cubicBezTo>
                  <a:pt x="80893" y="185779"/>
                  <a:pt x="93659" y="168587"/>
                  <a:pt x="93659" y="148459"/>
                </a:cubicBezTo>
                <a:cubicBezTo>
                  <a:pt x="93659" y="128332"/>
                  <a:pt x="80893" y="111132"/>
                  <a:pt x="63038" y="104527"/>
                </a:cubicBezTo>
                <a:cubicBezTo>
                  <a:pt x="78965" y="73945"/>
                  <a:pt x="110944" y="53005"/>
                  <a:pt x="147749" y="53005"/>
                </a:cubicBezTo>
                <a:lnTo>
                  <a:pt x="288143" y="53005"/>
                </a:lnTo>
                <a:lnTo>
                  <a:pt x="247224" y="93924"/>
                </a:lnTo>
                <a:lnTo>
                  <a:pt x="262683" y="93924"/>
                </a:lnTo>
                <a:lnTo>
                  <a:pt x="303602" y="53005"/>
                </a:lnTo>
                <a:lnTo>
                  <a:pt x="459572" y="53005"/>
                </a:lnTo>
                <a:cubicBezTo>
                  <a:pt x="462289" y="76256"/>
                  <a:pt x="482097" y="94369"/>
                  <a:pt x="506073" y="94369"/>
                </a:cubicBezTo>
                <a:cubicBezTo>
                  <a:pt x="531893" y="94369"/>
                  <a:pt x="552903" y="73359"/>
                  <a:pt x="552903" y="47540"/>
                </a:cubicBezTo>
                <a:cubicBezTo>
                  <a:pt x="552903" y="21720"/>
                  <a:pt x="531893" y="718"/>
                  <a:pt x="506066" y="718"/>
                </a:cubicBezTo>
                <a:cubicBezTo>
                  <a:pt x="482097" y="718"/>
                  <a:pt x="462281" y="18824"/>
                  <a:pt x="459564" y="42082"/>
                </a:cubicBezTo>
                <a:lnTo>
                  <a:pt x="303618" y="42082"/>
                </a:lnTo>
                <a:lnTo>
                  <a:pt x="261543" y="0"/>
                </a:lnTo>
                <a:lnTo>
                  <a:pt x="246084" y="0"/>
                </a:lnTo>
                <a:lnTo>
                  <a:pt x="288167" y="42082"/>
                </a:lnTo>
                <a:lnTo>
                  <a:pt x="147749" y="42082"/>
                </a:lnTo>
                <a:cubicBezTo>
                  <a:pt x="105768" y="42082"/>
                  <a:pt x="69401" y="66535"/>
                  <a:pt x="52107" y="101942"/>
                </a:cubicBezTo>
                <a:cubicBezTo>
                  <a:pt x="50374" y="101747"/>
                  <a:pt x="48617" y="101638"/>
                  <a:pt x="46829" y="101638"/>
                </a:cubicBezTo>
                <a:cubicBezTo>
                  <a:pt x="21010" y="101638"/>
                  <a:pt x="0" y="122648"/>
                  <a:pt x="0" y="148467"/>
                </a:cubicBezTo>
                <a:cubicBezTo>
                  <a:pt x="0" y="174287"/>
                  <a:pt x="21010" y="195297"/>
                  <a:pt x="46829" y="195297"/>
                </a:cubicBezTo>
                <a:cubicBezTo>
                  <a:pt x="48617" y="195297"/>
                  <a:pt x="50374" y="195187"/>
                  <a:pt x="52107" y="194992"/>
                </a:cubicBezTo>
                <a:cubicBezTo>
                  <a:pt x="69401" y="230399"/>
                  <a:pt x="105760" y="254852"/>
                  <a:pt x="147749" y="254852"/>
                </a:cubicBezTo>
                <a:lnTo>
                  <a:pt x="249285" y="254852"/>
                </a:lnTo>
                <a:lnTo>
                  <a:pt x="291360" y="296927"/>
                </a:lnTo>
                <a:lnTo>
                  <a:pt x="306819" y="296927"/>
                </a:lnTo>
                <a:lnTo>
                  <a:pt x="264744" y="254852"/>
                </a:lnTo>
                <a:lnTo>
                  <a:pt x="405154" y="254852"/>
                </a:lnTo>
                <a:cubicBezTo>
                  <a:pt x="441951" y="254852"/>
                  <a:pt x="473938" y="275792"/>
                  <a:pt x="489865" y="306374"/>
                </a:cubicBezTo>
                <a:cubicBezTo>
                  <a:pt x="472009" y="312987"/>
                  <a:pt x="459244" y="330179"/>
                  <a:pt x="459244" y="350307"/>
                </a:cubicBezTo>
                <a:cubicBezTo>
                  <a:pt x="459244" y="370434"/>
                  <a:pt x="472009" y="387634"/>
                  <a:pt x="489865" y="394239"/>
                </a:cubicBezTo>
                <a:cubicBezTo>
                  <a:pt x="473938" y="424821"/>
                  <a:pt x="441958" y="445761"/>
                  <a:pt x="405154" y="445761"/>
                </a:cubicBezTo>
                <a:lnTo>
                  <a:pt x="303610" y="445761"/>
                </a:lnTo>
                <a:lnTo>
                  <a:pt x="261551" y="403702"/>
                </a:lnTo>
                <a:lnTo>
                  <a:pt x="246092" y="403702"/>
                </a:lnTo>
                <a:lnTo>
                  <a:pt x="288159" y="445761"/>
                </a:lnTo>
                <a:lnTo>
                  <a:pt x="93331" y="445761"/>
                </a:lnTo>
                <a:cubicBezTo>
                  <a:pt x="90614" y="422502"/>
                  <a:pt x="70806" y="404397"/>
                  <a:pt x="46829" y="404397"/>
                </a:cubicBezTo>
                <a:cubicBezTo>
                  <a:pt x="21010" y="404397"/>
                  <a:pt x="0" y="425407"/>
                  <a:pt x="0" y="451226"/>
                </a:cubicBezTo>
                <a:cubicBezTo>
                  <a:pt x="0" y="477046"/>
                  <a:pt x="21010" y="498056"/>
                  <a:pt x="46829" y="498056"/>
                </a:cubicBezTo>
                <a:cubicBezTo>
                  <a:pt x="70798" y="498056"/>
                  <a:pt x="90614" y="479950"/>
                  <a:pt x="93331" y="456691"/>
                </a:cubicBezTo>
                <a:lnTo>
                  <a:pt x="288159" y="456691"/>
                </a:lnTo>
                <a:lnTo>
                  <a:pt x="247224" y="497626"/>
                </a:lnTo>
                <a:lnTo>
                  <a:pt x="262683" y="497626"/>
                </a:lnTo>
                <a:lnTo>
                  <a:pt x="303618" y="456691"/>
                </a:lnTo>
                <a:lnTo>
                  <a:pt x="405154" y="456691"/>
                </a:lnTo>
                <a:cubicBezTo>
                  <a:pt x="447135" y="456691"/>
                  <a:pt x="483502" y="432238"/>
                  <a:pt x="500796" y="396831"/>
                </a:cubicBezTo>
                <a:cubicBezTo>
                  <a:pt x="502529" y="397027"/>
                  <a:pt x="504286" y="397136"/>
                  <a:pt x="506073" y="397136"/>
                </a:cubicBezTo>
                <a:cubicBezTo>
                  <a:pt x="531893" y="397136"/>
                  <a:pt x="552903" y="376126"/>
                  <a:pt x="552903" y="350307"/>
                </a:cubicBezTo>
                <a:cubicBezTo>
                  <a:pt x="552903" y="324487"/>
                  <a:pt x="531893" y="303477"/>
                  <a:pt x="506073" y="303477"/>
                </a:cubicBezTo>
                <a:close/>
                <a:moveTo>
                  <a:pt x="506066" y="11649"/>
                </a:moveTo>
                <a:cubicBezTo>
                  <a:pt x="525858" y="11649"/>
                  <a:pt x="541964" y="27756"/>
                  <a:pt x="541964" y="47548"/>
                </a:cubicBezTo>
                <a:cubicBezTo>
                  <a:pt x="541964" y="67340"/>
                  <a:pt x="525858" y="83446"/>
                  <a:pt x="506066" y="83446"/>
                </a:cubicBezTo>
                <a:cubicBezTo>
                  <a:pt x="486274" y="83446"/>
                  <a:pt x="470167" y="67340"/>
                  <a:pt x="470167" y="47548"/>
                </a:cubicBezTo>
                <a:cubicBezTo>
                  <a:pt x="470167" y="27756"/>
                  <a:pt x="486274" y="11649"/>
                  <a:pt x="506066" y="11649"/>
                </a:cubicBezTo>
                <a:close/>
                <a:moveTo>
                  <a:pt x="46829" y="184358"/>
                </a:moveTo>
                <a:cubicBezTo>
                  <a:pt x="27037" y="184358"/>
                  <a:pt x="10930" y="168251"/>
                  <a:pt x="10930" y="148459"/>
                </a:cubicBezTo>
                <a:cubicBezTo>
                  <a:pt x="10930" y="128667"/>
                  <a:pt x="27037" y="112561"/>
                  <a:pt x="46829" y="112561"/>
                </a:cubicBezTo>
                <a:cubicBezTo>
                  <a:pt x="66621" y="112561"/>
                  <a:pt x="82728" y="128667"/>
                  <a:pt x="82728" y="148459"/>
                </a:cubicBezTo>
                <a:cubicBezTo>
                  <a:pt x="82728" y="168251"/>
                  <a:pt x="66621" y="184358"/>
                  <a:pt x="46829" y="184358"/>
                </a:cubicBezTo>
                <a:close/>
                <a:moveTo>
                  <a:pt x="46829" y="487109"/>
                </a:moveTo>
                <a:cubicBezTo>
                  <a:pt x="27037" y="487109"/>
                  <a:pt x="10930" y="471003"/>
                  <a:pt x="10930" y="451211"/>
                </a:cubicBezTo>
                <a:cubicBezTo>
                  <a:pt x="10930" y="431419"/>
                  <a:pt x="27037" y="415312"/>
                  <a:pt x="46829" y="415312"/>
                </a:cubicBezTo>
                <a:cubicBezTo>
                  <a:pt x="66621" y="415312"/>
                  <a:pt x="82728" y="431419"/>
                  <a:pt x="82728" y="451211"/>
                </a:cubicBezTo>
                <a:cubicBezTo>
                  <a:pt x="82728" y="471003"/>
                  <a:pt x="66621" y="487109"/>
                  <a:pt x="46829" y="487109"/>
                </a:cubicBezTo>
                <a:close/>
                <a:moveTo>
                  <a:pt x="506066" y="386198"/>
                </a:moveTo>
                <a:cubicBezTo>
                  <a:pt x="486274" y="386198"/>
                  <a:pt x="470167" y="370091"/>
                  <a:pt x="470167" y="350299"/>
                </a:cubicBezTo>
                <a:cubicBezTo>
                  <a:pt x="470167" y="330507"/>
                  <a:pt x="486274" y="314400"/>
                  <a:pt x="506066" y="314400"/>
                </a:cubicBezTo>
                <a:cubicBezTo>
                  <a:pt x="525858" y="314400"/>
                  <a:pt x="541964" y="330507"/>
                  <a:pt x="541964" y="350299"/>
                </a:cubicBezTo>
                <a:cubicBezTo>
                  <a:pt x="541964" y="370091"/>
                  <a:pt x="525858" y="386198"/>
                  <a:pt x="506066" y="386198"/>
                </a:cubicBezTo>
                <a:close/>
              </a:path>
            </a:pathLst>
          </a:custGeom>
          <a:solidFill>
            <a:schemeClr val="accent1"/>
          </a:solidFill>
          <a:ln w="780" cap="flat">
            <a:noFill/>
            <a:prstDash val="solid"/>
            <a:miter/>
          </a:ln>
        </p:spPr>
        <p:txBody>
          <a:bodyPr rtlCol="0" anchor="ctr"/>
          <a:lstStyle/>
          <a:p>
            <a:endParaRPr lang="en-GB" sz="1200" noProof="0" dirty="0"/>
          </a:p>
        </p:txBody>
      </p:sp>
      <p:sp>
        <p:nvSpPr>
          <p:cNvPr id="64" name="Free-form: Shape 63">
            <a:extLst>
              <a:ext uri="{FF2B5EF4-FFF2-40B4-BE49-F238E27FC236}">
                <a16:creationId xmlns:a16="http://schemas.microsoft.com/office/drawing/2014/main" id="{B059C36C-D4D2-51AD-6469-ABE45D2A7B6E}"/>
              </a:ext>
            </a:extLst>
          </p:cNvPr>
          <p:cNvSpPr>
            <a:spLocks noChangeAspect="1"/>
          </p:cNvSpPr>
          <p:nvPr/>
        </p:nvSpPr>
        <p:spPr>
          <a:xfrm>
            <a:off x="8502167" y="2871595"/>
            <a:ext cx="785637" cy="547395"/>
          </a:xfrm>
          <a:custGeom>
            <a:avLst/>
            <a:gdLst>
              <a:gd name="connsiteX0" fmla="*/ 545313 w 634880"/>
              <a:gd name="connsiteY0" fmla="*/ 200690 h 442355"/>
              <a:gd name="connsiteX1" fmla="*/ 504074 w 634880"/>
              <a:gd name="connsiteY1" fmla="*/ 229156 h 442355"/>
              <a:gd name="connsiteX2" fmla="*/ 503051 w 634880"/>
              <a:gd name="connsiteY2" fmla="*/ 231842 h 442355"/>
              <a:gd name="connsiteX3" fmla="*/ 500256 w 634880"/>
              <a:gd name="connsiteY3" fmla="*/ 232521 h 442355"/>
              <a:gd name="connsiteX4" fmla="*/ 466660 w 634880"/>
              <a:gd name="connsiteY4" fmla="*/ 275353 h 442355"/>
              <a:gd name="connsiteX5" fmla="*/ 474187 w 634880"/>
              <a:gd name="connsiteY5" fmla="*/ 300001 h 442355"/>
              <a:gd name="connsiteX6" fmla="*/ 476256 w 634880"/>
              <a:gd name="connsiteY6" fmla="*/ 303062 h 442355"/>
              <a:gd name="connsiteX7" fmla="*/ 474187 w 634880"/>
              <a:gd name="connsiteY7" fmla="*/ 306122 h 442355"/>
              <a:gd name="connsiteX8" fmla="*/ 466660 w 634880"/>
              <a:gd name="connsiteY8" fmla="*/ 330771 h 442355"/>
              <a:gd name="connsiteX9" fmla="*/ 510757 w 634880"/>
              <a:gd name="connsiteY9" fmla="*/ 374867 h 442355"/>
              <a:gd name="connsiteX10" fmla="*/ 541495 w 634880"/>
              <a:gd name="connsiteY10" fmla="*/ 362375 h 442355"/>
              <a:gd name="connsiteX11" fmla="*/ 545305 w 634880"/>
              <a:gd name="connsiteY11" fmla="*/ 358667 h 442355"/>
              <a:gd name="connsiteX12" fmla="*/ 549115 w 634880"/>
              <a:gd name="connsiteY12" fmla="*/ 362375 h 442355"/>
              <a:gd name="connsiteX13" fmla="*/ 579853 w 634880"/>
              <a:gd name="connsiteY13" fmla="*/ 374867 h 442355"/>
              <a:gd name="connsiteX14" fmla="*/ 623950 w 634880"/>
              <a:gd name="connsiteY14" fmla="*/ 330771 h 442355"/>
              <a:gd name="connsiteX15" fmla="*/ 616424 w 634880"/>
              <a:gd name="connsiteY15" fmla="*/ 306122 h 442355"/>
              <a:gd name="connsiteX16" fmla="*/ 616439 w 634880"/>
              <a:gd name="connsiteY16" fmla="*/ 306122 h 442355"/>
              <a:gd name="connsiteX17" fmla="*/ 614370 w 634880"/>
              <a:gd name="connsiteY17" fmla="*/ 303062 h 442355"/>
              <a:gd name="connsiteX18" fmla="*/ 616439 w 634880"/>
              <a:gd name="connsiteY18" fmla="*/ 300001 h 442355"/>
              <a:gd name="connsiteX19" fmla="*/ 623966 w 634880"/>
              <a:gd name="connsiteY19" fmla="*/ 275353 h 442355"/>
              <a:gd name="connsiteX20" fmla="*/ 590370 w 634880"/>
              <a:gd name="connsiteY20" fmla="*/ 232521 h 442355"/>
              <a:gd name="connsiteX21" fmla="*/ 587575 w 634880"/>
              <a:gd name="connsiteY21" fmla="*/ 231842 h 442355"/>
              <a:gd name="connsiteX22" fmla="*/ 586552 w 634880"/>
              <a:gd name="connsiteY22" fmla="*/ 229156 h 442355"/>
              <a:gd name="connsiteX23" fmla="*/ 545313 w 634880"/>
              <a:gd name="connsiteY23" fmla="*/ 200690 h 442355"/>
              <a:gd name="connsiteX24" fmla="*/ 545305 w 634880"/>
              <a:gd name="connsiteY24" fmla="*/ 189752 h 442355"/>
              <a:gd name="connsiteX25" fmla="*/ 595687 w 634880"/>
              <a:gd name="connsiteY25" fmla="*/ 222645 h 442355"/>
              <a:gd name="connsiteX26" fmla="*/ 634880 w 634880"/>
              <a:gd name="connsiteY26" fmla="*/ 275353 h 442355"/>
              <a:gd name="connsiteX27" fmla="*/ 627401 w 634880"/>
              <a:gd name="connsiteY27" fmla="*/ 303062 h 442355"/>
              <a:gd name="connsiteX28" fmla="*/ 634880 w 634880"/>
              <a:gd name="connsiteY28" fmla="*/ 330771 h 442355"/>
              <a:gd name="connsiteX29" fmla="*/ 579853 w 634880"/>
              <a:gd name="connsiteY29" fmla="*/ 385798 h 442355"/>
              <a:gd name="connsiteX30" fmla="*/ 550770 w 634880"/>
              <a:gd name="connsiteY30" fmla="*/ 377483 h 442355"/>
              <a:gd name="connsiteX31" fmla="*/ 550770 w 634880"/>
              <a:gd name="connsiteY31" fmla="*/ 442347 h 442355"/>
              <a:gd name="connsiteX32" fmla="*/ 539840 w 634880"/>
              <a:gd name="connsiteY32" fmla="*/ 442347 h 442355"/>
              <a:gd name="connsiteX33" fmla="*/ 539840 w 634880"/>
              <a:gd name="connsiteY33" fmla="*/ 377483 h 442355"/>
              <a:gd name="connsiteX34" fmla="*/ 510757 w 634880"/>
              <a:gd name="connsiteY34" fmla="*/ 385798 h 442355"/>
              <a:gd name="connsiteX35" fmla="*/ 455730 w 634880"/>
              <a:gd name="connsiteY35" fmla="*/ 330771 h 442355"/>
              <a:gd name="connsiteX36" fmla="*/ 463210 w 634880"/>
              <a:gd name="connsiteY36" fmla="*/ 303062 h 442355"/>
              <a:gd name="connsiteX37" fmla="*/ 455730 w 634880"/>
              <a:gd name="connsiteY37" fmla="*/ 275353 h 442355"/>
              <a:gd name="connsiteX38" fmla="*/ 494924 w 634880"/>
              <a:gd name="connsiteY38" fmla="*/ 222645 h 442355"/>
              <a:gd name="connsiteX39" fmla="*/ 545305 w 634880"/>
              <a:gd name="connsiteY39" fmla="*/ 189752 h 442355"/>
              <a:gd name="connsiteX40" fmla="*/ 199013 w 634880"/>
              <a:gd name="connsiteY40" fmla="*/ 161255 h 442355"/>
              <a:gd name="connsiteX41" fmla="*/ 203494 w 634880"/>
              <a:gd name="connsiteY41" fmla="*/ 163589 h 442355"/>
              <a:gd name="connsiteX42" fmla="*/ 282873 w 634880"/>
              <a:gd name="connsiteY42" fmla="*/ 277352 h 442355"/>
              <a:gd name="connsiteX43" fmla="*/ 314696 w 634880"/>
              <a:gd name="connsiteY43" fmla="*/ 231741 h 442355"/>
              <a:gd name="connsiteX44" fmla="*/ 319178 w 634880"/>
              <a:gd name="connsiteY44" fmla="*/ 229406 h 442355"/>
              <a:gd name="connsiteX45" fmla="*/ 323659 w 634880"/>
              <a:gd name="connsiteY45" fmla="*/ 231741 h 442355"/>
              <a:gd name="connsiteX46" fmla="*/ 470627 w 634880"/>
              <a:gd name="connsiteY46" fmla="*/ 442355 h 442355"/>
              <a:gd name="connsiteX47" fmla="*/ 457300 w 634880"/>
              <a:gd name="connsiteY47" fmla="*/ 442355 h 442355"/>
              <a:gd name="connsiteX48" fmla="*/ 319178 w 634880"/>
              <a:gd name="connsiteY48" fmla="*/ 244420 h 442355"/>
              <a:gd name="connsiteX49" fmla="*/ 181055 w 634880"/>
              <a:gd name="connsiteY49" fmla="*/ 442355 h 442355"/>
              <a:gd name="connsiteX50" fmla="*/ 167728 w 634880"/>
              <a:gd name="connsiteY50" fmla="*/ 442355 h 442355"/>
              <a:gd name="connsiteX51" fmla="*/ 276205 w 634880"/>
              <a:gd name="connsiteY51" fmla="*/ 286901 h 442355"/>
              <a:gd name="connsiteX52" fmla="*/ 199005 w 634880"/>
              <a:gd name="connsiteY52" fmla="*/ 176269 h 442355"/>
              <a:gd name="connsiteX53" fmla="*/ 13327 w 634880"/>
              <a:gd name="connsiteY53" fmla="*/ 442355 h 442355"/>
              <a:gd name="connsiteX54" fmla="*/ 0 w 634880"/>
              <a:gd name="connsiteY54" fmla="*/ 442355 h 442355"/>
              <a:gd name="connsiteX55" fmla="*/ 194531 w 634880"/>
              <a:gd name="connsiteY55" fmla="*/ 163589 h 442355"/>
              <a:gd name="connsiteX56" fmla="*/ 199013 w 634880"/>
              <a:gd name="connsiteY56" fmla="*/ 161255 h 442355"/>
              <a:gd name="connsiteX57" fmla="*/ 348182 w 634880"/>
              <a:gd name="connsiteY57" fmla="*/ 10930 h 442355"/>
              <a:gd name="connsiteX58" fmla="*/ 290453 w 634880"/>
              <a:gd name="connsiteY58" fmla="*/ 68659 h 442355"/>
              <a:gd name="connsiteX59" fmla="*/ 291273 w 634880"/>
              <a:gd name="connsiteY59" fmla="*/ 78309 h 442355"/>
              <a:gd name="connsiteX60" fmla="*/ 292101 w 634880"/>
              <a:gd name="connsiteY60" fmla="*/ 83220 h 442355"/>
              <a:gd name="connsiteX61" fmla="*/ 287283 w 634880"/>
              <a:gd name="connsiteY61" fmla="*/ 84500 h 442355"/>
              <a:gd name="connsiteX62" fmla="*/ 287276 w 634880"/>
              <a:gd name="connsiteY62" fmla="*/ 84500 h 442355"/>
              <a:gd name="connsiteX63" fmla="*/ 254508 w 634880"/>
              <a:gd name="connsiteY63" fmla="*/ 127121 h 442355"/>
              <a:gd name="connsiteX64" fmla="*/ 298604 w 634880"/>
              <a:gd name="connsiteY64" fmla="*/ 171218 h 442355"/>
              <a:gd name="connsiteX65" fmla="*/ 460930 w 634880"/>
              <a:gd name="connsiteY65" fmla="*/ 171218 h 442355"/>
              <a:gd name="connsiteX66" fmla="*/ 505026 w 634880"/>
              <a:gd name="connsiteY66" fmla="*/ 127121 h 442355"/>
              <a:gd name="connsiteX67" fmla="*/ 474390 w 634880"/>
              <a:gd name="connsiteY67" fmla="*/ 85125 h 442355"/>
              <a:gd name="connsiteX68" fmla="*/ 470400 w 634880"/>
              <a:gd name="connsiteY68" fmla="*/ 83845 h 442355"/>
              <a:gd name="connsiteX69" fmla="*/ 470603 w 634880"/>
              <a:gd name="connsiteY69" fmla="*/ 79660 h 442355"/>
              <a:gd name="connsiteX70" fmla="*/ 470658 w 634880"/>
              <a:gd name="connsiteY70" fmla="*/ 77559 h 442355"/>
              <a:gd name="connsiteX71" fmla="*/ 426561 w 634880"/>
              <a:gd name="connsiteY71" fmla="*/ 33463 h 442355"/>
              <a:gd name="connsiteX72" fmla="*/ 404286 w 634880"/>
              <a:gd name="connsiteY72" fmla="*/ 39506 h 442355"/>
              <a:gd name="connsiteX73" fmla="*/ 399742 w 634880"/>
              <a:gd name="connsiteY73" fmla="*/ 42176 h 442355"/>
              <a:gd name="connsiteX74" fmla="*/ 396916 w 634880"/>
              <a:gd name="connsiteY74" fmla="*/ 37726 h 442355"/>
              <a:gd name="connsiteX75" fmla="*/ 348182 w 634880"/>
              <a:gd name="connsiteY75" fmla="*/ 10930 h 442355"/>
              <a:gd name="connsiteX76" fmla="*/ 348182 w 634880"/>
              <a:gd name="connsiteY76" fmla="*/ 0 h 442355"/>
              <a:gd name="connsiteX77" fmla="*/ 403279 w 634880"/>
              <a:gd name="connsiteY77" fmla="*/ 27717 h 442355"/>
              <a:gd name="connsiteX78" fmla="*/ 426569 w 634880"/>
              <a:gd name="connsiteY78" fmla="*/ 22540 h 442355"/>
              <a:gd name="connsiteX79" fmla="*/ 481580 w 634880"/>
              <a:gd name="connsiteY79" fmla="*/ 76107 h 442355"/>
              <a:gd name="connsiteX80" fmla="*/ 515972 w 634880"/>
              <a:gd name="connsiteY80" fmla="*/ 127129 h 442355"/>
              <a:gd name="connsiteX81" fmla="*/ 460945 w 634880"/>
              <a:gd name="connsiteY81" fmla="*/ 182156 h 442355"/>
              <a:gd name="connsiteX82" fmla="*/ 298620 w 634880"/>
              <a:gd name="connsiteY82" fmla="*/ 182156 h 442355"/>
              <a:gd name="connsiteX83" fmla="*/ 298612 w 634880"/>
              <a:gd name="connsiteY83" fmla="*/ 182148 h 442355"/>
              <a:gd name="connsiteX84" fmla="*/ 243585 w 634880"/>
              <a:gd name="connsiteY84" fmla="*/ 127121 h 442355"/>
              <a:gd name="connsiteX85" fmla="*/ 279859 w 634880"/>
              <a:gd name="connsiteY85" fmla="*/ 75381 h 442355"/>
              <a:gd name="connsiteX86" fmla="*/ 279523 w 634880"/>
              <a:gd name="connsiteY86" fmla="*/ 68659 h 442355"/>
              <a:gd name="connsiteX87" fmla="*/ 348182 w 634880"/>
              <a:gd name="connsiteY87" fmla="*/ 0 h 442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634880" h="442355">
                <a:moveTo>
                  <a:pt x="545313" y="200690"/>
                </a:moveTo>
                <a:cubicBezTo>
                  <a:pt x="527106" y="200690"/>
                  <a:pt x="510531" y="212128"/>
                  <a:pt x="504074" y="229156"/>
                </a:cubicBezTo>
                <a:lnTo>
                  <a:pt x="503051" y="231842"/>
                </a:lnTo>
                <a:lnTo>
                  <a:pt x="500256" y="232521"/>
                </a:lnTo>
                <a:cubicBezTo>
                  <a:pt x="480472" y="237354"/>
                  <a:pt x="466660" y="254968"/>
                  <a:pt x="466660" y="275353"/>
                </a:cubicBezTo>
                <a:cubicBezTo>
                  <a:pt x="466660" y="284191"/>
                  <a:pt x="469260" y="292709"/>
                  <a:pt x="474187" y="300001"/>
                </a:cubicBezTo>
                <a:lnTo>
                  <a:pt x="476256" y="303062"/>
                </a:lnTo>
                <a:lnTo>
                  <a:pt x="474187" y="306122"/>
                </a:lnTo>
                <a:cubicBezTo>
                  <a:pt x="469260" y="313407"/>
                  <a:pt x="466660" y="321933"/>
                  <a:pt x="466660" y="330771"/>
                </a:cubicBezTo>
                <a:cubicBezTo>
                  <a:pt x="466660" y="355083"/>
                  <a:pt x="486445" y="374867"/>
                  <a:pt x="510757" y="374867"/>
                </a:cubicBezTo>
                <a:cubicBezTo>
                  <a:pt x="522297" y="374867"/>
                  <a:pt x="533211" y="370433"/>
                  <a:pt x="541495" y="362375"/>
                </a:cubicBezTo>
                <a:lnTo>
                  <a:pt x="545305" y="358667"/>
                </a:lnTo>
                <a:lnTo>
                  <a:pt x="549115" y="362375"/>
                </a:lnTo>
                <a:cubicBezTo>
                  <a:pt x="557399" y="370433"/>
                  <a:pt x="568314" y="374867"/>
                  <a:pt x="579853" y="374867"/>
                </a:cubicBezTo>
                <a:cubicBezTo>
                  <a:pt x="604166" y="374867"/>
                  <a:pt x="623950" y="355083"/>
                  <a:pt x="623950" y="330771"/>
                </a:cubicBezTo>
                <a:cubicBezTo>
                  <a:pt x="623950" y="321933"/>
                  <a:pt x="621350" y="313415"/>
                  <a:pt x="616424" y="306122"/>
                </a:cubicBezTo>
                <a:lnTo>
                  <a:pt x="616439" y="306122"/>
                </a:lnTo>
                <a:lnTo>
                  <a:pt x="614370" y="303062"/>
                </a:lnTo>
                <a:lnTo>
                  <a:pt x="616439" y="300001"/>
                </a:lnTo>
                <a:cubicBezTo>
                  <a:pt x="621366" y="292717"/>
                  <a:pt x="623966" y="284191"/>
                  <a:pt x="623966" y="275353"/>
                </a:cubicBezTo>
                <a:cubicBezTo>
                  <a:pt x="623966" y="254968"/>
                  <a:pt x="610146" y="237354"/>
                  <a:pt x="590370" y="232521"/>
                </a:cubicBezTo>
                <a:lnTo>
                  <a:pt x="587575" y="231842"/>
                </a:lnTo>
                <a:lnTo>
                  <a:pt x="586552" y="229156"/>
                </a:lnTo>
                <a:cubicBezTo>
                  <a:pt x="580095" y="212128"/>
                  <a:pt x="563520" y="200690"/>
                  <a:pt x="545313" y="200690"/>
                </a:cubicBezTo>
                <a:close/>
                <a:moveTo>
                  <a:pt x="545305" y="189752"/>
                </a:moveTo>
                <a:cubicBezTo>
                  <a:pt x="567072" y="189752"/>
                  <a:pt x="586974" y="202861"/>
                  <a:pt x="595687" y="222645"/>
                </a:cubicBezTo>
                <a:cubicBezTo>
                  <a:pt x="618906" y="229586"/>
                  <a:pt x="634880" y="250869"/>
                  <a:pt x="634880" y="275353"/>
                </a:cubicBezTo>
                <a:cubicBezTo>
                  <a:pt x="634880" y="285167"/>
                  <a:pt x="632304" y="294669"/>
                  <a:pt x="627401" y="303062"/>
                </a:cubicBezTo>
                <a:cubicBezTo>
                  <a:pt x="632304" y="311455"/>
                  <a:pt x="634880" y="320957"/>
                  <a:pt x="634880" y="330771"/>
                </a:cubicBezTo>
                <a:cubicBezTo>
                  <a:pt x="634880" y="361111"/>
                  <a:pt x="610193" y="385798"/>
                  <a:pt x="579853" y="385798"/>
                </a:cubicBezTo>
                <a:cubicBezTo>
                  <a:pt x="569430" y="385798"/>
                  <a:pt x="559421" y="382893"/>
                  <a:pt x="550770" y="377483"/>
                </a:cubicBezTo>
                <a:lnTo>
                  <a:pt x="550770" y="442347"/>
                </a:lnTo>
                <a:lnTo>
                  <a:pt x="539840" y="442347"/>
                </a:lnTo>
                <a:lnTo>
                  <a:pt x="539840" y="377483"/>
                </a:lnTo>
                <a:cubicBezTo>
                  <a:pt x="531189" y="382893"/>
                  <a:pt x="521180" y="385798"/>
                  <a:pt x="510757" y="385798"/>
                </a:cubicBezTo>
                <a:cubicBezTo>
                  <a:pt x="480417" y="385798"/>
                  <a:pt x="455730" y="361111"/>
                  <a:pt x="455730" y="330771"/>
                </a:cubicBezTo>
                <a:cubicBezTo>
                  <a:pt x="455730" y="320957"/>
                  <a:pt x="458306" y="311455"/>
                  <a:pt x="463210" y="303062"/>
                </a:cubicBezTo>
                <a:cubicBezTo>
                  <a:pt x="458306" y="294677"/>
                  <a:pt x="455730" y="285167"/>
                  <a:pt x="455730" y="275353"/>
                </a:cubicBezTo>
                <a:cubicBezTo>
                  <a:pt x="455730" y="250861"/>
                  <a:pt x="471704" y="229586"/>
                  <a:pt x="494924" y="222645"/>
                </a:cubicBezTo>
                <a:cubicBezTo>
                  <a:pt x="503637" y="202861"/>
                  <a:pt x="523538" y="189752"/>
                  <a:pt x="545305" y="189752"/>
                </a:cubicBezTo>
                <a:close/>
                <a:moveTo>
                  <a:pt x="199013" y="161255"/>
                </a:moveTo>
                <a:cubicBezTo>
                  <a:pt x="200801" y="161255"/>
                  <a:pt x="202471" y="162122"/>
                  <a:pt x="203494" y="163589"/>
                </a:cubicBezTo>
                <a:lnTo>
                  <a:pt x="282873" y="277352"/>
                </a:lnTo>
                <a:lnTo>
                  <a:pt x="314696" y="231741"/>
                </a:lnTo>
                <a:cubicBezTo>
                  <a:pt x="315719" y="230281"/>
                  <a:pt x="317390" y="229406"/>
                  <a:pt x="319178" y="229406"/>
                </a:cubicBezTo>
                <a:cubicBezTo>
                  <a:pt x="320965" y="229406"/>
                  <a:pt x="322636" y="230273"/>
                  <a:pt x="323659" y="231741"/>
                </a:cubicBezTo>
                <a:lnTo>
                  <a:pt x="470627" y="442355"/>
                </a:lnTo>
                <a:lnTo>
                  <a:pt x="457300" y="442355"/>
                </a:lnTo>
                <a:lnTo>
                  <a:pt x="319178" y="244420"/>
                </a:lnTo>
                <a:lnTo>
                  <a:pt x="181055" y="442355"/>
                </a:lnTo>
                <a:lnTo>
                  <a:pt x="167728" y="442355"/>
                </a:lnTo>
                <a:lnTo>
                  <a:pt x="276205" y="286901"/>
                </a:lnTo>
                <a:lnTo>
                  <a:pt x="199005" y="176269"/>
                </a:lnTo>
                <a:lnTo>
                  <a:pt x="13327" y="442355"/>
                </a:lnTo>
                <a:lnTo>
                  <a:pt x="0" y="442355"/>
                </a:lnTo>
                <a:lnTo>
                  <a:pt x="194531" y="163589"/>
                </a:lnTo>
                <a:cubicBezTo>
                  <a:pt x="195554" y="162129"/>
                  <a:pt x="197225" y="161255"/>
                  <a:pt x="199013" y="161255"/>
                </a:cubicBezTo>
                <a:close/>
                <a:moveTo>
                  <a:pt x="348182" y="10930"/>
                </a:moveTo>
                <a:cubicBezTo>
                  <a:pt x="316351" y="10930"/>
                  <a:pt x="290453" y="36828"/>
                  <a:pt x="290453" y="68659"/>
                </a:cubicBezTo>
                <a:cubicBezTo>
                  <a:pt x="290453" y="71829"/>
                  <a:pt x="290727" y="75077"/>
                  <a:pt x="291273" y="78309"/>
                </a:cubicBezTo>
                <a:lnTo>
                  <a:pt x="292101" y="83220"/>
                </a:lnTo>
                <a:lnTo>
                  <a:pt x="287283" y="84500"/>
                </a:lnTo>
                <a:lnTo>
                  <a:pt x="287276" y="84500"/>
                </a:lnTo>
                <a:cubicBezTo>
                  <a:pt x="267983" y="89614"/>
                  <a:pt x="254508" y="107142"/>
                  <a:pt x="254508" y="127121"/>
                </a:cubicBezTo>
                <a:cubicBezTo>
                  <a:pt x="254508" y="151434"/>
                  <a:pt x="274284" y="171218"/>
                  <a:pt x="298604" y="171218"/>
                </a:cubicBezTo>
                <a:lnTo>
                  <a:pt x="460930" y="171218"/>
                </a:lnTo>
                <a:cubicBezTo>
                  <a:pt x="485242" y="171218"/>
                  <a:pt x="505026" y="151434"/>
                  <a:pt x="505026" y="127121"/>
                </a:cubicBezTo>
                <a:cubicBezTo>
                  <a:pt x="505026" y="107876"/>
                  <a:pt x="492714" y="90996"/>
                  <a:pt x="474390" y="85125"/>
                </a:cubicBezTo>
                <a:lnTo>
                  <a:pt x="470400" y="83845"/>
                </a:lnTo>
                <a:lnTo>
                  <a:pt x="470603" y="79660"/>
                </a:lnTo>
                <a:cubicBezTo>
                  <a:pt x="470642" y="78895"/>
                  <a:pt x="470658" y="78208"/>
                  <a:pt x="470658" y="77559"/>
                </a:cubicBezTo>
                <a:cubicBezTo>
                  <a:pt x="470658" y="53247"/>
                  <a:pt x="450874" y="33463"/>
                  <a:pt x="426561" y="33463"/>
                </a:cubicBezTo>
                <a:cubicBezTo>
                  <a:pt x="418730" y="33463"/>
                  <a:pt x="411024" y="35547"/>
                  <a:pt x="404286" y="39506"/>
                </a:cubicBezTo>
                <a:lnTo>
                  <a:pt x="399742" y="42176"/>
                </a:lnTo>
                <a:lnTo>
                  <a:pt x="396916" y="37726"/>
                </a:lnTo>
                <a:cubicBezTo>
                  <a:pt x="386235" y="20947"/>
                  <a:pt x="368021" y="10930"/>
                  <a:pt x="348182" y="10930"/>
                </a:cubicBezTo>
                <a:close/>
                <a:moveTo>
                  <a:pt x="348182" y="0"/>
                </a:moveTo>
                <a:cubicBezTo>
                  <a:pt x="370090" y="0"/>
                  <a:pt x="390334" y="10267"/>
                  <a:pt x="403279" y="27717"/>
                </a:cubicBezTo>
                <a:cubicBezTo>
                  <a:pt x="410540" y="24320"/>
                  <a:pt x="418504" y="22540"/>
                  <a:pt x="426569" y="22540"/>
                </a:cubicBezTo>
                <a:cubicBezTo>
                  <a:pt x="456425" y="22540"/>
                  <a:pt x="480807" y="46439"/>
                  <a:pt x="481580" y="76107"/>
                </a:cubicBezTo>
                <a:cubicBezTo>
                  <a:pt x="502309" y="84461"/>
                  <a:pt x="515972" y="104480"/>
                  <a:pt x="515972" y="127129"/>
                </a:cubicBezTo>
                <a:cubicBezTo>
                  <a:pt x="515972" y="157469"/>
                  <a:pt x="491285" y="182156"/>
                  <a:pt x="460945" y="182156"/>
                </a:cubicBezTo>
                <a:lnTo>
                  <a:pt x="298620" y="182156"/>
                </a:lnTo>
                <a:lnTo>
                  <a:pt x="298612" y="182148"/>
                </a:lnTo>
                <a:cubicBezTo>
                  <a:pt x="268272" y="182148"/>
                  <a:pt x="243585" y="157461"/>
                  <a:pt x="243585" y="127121"/>
                </a:cubicBezTo>
                <a:cubicBezTo>
                  <a:pt x="243585" y="103816"/>
                  <a:pt x="258279" y="83189"/>
                  <a:pt x="279859" y="75381"/>
                </a:cubicBezTo>
                <a:cubicBezTo>
                  <a:pt x="279632" y="73133"/>
                  <a:pt x="279523" y="70884"/>
                  <a:pt x="279523" y="68659"/>
                </a:cubicBezTo>
                <a:cubicBezTo>
                  <a:pt x="279523" y="30801"/>
                  <a:pt x="310323" y="0"/>
                  <a:pt x="348182" y="0"/>
                </a:cubicBezTo>
                <a:close/>
              </a:path>
            </a:pathLst>
          </a:custGeom>
          <a:solidFill>
            <a:schemeClr val="accent1"/>
          </a:solidFill>
          <a:ln w="773" cap="flat">
            <a:noFill/>
            <a:prstDash val="solid"/>
            <a:miter/>
          </a:ln>
        </p:spPr>
        <p:txBody>
          <a:bodyPr rtlCol="0" anchor="ctr"/>
          <a:lstStyle/>
          <a:p>
            <a:endParaRPr lang="en-GB" sz="1200" noProof="0" dirty="0"/>
          </a:p>
        </p:txBody>
      </p:sp>
      <p:sp>
        <p:nvSpPr>
          <p:cNvPr id="65" name="Free-form: Shape 64">
            <a:extLst>
              <a:ext uri="{FF2B5EF4-FFF2-40B4-BE49-F238E27FC236}">
                <a16:creationId xmlns:a16="http://schemas.microsoft.com/office/drawing/2014/main" id="{832C30A4-FE86-1D73-7B55-4AA68C5C6FCE}"/>
              </a:ext>
            </a:extLst>
          </p:cNvPr>
          <p:cNvSpPr>
            <a:spLocks noChangeAspect="1"/>
          </p:cNvSpPr>
          <p:nvPr/>
        </p:nvSpPr>
        <p:spPr>
          <a:xfrm>
            <a:off x="10468593" y="2890760"/>
            <a:ext cx="591592" cy="548251"/>
          </a:xfrm>
          <a:custGeom>
            <a:avLst/>
            <a:gdLst>
              <a:gd name="connsiteX0" fmla="*/ 329756 w 509875"/>
              <a:gd name="connsiteY0" fmla="*/ 262237 h 472523"/>
              <a:gd name="connsiteX1" fmla="*/ 341202 w 509875"/>
              <a:gd name="connsiteY1" fmla="*/ 262237 h 472523"/>
              <a:gd name="connsiteX2" fmla="*/ 311970 w 509875"/>
              <a:gd name="connsiteY2" fmla="*/ 306232 h 472523"/>
              <a:gd name="connsiteX3" fmla="*/ 241328 w 509875"/>
              <a:gd name="connsiteY3" fmla="*/ 347815 h 472523"/>
              <a:gd name="connsiteX4" fmla="*/ 238237 w 509875"/>
              <a:gd name="connsiteY4" fmla="*/ 349298 h 472523"/>
              <a:gd name="connsiteX5" fmla="*/ 209568 w 509875"/>
              <a:gd name="connsiteY5" fmla="*/ 363601 h 472523"/>
              <a:gd name="connsiteX6" fmla="*/ 182835 w 509875"/>
              <a:gd name="connsiteY6" fmla="*/ 376929 h 472523"/>
              <a:gd name="connsiteX7" fmla="*/ 300603 w 509875"/>
              <a:gd name="connsiteY7" fmla="*/ 376929 h 472523"/>
              <a:gd name="connsiteX8" fmla="*/ 300603 w 509875"/>
              <a:gd name="connsiteY8" fmla="*/ 387859 h 472523"/>
              <a:gd name="connsiteX9" fmla="*/ 162699 w 509875"/>
              <a:gd name="connsiteY9" fmla="*/ 387859 h 472523"/>
              <a:gd name="connsiteX10" fmla="*/ 156235 w 509875"/>
              <a:gd name="connsiteY10" fmla="*/ 391661 h 472523"/>
              <a:gd name="connsiteX11" fmla="*/ 113215 w 509875"/>
              <a:gd name="connsiteY11" fmla="*/ 449562 h 472523"/>
              <a:gd name="connsiteX12" fmla="*/ 266968 w 509875"/>
              <a:gd name="connsiteY12" fmla="*/ 449562 h 472523"/>
              <a:gd name="connsiteX13" fmla="*/ 266968 w 509875"/>
              <a:gd name="connsiteY13" fmla="*/ 460492 h 472523"/>
              <a:gd name="connsiteX14" fmla="*/ 111685 w 509875"/>
              <a:gd name="connsiteY14" fmla="*/ 460492 h 472523"/>
              <a:gd name="connsiteX15" fmla="*/ 111474 w 509875"/>
              <a:gd name="connsiteY15" fmla="*/ 466957 h 472523"/>
              <a:gd name="connsiteX16" fmla="*/ 111521 w 509875"/>
              <a:gd name="connsiteY16" fmla="*/ 472422 h 472523"/>
              <a:gd name="connsiteX17" fmla="*/ 100591 w 509875"/>
              <a:gd name="connsiteY17" fmla="*/ 472523 h 472523"/>
              <a:gd name="connsiteX18" fmla="*/ 100544 w 509875"/>
              <a:gd name="connsiteY18" fmla="*/ 467058 h 472523"/>
              <a:gd name="connsiteX19" fmla="*/ 150535 w 509875"/>
              <a:gd name="connsiteY19" fmla="*/ 382324 h 472523"/>
              <a:gd name="connsiteX20" fmla="*/ 204742 w 509875"/>
              <a:gd name="connsiteY20" fmla="*/ 353780 h 472523"/>
              <a:gd name="connsiteX21" fmla="*/ 233279 w 509875"/>
              <a:gd name="connsiteY21" fmla="*/ 339547 h 472523"/>
              <a:gd name="connsiteX22" fmla="*/ 233419 w 509875"/>
              <a:gd name="connsiteY22" fmla="*/ 339476 h 472523"/>
              <a:gd name="connsiteX23" fmla="*/ 236581 w 509875"/>
              <a:gd name="connsiteY23" fmla="*/ 337954 h 472523"/>
              <a:gd name="connsiteX24" fmla="*/ 280694 w 509875"/>
              <a:gd name="connsiteY24" fmla="*/ 315219 h 472523"/>
              <a:gd name="connsiteX25" fmla="*/ 180289 w 509875"/>
              <a:gd name="connsiteY25" fmla="*/ 315219 h 472523"/>
              <a:gd name="connsiteX26" fmla="*/ 180289 w 509875"/>
              <a:gd name="connsiteY26" fmla="*/ 304288 h 472523"/>
              <a:gd name="connsiteX27" fmla="*/ 297128 w 509875"/>
              <a:gd name="connsiteY27" fmla="*/ 304288 h 472523"/>
              <a:gd name="connsiteX28" fmla="*/ 297144 w 509875"/>
              <a:gd name="connsiteY28" fmla="*/ 304288 h 472523"/>
              <a:gd name="connsiteX29" fmla="*/ 329756 w 509875"/>
              <a:gd name="connsiteY29" fmla="*/ 262237 h 472523"/>
              <a:gd name="connsiteX30" fmla="*/ 0 w 509875"/>
              <a:gd name="connsiteY30" fmla="*/ 229969 h 472523"/>
              <a:gd name="connsiteX31" fmla="*/ 509875 w 509875"/>
              <a:gd name="connsiteY31" fmla="*/ 229969 h 472523"/>
              <a:gd name="connsiteX32" fmla="*/ 509875 w 509875"/>
              <a:gd name="connsiteY32" fmla="*/ 240899 h 472523"/>
              <a:gd name="connsiteX33" fmla="*/ 0 w 509875"/>
              <a:gd name="connsiteY33" fmla="*/ 240899 h 472523"/>
              <a:gd name="connsiteX34" fmla="*/ 109710 w 509875"/>
              <a:gd name="connsiteY34" fmla="*/ 0 h 472523"/>
              <a:gd name="connsiteX35" fmla="*/ 109742 w 509875"/>
              <a:gd name="connsiteY35" fmla="*/ 5465 h 472523"/>
              <a:gd name="connsiteX36" fmla="*/ 110905 w 509875"/>
              <a:gd name="connsiteY36" fmla="*/ 18433 h 472523"/>
              <a:gd name="connsiteX37" fmla="*/ 266953 w 509875"/>
              <a:gd name="connsiteY37" fmla="*/ 18433 h 472523"/>
              <a:gd name="connsiteX38" fmla="*/ 266953 w 509875"/>
              <a:gd name="connsiteY38" fmla="*/ 29364 h 472523"/>
              <a:gd name="connsiteX39" fmla="*/ 113677 w 509875"/>
              <a:gd name="connsiteY39" fmla="*/ 29364 h 472523"/>
              <a:gd name="connsiteX40" fmla="*/ 138497 w 509875"/>
              <a:gd name="connsiteY40" fmla="*/ 66371 h 472523"/>
              <a:gd name="connsiteX41" fmla="*/ 171249 w 509875"/>
              <a:gd name="connsiteY41" fmla="*/ 88420 h 472523"/>
              <a:gd name="connsiteX42" fmla="*/ 171249 w 509875"/>
              <a:gd name="connsiteY42" fmla="*/ 88154 h 472523"/>
              <a:gd name="connsiteX43" fmla="*/ 300580 w 509875"/>
              <a:gd name="connsiteY43" fmla="*/ 88154 h 472523"/>
              <a:gd name="connsiteX44" fmla="*/ 300580 w 509875"/>
              <a:gd name="connsiteY44" fmla="*/ 99085 h 472523"/>
              <a:gd name="connsiteX45" fmla="*/ 192360 w 509875"/>
              <a:gd name="connsiteY45" fmla="*/ 99085 h 472523"/>
              <a:gd name="connsiteX46" fmla="*/ 204142 w 509875"/>
              <a:gd name="connsiteY46" fmla="*/ 104628 h 472523"/>
              <a:gd name="connsiteX47" fmla="*/ 237542 w 509875"/>
              <a:gd name="connsiteY47" fmla="*/ 121016 h 472523"/>
              <a:gd name="connsiteX48" fmla="*/ 240860 w 509875"/>
              <a:gd name="connsiteY48" fmla="*/ 122585 h 472523"/>
              <a:gd name="connsiteX49" fmla="*/ 311588 w 509875"/>
              <a:gd name="connsiteY49" fmla="*/ 163684 h 472523"/>
              <a:gd name="connsiteX50" fmla="*/ 341350 w 509875"/>
              <a:gd name="connsiteY50" fmla="*/ 208592 h 472523"/>
              <a:gd name="connsiteX51" fmla="*/ 329936 w 509875"/>
              <a:gd name="connsiteY51" fmla="*/ 208592 h 472523"/>
              <a:gd name="connsiteX52" fmla="*/ 300580 w 509875"/>
              <a:gd name="connsiteY52" fmla="*/ 168657 h 472523"/>
              <a:gd name="connsiteX53" fmla="*/ 300580 w 509875"/>
              <a:gd name="connsiteY53" fmla="*/ 168798 h 472523"/>
              <a:gd name="connsiteX54" fmla="*/ 184772 w 509875"/>
              <a:gd name="connsiteY54" fmla="*/ 168798 h 472523"/>
              <a:gd name="connsiteX55" fmla="*/ 184772 w 509875"/>
              <a:gd name="connsiteY55" fmla="*/ 157867 h 472523"/>
              <a:gd name="connsiteX56" fmla="*/ 285207 w 509875"/>
              <a:gd name="connsiteY56" fmla="*/ 157867 h 472523"/>
              <a:gd name="connsiteX57" fmla="*/ 236184 w 509875"/>
              <a:gd name="connsiteY57" fmla="*/ 132469 h 472523"/>
              <a:gd name="connsiteX58" fmla="*/ 232741 w 509875"/>
              <a:gd name="connsiteY58" fmla="*/ 130838 h 472523"/>
              <a:gd name="connsiteX59" fmla="*/ 232499 w 509875"/>
              <a:gd name="connsiteY59" fmla="*/ 130713 h 472523"/>
              <a:gd name="connsiteX60" fmla="*/ 199512 w 509875"/>
              <a:gd name="connsiteY60" fmla="*/ 114528 h 472523"/>
              <a:gd name="connsiteX61" fmla="*/ 131314 w 509875"/>
              <a:gd name="connsiteY61" fmla="*/ 74616 h 472523"/>
              <a:gd name="connsiteX62" fmla="*/ 131189 w 509875"/>
              <a:gd name="connsiteY62" fmla="*/ 74507 h 472523"/>
              <a:gd name="connsiteX63" fmla="*/ 131189 w 509875"/>
              <a:gd name="connsiteY63" fmla="*/ 74499 h 472523"/>
              <a:gd name="connsiteX64" fmla="*/ 98811 w 509875"/>
              <a:gd name="connsiteY64" fmla="*/ 5528 h 472523"/>
              <a:gd name="connsiteX65" fmla="*/ 98780 w 509875"/>
              <a:gd name="connsiteY65" fmla="*/ 62 h 472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09875" h="472523">
                <a:moveTo>
                  <a:pt x="329756" y="262237"/>
                </a:moveTo>
                <a:lnTo>
                  <a:pt x="341202" y="262237"/>
                </a:lnTo>
                <a:cubicBezTo>
                  <a:pt x="336134" y="278945"/>
                  <a:pt x="326453" y="293483"/>
                  <a:pt x="311970" y="306232"/>
                </a:cubicBezTo>
                <a:cubicBezTo>
                  <a:pt x="292795" y="323120"/>
                  <a:pt x="267796" y="335112"/>
                  <a:pt x="241328" y="347815"/>
                </a:cubicBezTo>
                <a:lnTo>
                  <a:pt x="238237" y="349298"/>
                </a:lnTo>
                <a:cubicBezTo>
                  <a:pt x="228516" y="354318"/>
                  <a:pt x="218882" y="359034"/>
                  <a:pt x="209568" y="363601"/>
                </a:cubicBezTo>
                <a:cubicBezTo>
                  <a:pt x="200425" y="368075"/>
                  <a:pt x="191540" y="372432"/>
                  <a:pt x="182835" y="376929"/>
                </a:cubicBezTo>
                <a:lnTo>
                  <a:pt x="300603" y="376929"/>
                </a:lnTo>
                <a:lnTo>
                  <a:pt x="300603" y="387859"/>
                </a:lnTo>
                <a:lnTo>
                  <a:pt x="162699" y="387859"/>
                </a:lnTo>
                <a:cubicBezTo>
                  <a:pt x="160537" y="389101"/>
                  <a:pt x="158382" y="390365"/>
                  <a:pt x="156235" y="391661"/>
                </a:cubicBezTo>
                <a:cubicBezTo>
                  <a:pt x="133164" y="405863"/>
                  <a:pt x="118103" y="426389"/>
                  <a:pt x="113215" y="449562"/>
                </a:cubicBezTo>
                <a:lnTo>
                  <a:pt x="266968" y="449562"/>
                </a:lnTo>
                <a:lnTo>
                  <a:pt x="266968" y="460492"/>
                </a:lnTo>
                <a:lnTo>
                  <a:pt x="111685" y="460492"/>
                </a:lnTo>
                <a:cubicBezTo>
                  <a:pt x="111529" y="462631"/>
                  <a:pt x="111451" y="464786"/>
                  <a:pt x="111474" y="466957"/>
                </a:cubicBezTo>
                <a:lnTo>
                  <a:pt x="111521" y="472422"/>
                </a:lnTo>
                <a:lnTo>
                  <a:pt x="100591" y="472523"/>
                </a:lnTo>
                <a:lnTo>
                  <a:pt x="100544" y="467058"/>
                </a:lnTo>
                <a:cubicBezTo>
                  <a:pt x="100232" y="432963"/>
                  <a:pt x="118454" y="402084"/>
                  <a:pt x="150535" y="382324"/>
                </a:cubicBezTo>
                <a:cubicBezTo>
                  <a:pt x="168110" y="371729"/>
                  <a:pt x="185903" y="363008"/>
                  <a:pt x="204742" y="353780"/>
                </a:cubicBezTo>
                <a:cubicBezTo>
                  <a:pt x="214033" y="349228"/>
                  <a:pt x="223637" y="344528"/>
                  <a:pt x="233279" y="339547"/>
                </a:cubicBezTo>
                <a:cubicBezTo>
                  <a:pt x="233326" y="339523"/>
                  <a:pt x="233373" y="339500"/>
                  <a:pt x="233419" y="339476"/>
                </a:cubicBezTo>
                <a:lnTo>
                  <a:pt x="236581" y="337954"/>
                </a:lnTo>
                <a:cubicBezTo>
                  <a:pt x="252274" y="330427"/>
                  <a:pt x="267312" y="323206"/>
                  <a:pt x="280694" y="315219"/>
                </a:cubicBezTo>
                <a:lnTo>
                  <a:pt x="180289" y="315219"/>
                </a:lnTo>
                <a:lnTo>
                  <a:pt x="180289" y="304288"/>
                </a:lnTo>
                <a:lnTo>
                  <a:pt x="297128" y="304288"/>
                </a:lnTo>
                <a:lnTo>
                  <a:pt x="297144" y="304288"/>
                </a:lnTo>
                <a:cubicBezTo>
                  <a:pt x="312119" y="293014"/>
                  <a:pt x="323689" y="279734"/>
                  <a:pt x="329756" y="262237"/>
                </a:cubicBezTo>
                <a:close/>
                <a:moveTo>
                  <a:pt x="0" y="229969"/>
                </a:moveTo>
                <a:lnTo>
                  <a:pt x="509875" y="229969"/>
                </a:lnTo>
                <a:lnTo>
                  <a:pt x="509875" y="240899"/>
                </a:lnTo>
                <a:lnTo>
                  <a:pt x="0" y="240899"/>
                </a:lnTo>
                <a:close/>
                <a:moveTo>
                  <a:pt x="109710" y="0"/>
                </a:moveTo>
                <a:lnTo>
                  <a:pt x="109742" y="5465"/>
                </a:lnTo>
                <a:cubicBezTo>
                  <a:pt x="109765" y="9861"/>
                  <a:pt x="110155" y="14186"/>
                  <a:pt x="110905" y="18433"/>
                </a:cubicBezTo>
                <a:lnTo>
                  <a:pt x="266953" y="18433"/>
                </a:lnTo>
                <a:lnTo>
                  <a:pt x="266953" y="29364"/>
                </a:lnTo>
                <a:lnTo>
                  <a:pt x="113677" y="29364"/>
                </a:lnTo>
                <a:cubicBezTo>
                  <a:pt x="118197" y="42925"/>
                  <a:pt x="126559" y="55464"/>
                  <a:pt x="138497" y="66371"/>
                </a:cubicBezTo>
                <a:cubicBezTo>
                  <a:pt x="148670" y="75084"/>
                  <a:pt x="159670" y="82103"/>
                  <a:pt x="171249" y="88420"/>
                </a:cubicBezTo>
                <a:lnTo>
                  <a:pt x="171249" y="88154"/>
                </a:lnTo>
                <a:lnTo>
                  <a:pt x="300580" y="88154"/>
                </a:lnTo>
                <a:lnTo>
                  <a:pt x="300580" y="99085"/>
                </a:lnTo>
                <a:lnTo>
                  <a:pt x="192360" y="99085"/>
                </a:lnTo>
                <a:cubicBezTo>
                  <a:pt x="196249" y="100935"/>
                  <a:pt x="200176" y="102770"/>
                  <a:pt x="204142" y="104628"/>
                </a:cubicBezTo>
                <a:cubicBezTo>
                  <a:pt x="215065" y="109734"/>
                  <a:pt x="226362" y="115020"/>
                  <a:pt x="237542" y="121016"/>
                </a:cubicBezTo>
                <a:lnTo>
                  <a:pt x="240860" y="122585"/>
                </a:lnTo>
                <a:cubicBezTo>
                  <a:pt x="267343" y="135116"/>
                  <a:pt x="292366" y="146944"/>
                  <a:pt x="311588" y="163684"/>
                </a:cubicBezTo>
                <a:cubicBezTo>
                  <a:pt x="326430" y="176613"/>
                  <a:pt x="336283" y="191447"/>
                  <a:pt x="341350" y="208592"/>
                </a:cubicBezTo>
                <a:lnTo>
                  <a:pt x="329936" y="208592"/>
                </a:lnTo>
                <a:cubicBezTo>
                  <a:pt x="324385" y="192142"/>
                  <a:pt x="314032" y="179431"/>
                  <a:pt x="300580" y="168657"/>
                </a:cubicBezTo>
                <a:lnTo>
                  <a:pt x="300580" y="168798"/>
                </a:lnTo>
                <a:lnTo>
                  <a:pt x="184772" y="168798"/>
                </a:lnTo>
                <a:lnTo>
                  <a:pt x="184772" y="157867"/>
                </a:lnTo>
                <a:lnTo>
                  <a:pt x="285207" y="157867"/>
                </a:lnTo>
                <a:cubicBezTo>
                  <a:pt x="270630" y="148771"/>
                  <a:pt x="253821" y="140808"/>
                  <a:pt x="236184" y="132469"/>
                </a:cubicBezTo>
                <a:lnTo>
                  <a:pt x="232741" y="130838"/>
                </a:lnTo>
                <a:cubicBezTo>
                  <a:pt x="232663" y="130799"/>
                  <a:pt x="232577" y="130760"/>
                  <a:pt x="232499" y="130713"/>
                </a:cubicBezTo>
                <a:cubicBezTo>
                  <a:pt x="221537" y="124826"/>
                  <a:pt x="210341" y="119595"/>
                  <a:pt x="199512" y="114528"/>
                </a:cubicBezTo>
                <a:cubicBezTo>
                  <a:pt x="175028" y="103082"/>
                  <a:pt x="151902" y="92269"/>
                  <a:pt x="131314" y="74616"/>
                </a:cubicBezTo>
                <a:cubicBezTo>
                  <a:pt x="131275" y="74585"/>
                  <a:pt x="131228" y="74546"/>
                  <a:pt x="131189" y="74507"/>
                </a:cubicBezTo>
                <a:lnTo>
                  <a:pt x="131189" y="74499"/>
                </a:lnTo>
                <a:cubicBezTo>
                  <a:pt x="110148" y="55293"/>
                  <a:pt x="98952" y="31448"/>
                  <a:pt x="98811" y="5528"/>
                </a:cubicBezTo>
                <a:lnTo>
                  <a:pt x="98780" y="62"/>
                </a:lnTo>
                <a:close/>
              </a:path>
            </a:pathLst>
          </a:custGeom>
          <a:solidFill>
            <a:schemeClr val="accent1"/>
          </a:solidFill>
          <a:ln w="773" cap="flat">
            <a:noFill/>
            <a:prstDash val="solid"/>
            <a:miter/>
          </a:ln>
        </p:spPr>
        <p:txBody>
          <a:bodyPr rtlCol="0" anchor="ctr"/>
          <a:lstStyle/>
          <a:p>
            <a:endParaRPr lang="en-GB" sz="1200" noProof="0" dirty="0"/>
          </a:p>
        </p:txBody>
      </p:sp>
      <p:sp>
        <p:nvSpPr>
          <p:cNvPr id="66" name="Graphic 93">
            <a:extLst>
              <a:ext uri="{FF2B5EF4-FFF2-40B4-BE49-F238E27FC236}">
                <a16:creationId xmlns:a16="http://schemas.microsoft.com/office/drawing/2014/main" id="{12B6D232-C95D-61C8-299D-25424A81B2C9}"/>
              </a:ext>
            </a:extLst>
          </p:cNvPr>
          <p:cNvSpPr>
            <a:spLocks noChangeAspect="1"/>
          </p:cNvSpPr>
          <p:nvPr/>
        </p:nvSpPr>
        <p:spPr>
          <a:xfrm>
            <a:off x="949443" y="4181153"/>
            <a:ext cx="835994" cy="199508"/>
          </a:xfrm>
          <a:custGeom>
            <a:avLst/>
            <a:gdLst>
              <a:gd name="connsiteX0" fmla="*/ 648997 w 649005"/>
              <a:gd name="connsiteY0" fmla="*/ 71977 h 154884"/>
              <a:gd name="connsiteX1" fmla="*/ 488499 w 649005"/>
              <a:gd name="connsiteY1" fmla="*/ 71977 h 154884"/>
              <a:gd name="connsiteX2" fmla="*/ 488499 w 649005"/>
              <a:gd name="connsiteY2" fmla="*/ 30660 h 154884"/>
              <a:gd name="connsiteX3" fmla="*/ 457839 w 649005"/>
              <a:gd name="connsiteY3" fmla="*/ 0 h 154884"/>
              <a:gd name="connsiteX4" fmla="*/ 191205 w 649005"/>
              <a:gd name="connsiteY4" fmla="*/ 0 h 154884"/>
              <a:gd name="connsiteX5" fmla="*/ 160545 w 649005"/>
              <a:gd name="connsiteY5" fmla="*/ 30660 h 154884"/>
              <a:gd name="connsiteX6" fmla="*/ 160545 w 649005"/>
              <a:gd name="connsiteY6" fmla="*/ 71977 h 154884"/>
              <a:gd name="connsiteX7" fmla="*/ 0 w 649005"/>
              <a:gd name="connsiteY7" fmla="*/ 71977 h 154884"/>
              <a:gd name="connsiteX8" fmla="*/ 0 w 649005"/>
              <a:gd name="connsiteY8" fmla="*/ 82908 h 154884"/>
              <a:gd name="connsiteX9" fmla="*/ 160545 w 649005"/>
              <a:gd name="connsiteY9" fmla="*/ 82908 h 154884"/>
              <a:gd name="connsiteX10" fmla="*/ 160545 w 649005"/>
              <a:gd name="connsiteY10" fmla="*/ 124225 h 154884"/>
              <a:gd name="connsiteX11" fmla="*/ 191205 w 649005"/>
              <a:gd name="connsiteY11" fmla="*/ 154885 h 154884"/>
              <a:gd name="connsiteX12" fmla="*/ 457847 w 649005"/>
              <a:gd name="connsiteY12" fmla="*/ 154885 h 154884"/>
              <a:gd name="connsiteX13" fmla="*/ 488507 w 649005"/>
              <a:gd name="connsiteY13" fmla="*/ 124225 h 154884"/>
              <a:gd name="connsiteX14" fmla="*/ 488507 w 649005"/>
              <a:gd name="connsiteY14" fmla="*/ 82908 h 154884"/>
              <a:gd name="connsiteX15" fmla="*/ 649005 w 649005"/>
              <a:gd name="connsiteY15" fmla="*/ 82908 h 154884"/>
              <a:gd name="connsiteX16" fmla="*/ 649005 w 649005"/>
              <a:gd name="connsiteY16" fmla="*/ 71977 h 154884"/>
              <a:gd name="connsiteX17" fmla="*/ 477568 w 649005"/>
              <a:gd name="connsiteY17" fmla="*/ 124225 h 154884"/>
              <a:gd name="connsiteX18" fmla="*/ 457839 w 649005"/>
              <a:gd name="connsiteY18" fmla="*/ 143954 h 154884"/>
              <a:gd name="connsiteX19" fmla="*/ 324518 w 649005"/>
              <a:gd name="connsiteY19" fmla="*/ 143954 h 154884"/>
              <a:gd name="connsiteX20" fmla="*/ 324518 w 649005"/>
              <a:gd name="connsiteY20" fmla="*/ 10930 h 154884"/>
              <a:gd name="connsiteX21" fmla="*/ 457839 w 649005"/>
              <a:gd name="connsiteY21" fmla="*/ 10930 h 154884"/>
              <a:gd name="connsiteX22" fmla="*/ 477568 w 649005"/>
              <a:gd name="connsiteY22" fmla="*/ 30660 h 154884"/>
              <a:gd name="connsiteX23" fmla="*/ 477568 w 649005"/>
              <a:gd name="connsiteY23" fmla="*/ 124225 h 154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49005" h="154884">
                <a:moveTo>
                  <a:pt x="648997" y="71977"/>
                </a:moveTo>
                <a:lnTo>
                  <a:pt x="488499" y="71977"/>
                </a:lnTo>
                <a:lnTo>
                  <a:pt x="488499" y="30660"/>
                </a:lnTo>
                <a:cubicBezTo>
                  <a:pt x="488499" y="13757"/>
                  <a:pt x="474742" y="0"/>
                  <a:pt x="457839" y="0"/>
                </a:cubicBezTo>
                <a:lnTo>
                  <a:pt x="191205" y="0"/>
                </a:lnTo>
                <a:cubicBezTo>
                  <a:pt x="174302" y="0"/>
                  <a:pt x="160545" y="13757"/>
                  <a:pt x="160545" y="30660"/>
                </a:cubicBezTo>
                <a:lnTo>
                  <a:pt x="160545" y="71977"/>
                </a:lnTo>
                <a:lnTo>
                  <a:pt x="0" y="71977"/>
                </a:lnTo>
                <a:lnTo>
                  <a:pt x="0" y="82908"/>
                </a:lnTo>
                <a:lnTo>
                  <a:pt x="160545" y="82908"/>
                </a:lnTo>
                <a:lnTo>
                  <a:pt x="160545" y="124225"/>
                </a:lnTo>
                <a:cubicBezTo>
                  <a:pt x="160545" y="141128"/>
                  <a:pt x="174302" y="154885"/>
                  <a:pt x="191205" y="154885"/>
                </a:cubicBezTo>
                <a:lnTo>
                  <a:pt x="457847" y="154885"/>
                </a:lnTo>
                <a:cubicBezTo>
                  <a:pt x="474750" y="154885"/>
                  <a:pt x="488507" y="141128"/>
                  <a:pt x="488507" y="124225"/>
                </a:cubicBezTo>
                <a:lnTo>
                  <a:pt x="488507" y="82908"/>
                </a:lnTo>
                <a:lnTo>
                  <a:pt x="649005" y="82908"/>
                </a:lnTo>
                <a:lnTo>
                  <a:pt x="649005" y="71977"/>
                </a:lnTo>
                <a:close/>
                <a:moveTo>
                  <a:pt x="477568" y="124225"/>
                </a:moveTo>
                <a:cubicBezTo>
                  <a:pt x="477568" y="135101"/>
                  <a:pt x="468722" y="143954"/>
                  <a:pt x="457839" y="143954"/>
                </a:cubicBezTo>
                <a:lnTo>
                  <a:pt x="324518" y="143954"/>
                </a:lnTo>
                <a:lnTo>
                  <a:pt x="324518" y="10930"/>
                </a:lnTo>
                <a:lnTo>
                  <a:pt x="457839" y="10930"/>
                </a:lnTo>
                <a:cubicBezTo>
                  <a:pt x="468715" y="10930"/>
                  <a:pt x="477568" y="19776"/>
                  <a:pt x="477568" y="30660"/>
                </a:cubicBezTo>
                <a:lnTo>
                  <a:pt x="477568" y="124225"/>
                </a:lnTo>
                <a:close/>
              </a:path>
            </a:pathLst>
          </a:custGeom>
          <a:solidFill>
            <a:schemeClr val="accent1"/>
          </a:solidFill>
          <a:ln w="779" cap="flat">
            <a:noFill/>
            <a:prstDash val="solid"/>
            <a:miter/>
          </a:ln>
        </p:spPr>
        <p:txBody>
          <a:bodyPr rtlCol="0" anchor="ctr"/>
          <a:lstStyle/>
          <a:p>
            <a:endParaRPr lang="en-GB" sz="1200" noProof="0" dirty="0"/>
          </a:p>
        </p:txBody>
      </p:sp>
      <p:sp>
        <p:nvSpPr>
          <p:cNvPr id="67" name="Graphic 95">
            <a:extLst>
              <a:ext uri="{FF2B5EF4-FFF2-40B4-BE49-F238E27FC236}">
                <a16:creationId xmlns:a16="http://schemas.microsoft.com/office/drawing/2014/main" id="{AC7A2D1C-9445-1270-D887-F7D8DCEDDCCA}"/>
              </a:ext>
            </a:extLst>
          </p:cNvPr>
          <p:cNvSpPr>
            <a:spLocks noChangeAspect="1"/>
          </p:cNvSpPr>
          <p:nvPr/>
        </p:nvSpPr>
        <p:spPr>
          <a:xfrm>
            <a:off x="2828238" y="4004479"/>
            <a:ext cx="835994" cy="450429"/>
          </a:xfrm>
          <a:custGeom>
            <a:avLst/>
            <a:gdLst>
              <a:gd name="connsiteX0" fmla="*/ 648999 w 648999"/>
              <a:gd name="connsiteY0" fmla="*/ 238929 h 349678"/>
              <a:gd name="connsiteX1" fmla="*/ 488289 w 648999"/>
              <a:gd name="connsiteY1" fmla="*/ 238929 h 349678"/>
              <a:gd name="connsiteX2" fmla="*/ 459776 w 648999"/>
              <a:gd name="connsiteY2" fmla="*/ 173619 h 349678"/>
              <a:gd name="connsiteX3" fmla="*/ 518044 w 648999"/>
              <a:gd name="connsiteY3" fmla="*/ 101079 h 349678"/>
              <a:gd name="connsiteX4" fmla="*/ 550515 w 648999"/>
              <a:gd name="connsiteY4" fmla="*/ 45404 h 349678"/>
              <a:gd name="connsiteX5" fmla="*/ 615450 w 648999"/>
              <a:gd name="connsiteY5" fmla="*/ 10801 h 349678"/>
              <a:gd name="connsiteX6" fmla="*/ 619620 w 648999"/>
              <a:gd name="connsiteY6" fmla="*/ 4298 h 349678"/>
              <a:gd name="connsiteX7" fmla="*/ 613116 w 648999"/>
              <a:gd name="connsiteY7" fmla="*/ 129 h 349678"/>
              <a:gd name="connsiteX8" fmla="*/ 542513 w 648999"/>
              <a:gd name="connsiteY8" fmla="*/ 37971 h 349678"/>
              <a:gd name="connsiteX9" fmla="*/ 507957 w 648999"/>
              <a:gd name="connsiteY9" fmla="*/ 96902 h 349678"/>
              <a:gd name="connsiteX10" fmla="*/ 453046 w 648999"/>
              <a:gd name="connsiteY10" fmla="*/ 164875 h 349678"/>
              <a:gd name="connsiteX11" fmla="*/ 451664 w 648999"/>
              <a:gd name="connsiteY11" fmla="*/ 165952 h 349678"/>
              <a:gd name="connsiteX12" fmla="*/ 396973 w 648999"/>
              <a:gd name="connsiteY12" fmla="*/ 141928 h 349678"/>
              <a:gd name="connsiteX13" fmla="*/ 428476 w 648999"/>
              <a:gd name="connsiteY13" fmla="*/ 85230 h 349678"/>
              <a:gd name="connsiteX14" fmla="*/ 361628 w 648999"/>
              <a:gd name="connsiteY14" fmla="*/ 18382 h 349678"/>
              <a:gd name="connsiteX15" fmla="*/ 287402 w 648999"/>
              <a:gd name="connsiteY15" fmla="*/ 18382 h 349678"/>
              <a:gd name="connsiteX16" fmla="*/ 220554 w 648999"/>
              <a:gd name="connsiteY16" fmla="*/ 85230 h 349678"/>
              <a:gd name="connsiteX17" fmla="*/ 252058 w 648999"/>
              <a:gd name="connsiteY17" fmla="*/ 141928 h 349678"/>
              <a:gd name="connsiteX18" fmla="*/ 160741 w 648999"/>
              <a:gd name="connsiteY18" fmla="*/ 238937 h 349678"/>
              <a:gd name="connsiteX19" fmla="*/ 0 w 648999"/>
              <a:gd name="connsiteY19" fmla="*/ 238937 h 349678"/>
              <a:gd name="connsiteX20" fmla="*/ 0 w 648999"/>
              <a:gd name="connsiteY20" fmla="*/ 249867 h 349678"/>
              <a:gd name="connsiteX21" fmla="*/ 160647 w 648999"/>
              <a:gd name="connsiteY21" fmla="*/ 249867 h 349678"/>
              <a:gd name="connsiteX22" fmla="*/ 264807 w 648999"/>
              <a:gd name="connsiteY22" fmla="*/ 349678 h 349678"/>
              <a:gd name="connsiteX23" fmla="*/ 384231 w 648999"/>
              <a:gd name="connsiteY23" fmla="*/ 349678 h 349678"/>
              <a:gd name="connsiteX24" fmla="*/ 488391 w 648999"/>
              <a:gd name="connsiteY24" fmla="*/ 249867 h 349678"/>
              <a:gd name="connsiteX25" fmla="*/ 648991 w 648999"/>
              <a:gd name="connsiteY25" fmla="*/ 249867 h 349678"/>
              <a:gd name="connsiteX26" fmla="*/ 648991 w 648999"/>
              <a:gd name="connsiteY26" fmla="*/ 238937 h 349678"/>
              <a:gd name="connsiteX27" fmla="*/ 231493 w 648999"/>
              <a:gd name="connsiteY27" fmla="*/ 85215 h 349678"/>
              <a:gd name="connsiteX28" fmla="*/ 287410 w 648999"/>
              <a:gd name="connsiteY28" fmla="*/ 29297 h 349678"/>
              <a:gd name="connsiteX29" fmla="*/ 361636 w 648999"/>
              <a:gd name="connsiteY29" fmla="*/ 29297 h 349678"/>
              <a:gd name="connsiteX30" fmla="*/ 417553 w 648999"/>
              <a:gd name="connsiteY30" fmla="*/ 85215 h 349678"/>
              <a:gd name="connsiteX31" fmla="*/ 361636 w 648999"/>
              <a:gd name="connsiteY31" fmla="*/ 141132 h 349678"/>
              <a:gd name="connsiteX32" fmla="*/ 287410 w 648999"/>
              <a:gd name="connsiteY32" fmla="*/ 141132 h 349678"/>
              <a:gd name="connsiteX33" fmla="*/ 231493 w 648999"/>
              <a:gd name="connsiteY33" fmla="*/ 85215 h 349678"/>
              <a:gd name="connsiteX34" fmla="*/ 264807 w 648999"/>
              <a:gd name="connsiteY34" fmla="*/ 152062 h 349678"/>
              <a:gd name="connsiteX35" fmla="*/ 384231 w 648999"/>
              <a:gd name="connsiteY35" fmla="*/ 152062 h 349678"/>
              <a:gd name="connsiteX36" fmla="*/ 477336 w 648999"/>
              <a:gd name="connsiteY36" fmla="*/ 238921 h 349678"/>
              <a:gd name="connsiteX37" fmla="*/ 171703 w 648999"/>
              <a:gd name="connsiteY37" fmla="*/ 238921 h 349678"/>
              <a:gd name="connsiteX38" fmla="*/ 264807 w 648999"/>
              <a:gd name="connsiteY38" fmla="*/ 152062 h 349678"/>
              <a:gd name="connsiteX39" fmla="*/ 384239 w 648999"/>
              <a:gd name="connsiteY39" fmla="*/ 338732 h 349678"/>
              <a:gd name="connsiteX40" fmla="*/ 264815 w 648999"/>
              <a:gd name="connsiteY40" fmla="*/ 338732 h 349678"/>
              <a:gd name="connsiteX41" fmla="*/ 171586 w 648999"/>
              <a:gd name="connsiteY41" fmla="*/ 249851 h 349678"/>
              <a:gd name="connsiteX42" fmla="*/ 477460 w 648999"/>
              <a:gd name="connsiteY42" fmla="*/ 249851 h 349678"/>
              <a:gd name="connsiteX43" fmla="*/ 384231 w 648999"/>
              <a:gd name="connsiteY43" fmla="*/ 338732 h 3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999" h="349678">
                <a:moveTo>
                  <a:pt x="648999" y="238929"/>
                </a:moveTo>
                <a:lnTo>
                  <a:pt x="488289" y="238929"/>
                </a:lnTo>
                <a:cubicBezTo>
                  <a:pt x="486736" y="213695"/>
                  <a:pt x="476172" y="190866"/>
                  <a:pt x="459776" y="173619"/>
                </a:cubicBezTo>
                <a:cubicBezTo>
                  <a:pt x="476992" y="163797"/>
                  <a:pt x="500555" y="143318"/>
                  <a:pt x="518044" y="101079"/>
                </a:cubicBezTo>
                <a:cubicBezTo>
                  <a:pt x="527397" y="78563"/>
                  <a:pt x="536501" y="60480"/>
                  <a:pt x="550515" y="45404"/>
                </a:cubicBezTo>
                <a:cubicBezTo>
                  <a:pt x="566528" y="28165"/>
                  <a:pt x="587773" y="16852"/>
                  <a:pt x="615450" y="10801"/>
                </a:cubicBezTo>
                <a:cubicBezTo>
                  <a:pt x="618402" y="10153"/>
                  <a:pt x="620268" y="7241"/>
                  <a:pt x="619620" y="4298"/>
                </a:cubicBezTo>
                <a:cubicBezTo>
                  <a:pt x="618972" y="1346"/>
                  <a:pt x="616067" y="-520"/>
                  <a:pt x="613116" y="129"/>
                </a:cubicBezTo>
                <a:cubicBezTo>
                  <a:pt x="583190" y="6671"/>
                  <a:pt x="560095" y="19046"/>
                  <a:pt x="542513" y="37971"/>
                </a:cubicBezTo>
                <a:cubicBezTo>
                  <a:pt x="527397" y="54242"/>
                  <a:pt x="517763" y="73293"/>
                  <a:pt x="507957" y="96902"/>
                </a:cubicBezTo>
                <a:cubicBezTo>
                  <a:pt x="500375" y="115219"/>
                  <a:pt x="483152" y="148401"/>
                  <a:pt x="453046" y="164875"/>
                </a:cubicBezTo>
                <a:cubicBezTo>
                  <a:pt x="452515" y="165163"/>
                  <a:pt x="452055" y="165538"/>
                  <a:pt x="451664" y="165952"/>
                </a:cubicBezTo>
                <a:cubicBezTo>
                  <a:pt x="436526" y="153085"/>
                  <a:pt x="417678" y="144458"/>
                  <a:pt x="396973" y="141928"/>
                </a:cubicBezTo>
                <a:cubicBezTo>
                  <a:pt x="415875" y="130108"/>
                  <a:pt x="428476" y="109113"/>
                  <a:pt x="428476" y="85230"/>
                </a:cubicBezTo>
                <a:cubicBezTo>
                  <a:pt x="428476" y="48371"/>
                  <a:pt x="398487" y="18382"/>
                  <a:pt x="361628" y="18382"/>
                </a:cubicBezTo>
                <a:lnTo>
                  <a:pt x="287402" y="18382"/>
                </a:lnTo>
                <a:cubicBezTo>
                  <a:pt x="250543" y="18382"/>
                  <a:pt x="220554" y="48371"/>
                  <a:pt x="220554" y="85230"/>
                </a:cubicBezTo>
                <a:cubicBezTo>
                  <a:pt x="220554" y="109121"/>
                  <a:pt x="233156" y="130108"/>
                  <a:pt x="252058" y="141928"/>
                </a:cubicBezTo>
                <a:cubicBezTo>
                  <a:pt x="202660" y="147971"/>
                  <a:pt x="163833" y="188703"/>
                  <a:pt x="160741" y="238937"/>
                </a:cubicBezTo>
                <a:lnTo>
                  <a:pt x="0" y="238937"/>
                </a:lnTo>
                <a:lnTo>
                  <a:pt x="0" y="249867"/>
                </a:lnTo>
                <a:lnTo>
                  <a:pt x="160647" y="249867"/>
                </a:lnTo>
                <a:cubicBezTo>
                  <a:pt x="162990" y="305300"/>
                  <a:pt x="208812" y="349678"/>
                  <a:pt x="264807" y="349678"/>
                </a:cubicBezTo>
                <a:lnTo>
                  <a:pt x="384231" y="349678"/>
                </a:lnTo>
                <a:cubicBezTo>
                  <a:pt x="440226" y="349678"/>
                  <a:pt x="486049" y="305300"/>
                  <a:pt x="488391" y="249867"/>
                </a:cubicBezTo>
                <a:lnTo>
                  <a:pt x="648991" y="249867"/>
                </a:lnTo>
                <a:lnTo>
                  <a:pt x="648991" y="238937"/>
                </a:lnTo>
                <a:close/>
                <a:moveTo>
                  <a:pt x="231493" y="85215"/>
                </a:moveTo>
                <a:cubicBezTo>
                  <a:pt x="231493" y="54383"/>
                  <a:pt x="256578" y="29297"/>
                  <a:pt x="287410" y="29297"/>
                </a:cubicBezTo>
                <a:lnTo>
                  <a:pt x="361636" y="29297"/>
                </a:lnTo>
                <a:cubicBezTo>
                  <a:pt x="392468" y="29297"/>
                  <a:pt x="417553" y="54383"/>
                  <a:pt x="417553" y="85215"/>
                </a:cubicBezTo>
                <a:cubicBezTo>
                  <a:pt x="417553" y="116046"/>
                  <a:pt x="392468" y="141132"/>
                  <a:pt x="361636" y="141132"/>
                </a:cubicBezTo>
                <a:lnTo>
                  <a:pt x="287410" y="141132"/>
                </a:lnTo>
                <a:cubicBezTo>
                  <a:pt x="256578" y="141132"/>
                  <a:pt x="231493" y="116046"/>
                  <a:pt x="231493" y="85215"/>
                </a:cubicBezTo>
                <a:close/>
                <a:moveTo>
                  <a:pt x="264807" y="152062"/>
                </a:moveTo>
                <a:lnTo>
                  <a:pt x="384231" y="152062"/>
                </a:lnTo>
                <a:cubicBezTo>
                  <a:pt x="433520" y="152062"/>
                  <a:pt x="474002" y="190468"/>
                  <a:pt x="477336" y="238921"/>
                </a:cubicBezTo>
                <a:lnTo>
                  <a:pt x="171703" y="238921"/>
                </a:lnTo>
                <a:cubicBezTo>
                  <a:pt x="175037" y="190468"/>
                  <a:pt x="215518" y="152062"/>
                  <a:pt x="264807" y="152062"/>
                </a:cubicBezTo>
                <a:close/>
                <a:moveTo>
                  <a:pt x="384239" y="338732"/>
                </a:moveTo>
                <a:lnTo>
                  <a:pt x="264815" y="338732"/>
                </a:lnTo>
                <a:cubicBezTo>
                  <a:pt x="214847" y="338732"/>
                  <a:pt x="173920" y="299257"/>
                  <a:pt x="171586" y="249851"/>
                </a:cubicBezTo>
                <a:lnTo>
                  <a:pt x="477460" y="249851"/>
                </a:lnTo>
                <a:cubicBezTo>
                  <a:pt x="475126" y="299257"/>
                  <a:pt x="434207" y="338732"/>
                  <a:pt x="384231" y="338732"/>
                </a:cubicBezTo>
                <a:close/>
              </a:path>
            </a:pathLst>
          </a:custGeom>
          <a:solidFill>
            <a:schemeClr val="accent1"/>
          </a:solidFill>
          <a:ln w="779" cap="flat">
            <a:noFill/>
            <a:prstDash val="solid"/>
            <a:miter/>
          </a:ln>
        </p:spPr>
        <p:txBody>
          <a:bodyPr rtlCol="0" anchor="ctr"/>
          <a:lstStyle/>
          <a:p>
            <a:endParaRPr lang="en-GB" sz="1200" noProof="0" dirty="0"/>
          </a:p>
        </p:txBody>
      </p:sp>
      <p:sp>
        <p:nvSpPr>
          <p:cNvPr id="68" name="Graphic 137">
            <a:extLst>
              <a:ext uri="{FF2B5EF4-FFF2-40B4-BE49-F238E27FC236}">
                <a16:creationId xmlns:a16="http://schemas.microsoft.com/office/drawing/2014/main" id="{16EC4E06-E5C2-0D96-B4B6-58CD242D5BD8}"/>
              </a:ext>
            </a:extLst>
          </p:cNvPr>
          <p:cNvSpPr>
            <a:spLocks noChangeAspect="1"/>
          </p:cNvSpPr>
          <p:nvPr/>
        </p:nvSpPr>
        <p:spPr>
          <a:xfrm>
            <a:off x="5002169" y="3947884"/>
            <a:ext cx="280904" cy="548251"/>
          </a:xfrm>
          <a:custGeom>
            <a:avLst/>
            <a:gdLst>
              <a:gd name="connsiteX0" fmla="*/ 103443 w 263870"/>
              <a:gd name="connsiteY0" fmla="*/ 150119 h 515004"/>
              <a:gd name="connsiteX1" fmla="*/ 116873 w 263870"/>
              <a:gd name="connsiteY1" fmla="*/ 143634 h 515004"/>
              <a:gd name="connsiteX2" fmla="*/ 120554 w 263870"/>
              <a:gd name="connsiteY2" fmla="*/ 141864 h 515004"/>
              <a:gd name="connsiteX3" fmla="*/ 120821 w 263870"/>
              <a:gd name="connsiteY3" fmla="*/ 141730 h 515004"/>
              <a:gd name="connsiteX4" fmla="*/ 129819 w 263870"/>
              <a:gd name="connsiteY4" fmla="*/ 136981 h 515004"/>
              <a:gd name="connsiteX5" fmla="*/ 142832 w 263870"/>
              <a:gd name="connsiteY5" fmla="*/ 130521 h 515004"/>
              <a:gd name="connsiteX6" fmla="*/ 156120 w 263870"/>
              <a:gd name="connsiteY6" fmla="*/ 124160 h 515004"/>
              <a:gd name="connsiteX7" fmla="*/ 169592 w 263870"/>
              <a:gd name="connsiteY7" fmla="*/ 117725 h 515004"/>
              <a:gd name="connsiteX8" fmla="*/ 229097 w 263870"/>
              <a:gd name="connsiteY8" fmla="*/ 80823 h 515004"/>
              <a:gd name="connsiteX9" fmla="*/ 229231 w 263870"/>
              <a:gd name="connsiteY9" fmla="*/ 80698 h 515004"/>
              <a:gd name="connsiteX10" fmla="*/ 263837 w 263870"/>
              <a:gd name="connsiteY10" fmla="*/ 5901 h 515004"/>
              <a:gd name="connsiteX11" fmla="*/ 263871 w 263870"/>
              <a:gd name="connsiteY11" fmla="*/ 58 h 515004"/>
              <a:gd name="connsiteX12" fmla="*/ 252185 w 263870"/>
              <a:gd name="connsiteY12" fmla="*/ 0 h 515004"/>
              <a:gd name="connsiteX13" fmla="*/ 252151 w 263870"/>
              <a:gd name="connsiteY13" fmla="*/ 5843 h 515004"/>
              <a:gd name="connsiteX14" fmla="*/ 239447 w 263870"/>
              <a:gd name="connsiteY14" fmla="*/ 50123 h 515004"/>
              <a:gd name="connsiteX15" fmla="*/ 23179 w 263870"/>
              <a:gd name="connsiteY15" fmla="*/ 50123 h 515004"/>
              <a:gd name="connsiteX16" fmla="*/ 11719 w 263870"/>
              <a:gd name="connsiteY16" fmla="*/ 7963 h 515004"/>
              <a:gd name="connsiteX17" fmla="*/ 11686 w 263870"/>
              <a:gd name="connsiteY17" fmla="*/ 2120 h 515004"/>
              <a:gd name="connsiteX18" fmla="*/ 0 w 263870"/>
              <a:gd name="connsiteY18" fmla="*/ 2179 h 515004"/>
              <a:gd name="connsiteX19" fmla="*/ 33 w 263870"/>
              <a:gd name="connsiteY19" fmla="*/ 8021 h 515004"/>
              <a:gd name="connsiteX20" fmla="*/ 34640 w 263870"/>
              <a:gd name="connsiteY20" fmla="*/ 82818 h 515004"/>
              <a:gd name="connsiteX21" fmla="*/ 34773 w 263870"/>
              <a:gd name="connsiteY21" fmla="*/ 82943 h 515004"/>
              <a:gd name="connsiteX22" fmla="*/ 89904 w 263870"/>
              <a:gd name="connsiteY22" fmla="*/ 117708 h 515004"/>
              <a:gd name="connsiteX23" fmla="*/ 101690 w 263870"/>
              <a:gd name="connsiteY23" fmla="*/ 112024 h 515004"/>
              <a:gd name="connsiteX24" fmla="*/ 103326 w 263870"/>
              <a:gd name="connsiteY24" fmla="*/ 111239 h 515004"/>
              <a:gd name="connsiteX25" fmla="*/ 42511 w 263870"/>
              <a:gd name="connsiteY25" fmla="*/ 74187 h 515004"/>
              <a:gd name="connsiteX26" fmla="*/ 31076 w 263870"/>
              <a:gd name="connsiteY26" fmla="*/ 61809 h 515004"/>
              <a:gd name="connsiteX27" fmla="*/ 231042 w 263870"/>
              <a:gd name="connsiteY27" fmla="*/ 61809 h 515004"/>
              <a:gd name="connsiteX28" fmla="*/ 221318 w 263870"/>
              <a:gd name="connsiteY28" fmla="*/ 72067 h 515004"/>
              <a:gd name="connsiteX29" fmla="*/ 156204 w 263870"/>
              <a:gd name="connsiteY29" fmla="*/ 111172 h 515004"/>
              <a:gd name="connsiteX30" fmla="*/ 129778 w 263870"/>
              <a:gd name="connsiteY30" fmla="*/ 123918 h 515004"/>
              <a:gd name="connsiteX31" fmla="*/ 116815 w 263870"/>
              <a:gd name="connsiteY31" fmla="*/ 130621 h 515004"/>
              <a:gd name="connsiteX32" fmla="*/ 115337 w 263870"/>
              <a:gd name="connsiteY32" fmla="*/ 131405 h 515004"/>
              <a:gd name="connsiteX33" fmla="*/ 111790 w 263870"/>
              <a:gd name="connsiteY33" fmla="*/ 133108 h 515004"/>
              <a:gd name="connsiteX34" fmla="*/ 89980 w 263870"/>
              <a:gd name="connsiteY34" fmla="*/ 143734 h 515004"/>
              <a:gd name="connsiteX35" fmla="*/ 42 w 263870"/>
              <a:gd name="connsiteY35" fmla="*/ 254706 h 515004"/>
              <a:gd name="connsiteX36" fmla="*/ 42 w 263870"/>
              <a:gd name="connsiteY36" fmla="*/ 254990 h 515004"/>
              <a:gd name="connsiteX37" fmla="*/ 94854 w 263870"/>
              <a:gd name="connsiteY37" fmla="*/ 369359 h 515004"/>
              <a:gd name="connsiteX38" fmla="*/ 102959 w 263870"/>
              <a:gd name="connsiteY38" fmla="*/ 365327 h 515004"/>
              <a:gd name="connsiteX39" fmla="*/ 103034 w 263870"/>
              <a:gd name="connsiteY39" fmla="*/ 365286 h 515004"/>
              <a:gd name="connsiteX40" fmla="*/ 107992 w 263870"/>
              <a:gd name="connsiteY40" fmla="*/ 362815 h 515004"/>
              <a:gd name="connsiteX41" fmla="*/ 36009 w 263870"/>
              <a:gd name="connsiteY41" fmla="*/ 316306 h 515004"/>
              <a:gd name="connsiteX42" fmla="*/ 229807 w 263870"/>
              <a:gd name="connsiteY42" fmla="*/ 316306 h 515004"/>
              <a:gd name="connsiteX43" fmla="*/ 160177 w 263870"/>
              <a:gd name="connsiteY43" fmla="*/ 362823 h 515004"/>
              <a:gd name="connsiteX44" fmla="*/ 147423 w 263870"/>
              <a:gd name="connsiteY44" fmla="*/ 369067 h 515004"/>
              <a:gd name="connsiteX45" fmla="*/ 144034 w 263870"/>
              <a:gd name="connsiteY45" fmla="*/ 370719 h 515004"/>
              <a:gd name="connsiteX46" fmla="*/ 143884 w 263870"/>
              <a:gd name="connsiteY46" fmla="*/ 370795 h 515004"/>
              <a:gd name="connsiteX47" fmla="*/ 134035 w 263870"/>
              <a:gd name="connsiteY47" fmla="*/ 375878 h 515004"/>
              <a:gd name="connsiteX48" fmla="*/ 121097 w 263870"/>
              <a:gd name="connsiteY48" fmla="*/ 382397 h 515004"/>
              <a:gd name="connsiteX49" fmla="*/ 113368 w 263870"/>
              <a:gd name="connsiteY49" fmla="*/ 386245 h 515004"/>
              <a:gd name="connsiteX50" fmla="*/ 94971 w 263870"/>
              <a:gd name="connsiteY50" fmla="*/ 395460 h 515004"/>
              <a:gd name="connsiteX51" fmla="*/ 55357 w 263870"/>
              <a:gd name="connsiteY51" fmla="*/ 417245 h 515004"/>
              <a:gd name="connsiteX52" fmla="*/ 1886 w 263870"/>
              <a:gd name="connsiteY52" fmla="*/ 509161 h 515004"/>
              <a:gd name="connsiteX53" fmla="*/ 1936 w 263870"/>
              <a:gd name="connsiteY53" fmla="*/ 515004 h 515004"/>
              <a:gd name="connsiteX54" fmla="*/ 13622 w 263870"/>
              <a:gd name="connsiteY54" fmla="*/ 514904 h 515004"/>
              <a:gd name="connsiteX55" fmla="*/ 13572 w 263870"/>
              <a:gd name="connsiteY55" fmla="*/ 509061 h 515004"/>
              <a:gd name="connsiteX56" fmla="*/ 24982 w 263870"/>
              <a:gd name="connsiteY56" fmla="*/ 464639 h 515004"/>
              <a:gd name="connsiteX57" fmla="*/ 240015 w 263870"/>
              <a:gd name="connsiteY57" fmla="*/ 464639 h 515004"/>
              <a:gd name="connsiteX58" fmla="*/ 250282 w 263870"/>
              <a:gd name="connsiteY58" fmla="*/ 506933 h 515004"/>
              <a:gd name="connsiteX59" fmla="*/ 250232 w 263870"/>
              <a:gd name="connsiteY59" fmla="*/ 512775 h 515004"/>
              <a:gd name="connsiteX60" fmla="*/ 261917 w 263870"/>
              <a:gd name="connsiteY60" fmla="*/ 512876 h 515004"/>
              <a:gd name="connsiteX61" fmla="*/ 261967 w 263870"/>
              <a:gd name="connsiteY61" fmla="*/ 507033 h 515004"/>
              <a:gd name="connsiteX62" fmla="*/ 208464 w 263870"/>
              <a:gd name="connsiteY62" fmla="*/ 415100 h 515004"/>
              <a:gd name="connsiteX63" fmla="*/ 173148 w 263870"/>
              <a:gd name="connsiteY63" fmla="*/ 395510 h 515004"/>
              <a:gd name="connsiteX64" fmla="*/ 162756 w 263870"/>
              <a:gd name="connsiteY64" fmla="*/ 400585 h 515004"/>
              <a:gd name="connsiteX65" fmla="*/ 159993 w 263870"/>
              <a:gd name="connsiteY65" fmla="*/ 401929 h 515004"/>
              <a:gd name="connsiteX66" fmla="*/ 202312 w 263870"/>
              <a:gd name="connsiteY66" fmla="*/ 425033 h 515004"/>
              <a:gd name="connsiteX67" fmla="*/ 232737 w 263870"/>
              <a:gd name="connsiteY67" fmla="*/ 452945 h 515004"/>
              <a:gd name="connsiteX68" fmla="*/ 32695 w 263870"/>
              <a:gd name="connsiteY68" fmla="*/ 452945 h 515004"/>
              <a:gd name="connsiteX69" fmla="*/ 61483 w 263870"/>
              <a:gd name="connsiteY69" fmla="*/ 427186 h 515004"/>
              <a:gd name="connsiteX70" fmla="*/ 108026 w 263870"/>
              <a:gd name="connsiteY70" fmla="*/ 401962 h 515004"/>
              <a:gd name="connsiteX71" fmla="*/ 118551 w 263870"/>
              <a:gd name="connsiteY71" fmla="*/ 396712 h 515004"/>
              <a:gd name="connsiteX72" fmla="*/ 134043 w 263870"/>
              <a:gd name="connsiteY72" fmla="*/ 388974 h 515004"/>
              <a:gd name="connsiteX73" fmla="*/ 146956 w 263870"/>
              <a:gd name="connsiteY73" fmla="*/ 382363 h 515004"/>
              <a:gd name="connsiteX74" fmla="*/ 149218 w 263870"/>
              <a:gd name="connsiteY74" fmla="*/ 381195 h 515004"/>
              <a:gd name="connsiteX75" fmla="*/ 152523 w 263870"/>
              <a:gd name="connsiteY75" fmla="*/ 379584 h 515004"/>
              <a:gd name="connsiteX76" fmla="*/ 173240 w 263870"/>
              <a:gd name="connsiteY76" fmla="*/ 369359 h 515004"/>
              <a:gd name="connsiteX77" fmla="*/ 263812 w 263870"/>
              <a:gd name="connsiteY77" fmla="*/ 257118 h 515004"/>
              <a:gd name="connsiteX78" fmla="*/ 263812 w 263870"/>
              <a:gd name="connsiteY78" fmla="*/ 256834 h 515004"/>
              <a:gd name="connsiteX79" fmla="*/ 169484 w 263870"/>
              <a:gd name="connsiteY79" fmla="*/ 143684 h 515004"/>
              <a:gd name="connsiteX80" fmla="*/ 166062 w 263870"/>
              <a:gd name="connsiteY80" fmla="*/ 145311 h 515004"/>
              <a:gd name="connsiteX81" fmla="*/ 156004 w 263870"/>
              <a:gd name="connsiteY81" fmla="*/ 150111 h 515004"/>
              <a:gd name="connsiteX82" fmla="*/ 229907 w 263870"/>
              <a:gd name="connsiteY82" fmla="*/ 198456 h 515004"/>
              <a:gd name="connsiteX83" fmla="*/ 32161 w 263870"/>
              <a:gd name="connsiteY83" fmla="*/ 198456 h 515004"/>
              <a:gd name="connsiteX84" fmla="*/ 103443 w 263870"/>
              <a:gd name="connsiteY84" fmla="*/ 150127 h 515004"/>
              <a:gd name="connsiteX85" fmla="*/ 238588 w 263870"/>
              <a:gd name="connsiteY85" fmla="*/ 304629 h 515004"/>
              <a:gd name="connsiteX86" fmla="*/ 26693 w 263870"/>
              <a:gd name="connsiteY86" fmla="*/ 304629 h 515004"/>
              <a:gd name="connsiteX87" fmla="*/ 12153 w 263870"/>
              <a:gd name="connsiteY87" fmla="*/ 262268 h 515004"/>
              <a:gd name="connsiteX88" fmla="*/ 251893 w 263870"/>
              <a:gd name="connsiteY88" fmla="*/ 262268 h 515004"/>
              <a:gd name="connsiteX89" fmla="*/ 238588 w 263870"/>
              <a:gd name="connsiteY89" fmla="*/ 304629 h 515004"/>
              <a:gd name="connsiteX90" fmla="*/ 52994 w 263870"/>
              <a:gd name="connsiteY90" fmla="*/ 210133 h 515004"/>
              <a:gd name="connsiteX91" fmla="*/ 238655 w 263870"/>
              <a:gd name="connsiteY91" fmla="*/ 210133 h 515004"/>
              <a:gd name="connsiteX92" fmla="*/ 251759 w 263870"/>
              <a:gd name="connsiteY92" fmla="*/ 250591 h 515004"/>
              <a:gd name="connsiteX93" fmla="*/ 11953 w 263870"/>
              <a:gd name="connsiteY93" fmla="*/ 250591 h 515004"/>
              <a:gd name="connsiteX94" fmla="*/ 23922 w 263870"/>
              <a:gd name="connsiteY94" fmla="*/ 210133 h 515004"/>
              <a:gd name="connsiteX95" fmla="*/ 52986 w 263870"/>
              <a:gd name="connsiteY95" fmla="*/ 210133 h 515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63870" h="515004">
                <a:moveTo>
                  <a:pt x="103443" y="150119"/>
                </a:moveTo>
                <a:cubicBezTo>
                  <a:pt x="107859" y="147966"/>
                  <a:pt x="112333" y="145812"/>
                  <a:pt x="116873" y="143634"/>
                </a:cubicBezTo>
                <a:lnTo>
                  <a:pt x="120554" y="141864"/>
                </a:lnTo>
                <a:cubicBezTo>
                  <a:pt x="120646" y="141822"/>
                  <a:pt x="120730" y="141772"/>
                  <a:pt x="120821" y="141730"/>
                </a:cubicBezTo>
                <a:cubicBezTo>
                  <a:pt x="123810" y="140103"/>
                  <a:pt x="126806" y="138525"/>
                  <a:pt x="129819" y="136981"/>
                </a:cubicBezTo>
                <a:cubicBezTo>
                  <a:pt x="134160" y="134752"/>
                  <a:pt x="138500" y="132624"/>
                  <a:pt x="142832" y="130521"/>
                </a:cubicBezTo>
                <a:cubicBezTo>
                  <a:pt x="147289" y="128359"/>
                  <a:pt x="151738" y="126239"/>
                  <a:pt x="156120" y="124160"/>
                </a:cubicBezTo>
                <a:cubicBezTo>
                  <a:pt x="160653" y="122007"/>
                  <a:pt x="165143" y="119878"/>
                  <a:pt x="169592" y="117725"/>
                </a:cubicBezTo>
                <a:cubicBezTo>
                  <a:pt x="190810" y="107441"/>
                  <a:pt x="210876" y="96674"/>
                  <a:pt x="229097" y="80823"/>
                </a:cubicBezTo>
                <a:cubicBezTo>
                  <a:pt x="229139" y="80781"/>
                  <a:pt x="229189" y="80740"/>
                  <a:pt x="229231" y="80698"/>
                </a:cubicBezTo>
                <a:cubicBezTo>
                  <a:pt x="251726" y="59864"/>
                  <a:pt x="263687" y="34005"/>
                  <a:pt x="263837" y="5901"/>
                </a:cubicBezTo>
                <a:lnTo>
                  <a:pt x="263871" y="58"/>
                </a:lnTo>
                <a:lnTo>
                  <a:pt x="252185" y="0"/>
                </a:lnTo>
                <a:lnTo>
                  <a:pt x="252151" y="5843"/>
                </a:lnTo>
                <a:cubicBezTo>
                  <a:pt x="252068" y="21568"/>
                  <a:pt x="247728" y="36534"/>
                  <a:pt x="239447" y="50123"/>
                </a:cubicBezTo>
                <a:lnTo>
                  <a:pt x="23179" y="50123"/>
                </a:lnTo>
                <a:cubicBezTo>
                  <a:pt x="15726" y="37102"/>
                  <a:pt x="11803" y="22879"/>
                  <a:pt x="11719" y="7963"/>
                </a:cubicBezTo>
                <a:lnTo>
                  <a:pt x="11686" y="2120"/>
                </a:lnTo>
                <a:lnTo>
                  <a:pt x="0" y="2179"/>
                </a:lnTo>
                <a:lnTo>
                  <a:pt x="33" y="8021"/>
                </a:lnTo>
                <a:cubicBezTo>
                  <a:pt x="184" y="36125"/>
                  <a:pt x="12153" y="61984"/>
                  <a:pt x="34640" y="82818"/>
                </a:cubicBezTo>
                <a:cubicBezTo>
                  <a:pt x="34681" y="82860"/>
                  <a:pt x="34731" y="82901"/>
                  <a:pt x="34773" y="82943"/>
                </a:cubicBezTo>
                <a:cubicBezTo>
                  <a:pt x="51734" y="97701"/>
                  <a:pt x="70306" y="108051"/>
                  <a:pt x="89904" y="117708"/>
                </a:cubicBezTo>
                <a:cubicBezTo>
                  <a:pt x="93836" y="115797"/>
                  <a:pt x="97776" y="113902"/>
                  <a:pt x="101690" y="112024"/>
                </a:cubicBezTo>
                <a:lnTo>
                  <a:pt x="103326" y="111239"/>
                </a:lnTo>
                <a:cubicBezTo>
                  <a:pt x="81399" y="100722"/>
                  <a:pt x="60724" y="90021"/>
                  <a:pt x="42511" y="74187"/>
                </a:cubicBezTo>
                <a:cubicBezTo>
                  <a:pt x="38271" y="70248"/>
                  <a:pt x="34473" y="66107"/>
                  <a:pt x="31076" y="61809"/>
                </a:cubicBezTo>
                <a:lnTo>
                  <a:pt x="231042" y="61809"/>
                </a:lnTo>
                <a:cubicBezTo>
                  <a:pt x="228096" y="65348"/>
                  <a:pt x="224857" y="68778"/>
                  <a:pt x="221318" y="72067"/>
                </a:cubicBezTo>
                <a:cubicBezTo>
                  <a:pt x="201920" y="88928"/>
                  <a:pt x="179725" y="99971"/>
                  <a:pt x="156204" y="111172"/>
                </a:cubicBezTo>
                <a:lnTo>
                  <a:pt x="129778" y="123918"/>
                </a:lnTo>
                <a:cubicBezTo>
                  <a:pt x="125462" y="126072"/>
                  <a:pt x="121130" y="128300"/>
                  <a:pt x="116815" y="130621"/>
                </a:cubicBezTo>
                <a:cubicBezTo>
                  <a:pt x="116322" y="130888"/>
                  <a:pt x="115830" y="131138"/>
                  <a:pt x="115337" y="131405"/>
                </a:cubicBezTo>
                <a:lnTo>
                  <a:pt x="111790" y="133108"/>
                </a:lnTo>
                <a:cubicBezTo>
                  <a:pt x="104428" y="136639"/>
                  <a:pt x="97125" y="140153"/>
                  <a:pt x="89980" y="143734"/>
                </a:cubicBezTo>
                <a:cubicBezTo>
                  <a:pt x="42302" y="167631"/>
                  <a:pt x="1719" y="194800"/>
                  <a:pt x="42" y="254706"/>
                </a:cubicBezTo>
                <a:cubicBezTo>
                  <a:pt x="42" y="254806"/>
                  <a:pt x="42" y="254898"/>
                  <a:pt x="42" y="254990"/>
                </a:cubicBezTo>
                <a:cubicBezTo>
                  <a:pt x="1344" y="317182"/>
                  <a:pt x="44873" y="344427"/>
                  <a:pt x="94854" y="369359"/>
                </a:cubicBezTo>
                <a:cubicBezTo>
                  <a:pt x="97534" y="368023"/>
                  <a:pt x="100238" y="366680"/>
                  <a:pt x="102959" y="365327"/>
                </a:cubicBezTo>
                <a:lnTo>
                  <a:pt x="103034" y="365286"/>
                </a:lnTo>
                <a:cubicBezTo>
                  <a:pt x="104678" y="364468"/>
                  <a:pt x="106339" y="363641"/>
                  <a:pt x="107992" y="362815"/>
                </a:cubicBezTo>
                <a:cubicBezTo>
                  <a:pt x="79563" y="348884"/>
                  <a:pt x="53746" y="335354"/>
                  <a:pt x="36009" y="316306"/>
                </a:cubicBezTo>
                <a:lnTo>
                  <a:pt x="229807" y="316306"/>
                </a:lnTo>
                <a:cubicBezTo>
                  <a:pt x="212913" y="335504"/>
                  <a:pt x="187939" y="349109"/>
                  <a:pt x="160177" y="362823"/>
                </a:cubicBezTo>
                <a:cubicBezTo>
                  <a:pt x="155979" y="364893"/>
                  <a:pt x="151730" y="366972"/>
                  <a:pt x="147423" y="369067"/>
                </a:cubicBezTo>
                <a:lnTo>
                  <a:pt x="144034" y="370719"/>
                </a:lnTo>
                <a:cubicBezTo>
                  <a:pt x="143984" y="370744"/>
                  <a:pt x="143934" y="370770"/>
                  <a:pt x="143884" y="370795"/>
                </a:cubicBezTo>
                <a:cubicBezTo>
                  <a:pt x="140595" y="372522"/>
                  <a:pt x="137306" y="374208"/>
                  <a:pt x="134035" y="375878"/>
                </a:cubicBezTo>
                <a:cubicBezTo>
                  <a:pt x="129694" y="378090"/>
                  <a:pt x="125370" y="380268"/>
                  <a:pt x="121097" y="382397"/>
                </a:cubicBezTo>
                <a:cubicBezTo>
                  <a:pt x="118501" y="383691"/>
                  <a:pt x="115922" y="384976"/>
                  <a:pt x="113368" y="386245"/>
                </a:cubicBezTo>
                <a:cubicBezTo>
                  <a:pt x="107132" y="389341"/>
                  <a:pt x="101014" y="392396"/>
                  <a:pt x="94971" y="395460"/>
                </a:cubicBezTo>
                <a:cubicBezTo>
                  <a:pt x="81466" y="402321"/>
                  <a:pt x="68353" y="409290"/>
                  <a:pt x="55357" y="417245"/>
                </a:cubicBezTo>
                <a:cubicBezTo>
                  <a:pt x="21043" y="438697"/>
                  <a:pt x="1561" y="472193"/>
                  <a:pt x="1886" y="509161"/>
                </a:cubicBezTo>
                <a:lnTo>
                  <a:pt x="1936" y="515004"/>
                </a:lnTo>
                <a:lnTo>
                  <a:pt x="13622" y="514904"/>
                </a:lnTo>
                <a:lnTo>
                  <a:pt x="13572" y="509061"/>
                </a:lnTo>
                <a:cubicBezTo>
                  <a:pt x="13430" y="493285"/>
                  <a:pt x="17412" y="478194"/>
                  <a:pt x="24982" y="464639"/>
                </a:cubicBezTo>
                <a:lnTo>
                  <a:pt x="240015" y="464639"/>
                </a:lnTo>
                <a:cubicBezTo>
                  <a:pt x="246843" y="477643"/>
                  <a:pt x="250415" y="491975"/>
                  <a:pt x="250282" y="506933"/>
                </a:cubicBezTo>
                <a:lnTo>
                  <a:pt x="250232" y="512775"/>
                </a:lnTo>
                <a:lnTo>
                  <a:pt x="261917" y="512876"/>
                </a:lnTo>
                <a:lnTo>
                  <a:pt x="261967" y="507033"/>
                </a:lnTo>
                <a:cubicBezTo>
                  <a:pt x="262301" y="470064"/>
                  <a:pt x="242820" y="436568"/>
                  <a:pt x="208464" y="415100"/>
                </a:cubicBezTo>
                <a:cubicBezTo>
                  <a:pt x="196862" y="408005"/>
                  <a:pt x="185159" y="401678"/>
                  <a:pt x="173148" y="395510"/>
                </a:cubicBezTo>
                <a:cubicBezTo>
                  <a:pt x="169676" y="397213"/>
                  <a:pt x="166212" y="398907"/>
                  <a:pt x="162756" y="400585"/>
                </a:cubicBezTo>
                <a:lnTo>
                  <a:pt x="159993" y="401929"/>
                </a:lnTo>
                <a:cubicBezTo>
                  <a:pt x="174559" y="409265"/>
                  <a:pt x="188590" y="416636"/>
                  <a:pt x="202312" y="425033"/>
                </a:cubicBezTo>
                <a:cubicBezTo>
                  <a:pt x="214707" y="432779"/>
                  <a:pt x="224941" y="442252"/>
                  <a:pt x="232737" y="452945"/>
                </a:cubicBezTo>
                <a:lnTo>
                  <a:pt x="32695" y="452945"/>
                </a:lnTo>
                <a:cubicBezTo>
                  <a:pt x="40257" y="443129"/>
                  <a:pt x="49939" y="434406"/>
                  <a:pt x="61483" y="427186"/>
                </a:cubicBezTo>
                <a:cubicBezTo>
                  <a:pt x="76549" y="417971"/>
                  <a:pt x="91958" y="410000"/>
                  <a:pt x="108026" y="401962"/>
                </a:cubicBezTo>
                <a:cubicBezTo>
                  <a:pt x="111506" y="400217"/>
                  <a:pt x="115004" y="398473"/>
                  <a:pt x="118551" y="396712"/>
                </a:cubicBezTo>
                <a:cubicBezTo>
                  <a:pt x="123634" y="394183"/>
                  <a:pt x="128809" y="391612"/>
                  <a:pt x="134043" y="388974"/>
                </a:cubicBezTo>
                <a:cubicBezTo>
                  <a:pt x="138316" y="386821"/>
                  <a:pt x="142623" y="384609"/>
                  <a:pt x="146956" y="382363"/>
                </a:cubicBezTo>
                <a:cubicBezTo>
                  <a:pt x="147707" y="381971"/>
                  <a:pt x="148458" y="381587"/>
                  <a:pt x="149218" y="381195"/>
                </a:cubicBezTo>
                <a:lnTo>
                  <a:pt x="152523" y="379584"/>
                </a:lnTo>
                <a:cubicBezTo>
                  <a:pt x="159509" y="376178"/>
                  <a:pt x="166446" y="372806"/>
                  <a:pt x="173240" y="369359"/>
                </a:cubicBezTo>
                <a:cubicBezTo>
                  <a:pt x="221410" y="344978"/>
                  <a:pt x="262552" y="317550"/>
                  <a:pt x="263812" y="257118"/>
                </a:cubicBezTo>
                <a:cubicBezTo>
                  <a:pt x="263812" y="257018"/>
                  <a:pt x="263812" y="256926"/>
                  <a:pt x="263812" y="256834"/>
                </a:cubicBezTo>
                <a:cubicBezTo>
                  <a:pt x="262076" y="195109"/>
                  <a:pt x="219048" y="168132"/>
                  <a:pt x="169484" y="143684"/>
                </a:cubicBezTo>
                <a:cubicBezTo>
                  <a:pt x="168340" y="144226"/>
                  <a:pt x="167205" y="144769"/>
                  <a:pt x="166062" y="145311"/>
                </a:cubicBezTo>
                <a:cubicBezTo>
                  <a:pt x="162739" y="146889"/>
                  <a:pt x="159376" y="148491"/>
                  <a:pt x="156004" y="150111"/>
                </a:cubicBezTo>
                <a:cubicBezTo>
                  <a:pt x="185501" y="164367"/>
                  <a:pt x="212178" y="178256"/>
                  <a:pt x="229907" y="198456"/>
                </a:cubicBezTo>
                <a:lnTo>
                  <a:pt x="32161" y="198456"/>
                </a:lnTo>
                <a:cubicBezTo>
                  <a:pt x="48996" y="178131"/>
                  <a:pt x="74696" y="164150"/>
                  <a:pt x="103443" y="150127"/>
                </a:cubicBezTo>
                <a:close/>
                <a:moveTo>
                  <a:pt x="238588" y="304629"/>
                </a:moveTo>
                <a:lnTo>
                  <a:pt x="26693" y="304629"/>
                </a:lnTo>
                <a:cubicBezTo>
                  <a:pt x="18772" y="292859"/>
                  <a:pt x="13622" y="279070"/>
                  <a:pt x="12153" y="262268"/>
                </a:cubicBezTo>
                <a:lnTo>
                  <a:pt x="251893" y="262268"/>
                </a:lnTo>
                <a:cubicBezTo>
                  <a:pt x="250758" y="279012"/>
                  <a:pt x="246033" y="292826"/>
                  <a:pt x="238588" y="304629"/>
                </a:cubicBezTo>
                <a:close/>
                <a:moveTo>
                  <a:pt x="52994" y="210133"/>
                </a:moveTo>
                <a:lnTo>
                  <a:pt x="238655" y="210133"/>
                </a:lnTo>
                <a:cubicBezTo>
                  <a:pt x="245774" y="221468"/>
                  <a:pt x="250399" y="234673"/>
                  <a:pt x="251759" y="250591"/>
                </a:cubicBezTo>
                <a:lnTo>
                  <a:pt x="11953" y="250591"/>
                </a:lnTo>
                <a:cubicBezTo>
                  <a:pt x="13004" y="234723"/>
                  <a:pt x="17228" y="221493"/>
                  <a:pt x="23922" y="210133"/>
                </a:cubicBezTo>
                <a:lnTo>
                  <a:pt x="52986" y="210133"/>
                </a:lnTo>
                <a:close/>
              </a:path>
            </a:pathLst>
          </a:custGeom>
          <a:solidFill>
            <a:schemeClr val="accent1"/>
          </a:solidFill>
          <a:ln w="814" cap="flat">
            <a:noFill/>
            <a:prstDash val="solid"/>
            <a:miter/>
          </a:ln>
        </p:spPr>
        <p:txBody>
          <a:bodyPr rtlCol="0" anchor="ctr"/>
          <a:lstStyle/>
          <a:p>
            <a:endParaRPr lang="en-GB" sz="1200" noProof="0" dirty="0"/>
          </a:p>
        </p:txBody>
      </p:sp>
      <p:sp>
        <p:nvSpPr>
          <p:cNvPr id="69" name="Free-form: Shape 68">
            <a:extLst>
              <a:ext uri="{FF2B5EF4-FFF2-40B4-BE49-F238E27FC236}">
                <a16:creationId xmlns:a16="http://schemas.microsoft.com/office/drawing/2014/main" id="{C2D6C0EE-85E1-D680-2C6D-8C5DA30D5B78}"/>
              </a:ext>
            </a:extLst>
          </p:cNvPr>
          <p:cNvSpPr>
            <a:spLocks noChangeAspect="1"/>
          </p:cNvSpPr>
          <p:nvPr/>
        </p:nvSpPr>
        <p:spPr>
          <a:xfrm>
            <a:off x="6680091" y="4000624"/>
            <a:ext cx="585393" cy="442773"/>
          </a:xfrm>
          <a:custGeom>
            <a:avLst/>
            <a:gdLst>
              <a:gd name="connsiteX0" fmla="*/ 424171 w 533816"/>
              <a:gd name="connsiteY0" fmla="*/ 180091 h 403763"/>
              <a:gd name="connsiteX1" fmla="*/ 438127 w 533816"/>
              <a:gd name="connsiteY1" fmla="*/ 194080 h 403763"/>
              <a:gd name="connsiteX2" fmla="*/ 438127 w 533816"/>
              <a:gd name="connsiteY2" fmla="*/ 251557 h 403763"/>
              <a:gd name="connsiteX3" fmla="*/ 424171 w 533816"/>
              <a:gd name="connsiteY3" fmla="*/ 265546 h 403763"/>
              <a:gd name="connsiteX4" fmla="*/ 410215 w 533816"/>
              <a:gd name="connsiteY4" fmla="*/ 251557 h 403763"/>
              <a:gd name="connsiteX5" fmla="*/ 410215 w 533816"/>
              <a:gd name="connsiteY5" fmla="*/ 194080 h 403763"/>
              <a:gd name="connsiteX6" fmla="*/ 424171 w 533816"/>
              <a:gd name="connsiteY6" fmla="*/ 180091 h 403763"/>
              <a:gd name="connsiteX7" fmla="*/ 345543 w 533816"/>
              <a:gd name="connsiteY7" fmla="*/ 180091 h 403763"/>
              <a:gd name="connsiteX8" fmla="*/ 359499 w 533816"/>
              <a:gd name="connsiteY8" fmla="*/ 194080 h 403763"/>
              <a:gd name="connsiteX9" fmla="*/ 359499 w 533816"/>
              <a:gd name="connsiteY9" fmla="*/ 251557 h 403763"/>
              <a:gd name="connsiteX10" fmla="*/ 345543 w 533816"/>
              <a:gd name="connsiteY10" fmla="*/ 265546 h 403763"/>
              <a:gd name="connsiteX11" fmla="*/ 331587 w 533816"/>
              <a:gd name="connsiteY11" fmla="*/ 251557 h 403763"/>
              <a:gd name="connsiteX12" fmla="*/ 331587 w 533816"/>
              <a:gd name="connsiteY12" fmla="*/ 194080 h 403763"/>
              <a:gd name="connsiteX13" fmla="*/ 345543 w 533816"/>
              <a:gd name="connsiteY13" fmla="*/ 180091 h 403763"/>
              <a:gd name="connsiteX14" fmla="*/ 266916 w 533816"/>
              <a:gd name="connsiteY14" fmla="*/ 180091 h 403763"/>
              <a:gd name="connsiteX15" fmla="*/ 280872 w 533816"/>
              <a:gd name="connsiteY15" fmla="*/ 194080 h 403763"/>
              <a:gd name="connsiteX16" fmla="*/ 280872 w 533816"/>
              <a:gd name="connsiteY16" fmla="*/ 251557 h 403763"/>
              <a:gd name="connsiteX17" fmla="*/ 266916 w 533816"/>
              <a:gd name="connsiteY17" fmla="*/ 265546 h 403763"/>
              <a:gd name="connsiteX18" fmla="*/ 252960 w 533816"/>
              <a:gd name="connsiteY18" fmla="*/ 251557 h 403763"/>
              <a:gd name="connsiteX19" fmla="*/ 252960 w 533816"/>
              <a:gd name="connsiteY19" fmla="*/ 194080 h 403763"/>
              <a:gd name="connsiteX20" fmla="*/ 266916 w 533816"/>
              <a:gd name="connsiteY20" fmla="*/ 180091 h 403763"/>
              <a:gd name="connsiteX21" fmla="*/ 188280 w 533816"/>
              <a:gd name="connsiteY21" fmla="*/ 180091 h 403763"/>
              <a:gd name="connsiteX22" fmla="*/ 202228 w 533816"/>
              <a:gd name="connsiteY22" fmla="*/ 194080 h 403763"/>
              <a:gd name="connsiteX23" fmla="*/ 202228 w 533816"/>
              <a:gd name="connsiteY23" fmla="*/ 251557 h 403763"/>
              <a:gd name="connsiteX24" fmla="*/ 188280 w 533816"/>
              <a:gd name="connsiteY24" fmla="*/ 265546 h 403763"/>
              <a:gd name="connsiteX25" fmla="*/ 174324 w 533816"/>
              <a:gd name="connsiteY25" fmla="*/ 251557 h 403763"/>
              <a:gd name="connsiteX26" fmla="*/ 174324 w 533816"/>
              <a:gd name="connsiteY26" fmla="*/ 194080 h 403763"/>
              <a:gd name="connsiteX27" fmla="*/ 188280 w 533816"/>
              <a:gd name="connsiteY27" fmla="*/ 180091 h 403763"/>
              <a:gd name="connsiteX28" fmla="*/ 109652 w 533816"/>
              <a:gd name="connsiteY28" fmla="*/ 180091 h 403763"/>
              <a:gd name="connsiteX29" fmla="*/ 123608 w 533816"/>
              <a:gd name="connsiteY29" fmla="*/ 194080 h 403763"/>
              <a:gd name="connsiteX30" fmla="*/ 123608 w 533816"/>
              <a:gd name="connsiteY30" fmla="*/ 251557 h 403763"/>
              <a:gd name="connsiteX31" fmla="*/ 109652 w 533816"/>
              <a:gd name="connsiteY31" fmla="*/ 265546 h 403763"/>
              <a:gd name="connsiteX32" fmla="*/ 95696 w 533816"/>
              <a:gd name="connsiteY32" fmla="*/ 251557 h 403763"/>
              <a:gd name="connsiteX33" fmla="*/ 95696 w 533816"/>
              <a:gd name="connsiteY33" fmla="*/ 194080 h 403763"/>
              <a:gd name="connsiteX34" fmla="*/ 109652 w 533816"/>
              <a:gd name="connsiteY34" fmla="*/ 180091 h 403763"/>
              <a:gd name="connsiteX35" fmla="*/ 195783 w 533816"/>
              <a:gd name="connsiteY35" fmla="*/ 134935 h 403763"/>
              <a:gd name="connsiteX36" fmla="*/ 186535 w 533816"/>
              <a:gd name="connsiteY36" fmla="*/ 146537 h 403763"/>
              <a:gd name="connsiteX37" fmla="*/ 181969 w 533816"/>
              <a:gd name="connsiteY37" fmla="*/ 148740 h 403763"/>
              <a:gd name="connsiteX38" fmla="*/ 63294 w 533816"/>
              <a:gd name="connsiteY38" fmla="*/ 148740 h 403763"/>
              <a:gd name="connsiteX39" fmla="*/ 53069 w 533816"/>
              <a:gd name="connsiteY39" fmla="*/ 158965 h 403763"/>
              <a:gd name="connsiteX40" fmla="*/ 53069 w 533816"/>
              <a:gd name="connsiteY40" fmla="*/ 288233 h 403763"/>
              <a:gd name="connsiteX41" fmla="*/ 63294 w 533816"/>
              <a:gd name="connsiteY41" fmla="*/ 298458 h 403763"/>
              <a:gd name="connsiteX42" fmla="*/ 470538 w 533816"/>
              <a:gd name="connsiteY42" fmla="*/ 298458 h 403763"/>
              <a:gd name="connsiteX43" fmla="*/ 480737 w 533816"/>
              <a:gd name="connsiteY43" fmla="*/ 288233 h 403763"/>
              <a:gd name="connsiteX44" fmla="*/ 480729 w 533816"/>
              <a:gd name="connsiteY44" fmla="*/ 288233 h 403763"/>
              <a:gd name="connsiteX45" fmla="*/ 480729 w 533816"/>
              <a:gd name="connsiteY45" fmla="*/ 158965 h 403763"/>
              <a:gd name="connsiteX46" fmla="*/ 470529 w 533816"/>
              <a:gd name="connsiteY46" fmla="*/ 148740 h 403763"/>
              <a:gd name="connsiteX47" fmla="*/ 351645 w 533816"/>
              <a:gd name="connsiteY47" fmla="*/ 148740 h 403763"/>
              <a:gd name="connsiteX48" fmla="*/ 346962 w 533816"/>
              <a:gd name="connsiteY48" fmla="*/ 146386 h 403763"/>
              <a:gd name="connsiteX49" fmla="*/ 338423 w 533816"/>
              <a:gd name="connsiteY49" fmla="*/ 134935 h 403763"/>
              <a:gd name="connsiteX50" fmla="*/ 192979 w 533816"/>
              <a:gd name="connsiteY50" fmla="*/ 123249 h 403763"/>
              <a:gd name="connsiteX51" fmla="*/ 341361 w 533816"/>
              <a:gd name="connsiteY51" fmla="*/ 123249 h 403763"/>
              <a:gd name="connsiteX52" fmla="*/ 346044 w 533816"/>
              <a:gd name="connsiteY52" fmla="*/ 125603 h 403763"/>
              <a:gd name="connsiteX53" fmla="*/ 354583 w 533816"/>
              <a:gd name="connsiteY53" fmla="*/ 137055 h 403763"/>
              <a:gd name="connsiteX54" fmla="*/ 470538 w 533816"/>
              <a:gd name="connsiteY54" fmla="*/ 137055 h 403763"/>
              <a:gd name="connsiteX55" fmla="*/ 492423 w 533816"/>
              <a:gd name="connsiteY55" fmla="*/ 158965 h 403763"/>
              <a:gd name="connsiteX56" fmla="*/ 492423 w 533816"/>
              <a:gd name="connsiteY56" fmla="*/ 288233 h 403763"/>
              <a:gd name="connsiteX57" fmla="*/ 470538 w 533816"/>
              <a:gd name="connsiteY57" fmla="*/ 310144 h 403763"/>
              <a:gd name="connsiteX58" fmla="*/ 63294 w 533816"/>
              <a:gd name="connsiteY58" fmla="*/ 310144 h 403763"/>
              <a:gd name="connsiteX59" fmla="*/ 41383 w 533816"/>
              <a:gd name="connsiteY59" fmla="*/ 288233 h 403763"/>
              <a:gd name="connsiteX60" fmla="*/ 41383 w 533816"/>
              <a:gd name="connsiteY60" fmla="*/ 158965 h 403763"/>
              <a:gd name="connsiteX61" fmla="*/ 63294 w 533816"/>
              <a:gd name="connsiteY61" fmla="*/ 137055 h 403763"/>
              <a:gd name="connsiteX62" fmla="*/ 179165 w 533816"/>
              <a:gd name="connsiteY62" fmla="*/ 137055 h 403763"/>
              <a:gd name="connsiteX63" fmla="*/ 188413 w 533816"/>
              <a:gd name="connsiteY63" fmla="*/ 125453 h 403763"/>
              <a:gd name="connsiteX64" fmla="*/ 192979 w 533816"/>
              <a:gd name="connsiteY64" fmla="*/ 123249 h 403763"/>
              <a:gd name="connsiteX65" fmla="*/ 41843 w 533816"/>
              <a:gd name="connsiteY65" fmla="*/ 11686 h 403763"/>
              <a:gd name="connsiteX66" fmla="*/ 11686 w 533816"/>
              <a:gd name="connsiteY66" fmla="*/ 41843 h 403763"/>
              <a:gd name="connsiteX67" fmla="*/ 11686 w 533816"/>
              <a:gd name="connsiteY67" fmla="*/ 361920 h 403763"/>
              <a:gd name="connsiteX68" fmla="*/ 41843 w 533816"/>
              <a:gd name="connsiteY68" fmla="*/ 392077 h 403763"/>
              <a:gd name="connsiteX69" fmla="*/ 491965 w 533816"/>
              <a:gd name="connsiteY69" fmla="*/ 392077 h 403763"/>
              <a:gd name="connsiteX70" fmla="*/ 522122 w 533816"/>
              <a:gd name="connsiteY70" fmla="*/ 361920 h 403763"/>
              <a:gd name="connsiteX71" fmla="*/ 522130 w 533816"/>
              <a:gd name="connsiteY71" fmla="*/ 361920 h 403763"/>
              <a:gd name="connsiteX72" fmla="*/ 522130 w 533816"/>
              <a:gd name="connsiteY72" fmla="*/ 41843 h 403763"/>
              <a:gd name="connsiteX73" fmla="*/ 491973 w 533816"/>
              <a:gd name="connsiteY73" fmla="*/ 11686 h 403763"/>
              <a:gd name="connsiteX74" fmla="*/ 41843 w 533816"/>
              <a:gd name="connsiteY74" fmla="*/ 0 h 403763"/>
              <a:gd name="connsiteX75" fmla="*/ 491973 w 533816"/>
              <a:gd name="connsiteY75" fmla="*/ 0 h 403763"/>
              <a:gd name="connsiteX76" fmla="*/ 533816 w 533816"/>
              <a:gd name="connsiteY76" fmla="*/ 41843 h 403763"/>
              <a:gd name="connsiteX77" fmla="*/ 533816 w 533816"/>
              <a:gd name="connsiteY77" fmla="*/ 361920 h 403763"/>
              <a:gd name="connsiteX78" fmla="*/ 491973 w 533816"/>
              <a:gd name="connsiteY78" fmla="*/ 403763 h 403763"/>
              <a:gd name="connsiteX79" fmla="*/ 41843 w 533816"/>
              <a:gd name="connsiteY79" fmla="*/ 403763 h 403763"/>
              <a:gd name="connsiteX80" fmla="*/ 0 w 533816"/>
              <a:gd name="connsiteY80" fmla="*/ 361920 h 403763"/>
              <a:gd name="connsiteX81" fmla="*/ 0 w 533816"/>
              <a:gd name="connsiteY81" fmla="*/ 41843 h 403763"/>
              <a:gd name="connsiteX82" fmla="*/ 41843 w 533816"/>
              <a:gd name="connsiteY82" fmla="*/ 0 h 40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33816" h="403763">
                <a:moveTo>
                  <a:pt x="424171" y="180091"/>
                </a:moveTo>
                <a:cubicBezTo>
                  <a:pt x="431892" y="180091"/>
                  <a:pt x="438127" y="186368"/>
                  <a:pt x="438127" y="194080"/>
                </a:cubicBezTo>
                <a:lnTo>
                  <a:pt x="438127" y="251557"/>
                </a:lnTo>
                <a:cubicBezTo>
                  <a:pt x="438127" y="259294"/>
                  <a:pt x="431875" y="265546"/>
                  <a:pt x="424171" y="265546"/>
                </a:cubicBezTo>
                <a:cubicBezTo>
                  <a:pt x="416467" y="265546"/>
                  <a:pt x="410215" y="259294"/>
                  <a:pt x="410215" y="251557"/>
                </a:cubicBezTo>
                <a:lnTo>
                  <a:pt x="410215" y="194080"/>
                </a:lnTo>
                <a:cubicBezTo>
                  <a:pt x="410215" y="186368"/>
                  <a:pt x="416475" y="180091"/>
                  <a:pt x="424171" y="180091"/>
                </a:cubicBezTo>
                <a:close/>
                <a:moveTo>
                  <a:pt x="345543" y="180091"/>
                </a:moveTo>
                <a:cubicBezTo>
                  <a:pt x="353247" y="180091"/>
                  <a:pt x="359499" y="186368"/>
                  <a:pt x="359499" y="194080"/>
                </a:cubicBezTo>
                <a:lnTo>
                  <a:pt x="359499" y="251557"/>
                </a:lnTo>
                <a:cubicBezTo>
                  <a:pt x="359499" y="259294"/>
                  <a:pt x="353264" y="265546"/>
                  <a:pt x="345543" y="265546"/>
                </a:cubicBezTo>
                <a:cubicBezTo>
                  <a:pt x="337822" y="265546"/>
                  <a:pt x="331587" y="259294"/>
                  <a:pt x="331587" y="251557"/>
                </a:cubicBezTo>
                <a:lnTo>
                  <a:pt x="331587" y="194080"/>
                </a:lnTo>
                <a:cubicBezTo>
                  <a:pt x="331587" y="186368"/>
                  <a:pt x="337830" y="180091"/>
                  <a:pt x="345543" y="180091"/>
                </a:cubicBezTo>
                <a:close/>
                <a:moveTo>
                  <a:pt x="266916" y="180091"/>
                </a:moveTo>
                <a:cubicBezTo>
                  <a:pt x="274637" y="180091"/>
                  <a:pt x="280872" y="186368"/>
                  <a:pt x="280872" y="194080"/>
                </a:cubicBezTo>
                <a:lnTo>
                  <a:pt x="280872" y="251557"/>
                </a:lnTo>
                <a:cubicBezTo>
                  <a:pt x="280872" y="259294"/>
                  <a:pt x="274620" y="265546"/>
                  <a:pt x="266916" y="265546"/>
                </a:cubicBezTo>
                <a:cubicBezTo>
                  <a:pt x="259212" y="265546"/>
                  <a:pt x="252960" y="259294"/>
                  <a:pt x="252960" y="251557"/>
                </a:cubicBezTo>
                <a:lnTo>
                  <a:pt x="252960" y="194080"/>
                </a:lnTo>
                <a:cubicBezTo>
                  <a:pt x="252960" y="186368"/>
                  <a:pt x="259220" y="180091"/>
                  <a:pt x="266916" y="180091"/>
                </a:cubicBezTo>
                <a:close/>
                <a:moveTo>
                  <a:pt x="188280" y="180091"/>
                </a:moveTo>
                <a:cubicBezTo>
                  <a:pt x="195992" y="180091"/>
                  <a:pt x="202228" y="186368"/>
                  <a:pt x="202228" y="194080"/>
                </a:cubicBezTo>
                <a:lnTo>
                  <a:pt x="202228" y="251557"/>
                </a:lnTo>
                <a:cubicBezTo>
                  <a:pt x="202228" y="259294"/>
                  <a:pt x="196001" y="265546"/>
                  <a:pt x="188280" y="265546"/>
                </a:cubicBezTo>
                <a:cubicBezTo>
                  <a:pt x="180559" y="265546"/>
                  <a:pt x="174324" y="259294"/>
                  <a:pt x="174324" y="251557"/>
                </a:cubicBezTo>
                <a:lnTo>
                  <a:pt x="174324" y="194080"/>
                </a:lnTo>
                <a:cubicBezTo>
                  <a:pt x="174324" y="186368"/>
                  <a:pt x="180567" y="180091"/>
                  <a:pt x="188280" y="180091"/>
                </a:cubicBezTo>
                <a:close/>
                <a:moveTo>
                  <a:pt x="109652" y="180091"/>
                </a:moveTo>
                <a:cubicBezTo>
                  <a:pt x="117356" y="180091"/>
                  <a:pt x="123608" y="186368"/>
                  <a:pt x="123608" y="194080"/>
                </a:cubicBezTo>
                <a:lnTo>
                  <a:pt x="123608" y="251557"/>
                </a:lnTo>
                <a:cubicBezTo>
                  <a:pt x="123608" y="259294"/>
                  <a:pt x="117356" y="265546"/>
                  <a:pt x="109652" y="265546"/>
                </a:cubicBezTo>
                <a:cubicBezTo>
                  <a:pt x="101948" y="265546"/>
                  <a:pt x="95696" y="259294"/>
                  <a:pt x="95696" y="251557"/>
                </a:cubicBezTo>
                <a:lnTo>
                  <a:pt x="95696" y="194080"/>
                </a:lnTo>
                <a:cubicBezTo>
                  <a:pt x="95696" y="186368"/>
                  <a:pt x="101956" y="180091"/>
                  <a:pt x="109652" y="180091"/>
                </a:cubicBezTo>
                <a:close/>
                <a:moveTo>
                  <a:pt x="195783" y="134935"/>
                </a:moveTo>
                <a:lnTo>
                  <a:pt x="186535" y="146537"/>
                </a:lnTo>
                <a:cubicBezTo>
                  <a:pt x="185433" y="147931"/>
                  <a:pt x="183747" y="148740"/>
                  <a:pt x="181969" y="148740"/>
                </a:cubicBezTo>
                <a:lnTo>
                  <a:pt x="63294" y="148740"/>
                </a:lnTo>
                <a:cubicBezTo>
                  <a:pt x="57659" y="148740"/>
                  <a:pt x="53069" y="153323"/>
                  <a:pt x="53069" y="158965"/>
                </a:cubicBezTo>
                <a:lnTo>
                  <a:pt x="53069" y="288233"/>
                </a:lnTo>
                <a:cubicBezTo>
                  <a:pt x="53069" y="293867"/>
                  <a:pt x="57651" y="298458"/>
                  <a:pt x="63294" y="298458"/>
                </a:cubicBezTo>
                <a:lnTo>
                  <a:pt x="470538" y="298458"/>
                </a:lnTo>
                <a:cubicBezTo>
                  <a:pt x="476163" y="298458"/>
                  <a:pt x="480737" y="293867"/>
                  <a:pt x="480737" y="288233"/>
                </a:cubicBezTo>
                <a:lnTo>
                  <a:pt x="480729" y="288233"/>
                </a:lnTo>
                <a:lnTo>
                  <a:pt x="480729" y="158965"/>
                </a:lnTo>
                <a:cubicBezTo>
                  <a:pt x="480729" y="153331"/>
                  <a:pt x="476155" y="148740"/>
                  <a:pt x="470529" y="148740"/>
                </a:cubicBezTo>
                <a:lnTo>
                  <a:pt x="351645" y="148740"/>
                </a:lnTo>
                <a:cubicBezTo>
                  <a:pt x="349800" y="148740"/>
                  <a:pt x="348064" y="147864"/>
                  <a:pt x="346962" y="146386"/>
                </a:cubicBezTo>
                <a:lnTo>
                  <a:pt x="338423" y="134935"/>
                </a:lnTo>
                <a:close/>
                <a:moveTo>
                  <a:pt x="192979" y="123249"/>
                </a:moveTo>
                <a:lnTo>
                  <a:pt x="341361" y="123249"/>
                </a:lnTo>
                <a:cubicBezTo>
                  <a:pt x="343206" y="123249"/>
                  <a:pt x="344942" y="124125"/>
                  <a:pt x="346044" y="125603"/>
                </a:cubicBezTo>
                <a:lnTo>
                  <a:pt x="354583" y="137055"/>
                </a:lnTo>
                <a:lnTo>
                  <a:pt x="470538" y="137055"/>
                </a:lnTo>
                <a:cubicBezTo>
                  <a:pt x="482607" y="137055"/>
                  <a:pt x="492423" y="146887"/>
                  <a:pt x="492423" y="158965"/>
                </a:cubicBezTo>
                <a:lnTo>
                  <a:pt x="492423" y="288233"/>
                </a:lnTo>
                <a:cubicBezTo>
                  <a:pt x="492423" y="300311"/>
                  <a:pt x="482607" y="310144"/>
                  <a:pt x="470538" y="310144"/>
                </a:cubicBezTo>
                <a:lnTo>
                  <a:pt x="63294" y="310144"/>
                </a:lnTo>
                <a:cubicBezTo>
                  <a:pt x="51216" y="310144"/>
                  <a:pt x="41383" y="300311"/>
                  <a:pt x="41383" y="288233"/>
                </a:cubicBezTo>
                <a:lnTo>
                  <a:pt x="41383" y="158965"/>
                </a:lnTo>
                <a:cubicBezTo>
                  <a:pt x="41383" y="146887"/>
                  <a:pt x="51207" y="137055"/>
                  <a:pt x="63294" y="137055"/>
                </a:cubicBezTo>
                <a:lnTo>
                  <a:pt x="179165" y="137055"/>
                </a:lnTo>
                <a:lnTo>
                  <a:pt x="188413" y="125453"/>
                </a:lnTo>
                <a:cubicBezTo>
                  <a:pt x="189515" y="124059"/>
                  <a:pt x="191201" y="123249"/>
                  <a:pt x="192979" y="123249"/>
                </a:cubicBezTo>
                <a:close/>
                <a:moveTo>
                  <a:pt x="41843" y="11686"/>
                </a:moveTo>
                <a:cubicBezTo>
                  <a:pt x="25216" y="11686"/>
                  <a:pt x="11686" y="25216"/>
                  <a:pt x="11686" y="41843"/>
                </a:cubicBezTo>
                <a:lnTo>
                  <a:pt x="11686" y="361920"/>
                </a:lnTo>
                <a:cubicBezTo>
                  <a:pt x="11686" y="378547"/>
                  <a:pt x="25216" y="392077"/>
                  <a:pt x="41843" y="392077"/>
                </a:cubicBezTo>
                <a:lnTo>
                  <a:pt x="491965" y="392077"/>
                </a:lnTo>
                <a:cubicBezTo>
                  <a:pt x="508592" y="392077"/>
                  <a:pt x="522122" y="378547"/>
                  <a:pt x="522122" y="361920"/>
                </a:cubicBezTo>
                <a:lnTo>
                  <a:pt x="522130" y="361920"/>
                </a:lnTo>
                <a:lnTo>
                  <a:pt x="522130" y="41843"/>
                </a:lnTo>
                <a:cubicBezTo>
                  <a:pt x="522130" y="25216"/>
                  <a:pt x="508600" y="11686"/>
                  <a:pt x="491973" y="11686"/>
                </a:cubicBezTo>
                <a:close/>
                <a:moveTo>
                  <a:pt x="41843" y="0"/>
                </a:moveTo>
                <a:lnTo>
                  <a:pt x="491973" y="0"/>
                </a:lnTo>
                <a:cubicBezTo>
                  <a:pt x="515044" y="0"/>
                  <a:pt x="533816" y="18772"/>
                  <a:pt x="533816" y="41843"/>
                </a:cubicBezTo>
                <a:lnTo>
                  <a:pt x="533816" y="361920"/>
                </a:lnTo>
                <a:cubicBezTo>
                  <a:pt x="533816" y="384991"/>
                  <a:pt x="515044" y="403763"/>
                  <a:pt x="491973" y="403763"/>
                </a:cubicBezTo>
                <a:lnTo>
                  <a:pt x="41843" y="403763"/>
                </a:lnTo>
                <a:cubicBezTo>
                  <a:pt x="18772" y="403763"/>
                  <a:pt x="0" y="384991"/>
                  <a:pt x="0" y="361920"/>
                </a:cubicBezTo>
                <a:lnTo>
                  <a:pt x="0" y="41843"/>
                </a:lnTo>
                <a:cubicBezTo>
                  <a:pt x="0" y="18772"/>
                  <a:pt x="18772" y="0"/>
                  <a:pt x="41843" y="0"/>
                </a:cubicBezTo>
                <a:close/>
              </a:path>
            </a:pathLst>
          </a:custGeom>
          <a:solidFill>
            <a:schemeClr val="accent1"/>
          </a:solidFill>
          <a:ln w="833" cap="flat">
            <a:noFill/>
            <a:prstDash val="solid"/>
            <a:miter/>
          </a:ln>
        </p:spPr>
        <p:txBody>
          <a:bodyPr rtlCol="0" anchor="ctr"/>
          <a:lstStyle/>
          <a:p>
            <a:endParaRPr lang="en-GB" sz="1200" noProof="0" dirty="0"/>
          </a:p>
        </p:txBody>
      </p:sp>
      <p:sp>
        <p:nvSpPr>
          <p:cNvPr id="70" name="Free-form: Shape 69">
            <a:extLst>
              <a:ext uri="{FF2B5EF4-FFF2-40B4-BE49-F238E27FC236}">
                <a16:creationId xmlns:a16="http://schemas.microsoft.com/office/drawing/2014/main" id="{A621BE2F-19AA-DF12-40E7-D4B302EF08E1}"/>
              </a:ext>
            </a:extLst>
          </p:cNvPr>
          <p:cNvSpPr>
            <a:spLocks noChangeAspect="1"/>
          </p:cNvSpPr>
          <p:nvPr/>
        </p:nvSpPr>
        <p:spPr>
          <a:xfrm>
            <a:off x="8651535" y="3940305"/>
            <a:ext cx="460850" cy="536724"/>
          </a:xfrm>
          <a:custGeom>
            <a:avLst/>
            <a:gdLst>
              <a:gd name="connsiteX0" fmla="*/ 216335 w 432795"/>
              <a:gd name="connsiteY0" fmla="*/ 313158 h 504051"/>
              <a:gd name="connsiteX1" fmla="*/ 212078 w 432795"/>
              <a:gd name="connsiteY1" fmla="*/ 315412 h 504051"/>
              <a:gd name="connsiteX2" fmla="*/ 211811 w 432795"/>
              <a:gd name="connsiteY2" fmla="*/ 315545 h 504051"/>
              <a:gd name="connsiteX3" fmla="*/ 209941 w 432795"/>
              <a:gd name="connsiteY3" fmla="*/ 316447 h 504051"/>
              <a:gd name="connsiteX4" fmla="*/ 158240 w 432795"/>
              <a:gd name="connsiteY4" fmla="*/ 370292 h 504051"/>
              <a:gd name="connsiteX5" fmla="*/ 209733 w 432795"/>
              <a:gd name="connsiteY5" fmla="*/ 424530 h 504051"/>
              <a:gd name="connsiteX6" fmla="*/ 211452 w 432795"/>
              <a:gd name="connsiteY6" fmla="*/ 425365 h 504051"/>
              <a:gd name="connsiteX7" fmla="*/ 211602 w 432795"/>
              <a:gd name="connsiteY7" fmla="*/ 425440 h 504051"/>
              <a:gd name="connsiteX8" fmla="*/ 216327 w 432795"/>
              <a:gd name="connsiteY8" fmla="*/ 427877 h 504051"/>
              <a:gd name="connsiteX9" fmla="*/ 221051 w 432795"/>
              <a:gd name="connsiteY9" fmla="*/ 425440 h 504051"/>
              <a:gd name="connsiteX10" fmla="*/ 221201 w 432795"/>
              <a:gd name="connsiteY10" fmla="*/ 425365 h 504051"/>
              <a:gd name="connsiteX11" fmla="*/ 222921 w 432795"/>
              <a:gd name="connsiteY11" fmla="*/ 424530 h 504051"/>
              <a:gd name="connsiteX12" fmla="*/ 274421 w 432795"/>
              <a:gd name="connsiteY12" fmla="*/ 370292 h 504051"/>
              <a:gd name="connsiteX13" fmla="*/ 274429 w 432795"/>
              <a:gd name="connsiteY13" fmla="*/ 370292 h 504051"/>
              <a:gd name="connsiteX14" fmla="*/ 222729 w 432795"/>
              <a:gd name="connsiteY14" fmla="*/ 316447 h 504051"/>
              <a:gd name="connsiteX15" fmla="*/ 220859 w 432795"/>
              <a:gd name="connsiteY15" fmla="*/ 315545 h 504051"/>
              <a:gd name="connsiteX16" fmla="*/ 220592 w 432795"/>
              <a:gd name="connsiteY16" fmla="*/ 315412 h 504051"/>
              <a:gd name="connsiteX17" fmla="*/ 216335 w 432795"/>
              <a:gd name="connsiteY17" fmla="*/ 313158 h 504051"/>
              <a:gd name="connsiteX18" fmla="*/ 143358 w 432795"/>
              <a:gd name="connsiteY18" fmla="*/ 135344 h 504051"/>
              <a:gd name="connsiteX19" fmla="*/ 158232 w 432795"/>
              <a:gd name="connsiteY19" fmla="*/ 157614 h 504051"/>
              <a:gd name="connsiteX20" fmla="*/ 158232 w 432795"/>
              <a:gd name="connsiteY20" fmla="*/ 243979 h 504051"/>
              <a:gd name="connsiteX21" fmla="*/ 172898 w 432795"/>
              <a:gd name="connsiteY21" fmla="*/ 275413 h 504051"/>
              <a:gd name="connsiteX22" fmla="*/ 207838 w 432795"/>
              <a:gd name="connsiteY22" fmla="*/ 296022 h 504051"/>
              <a:gd name="connsiteX23" fmla="*/ 216327 w 432795"/>
              <a:gd name="connsiteY23" fmla="*/ 300095 h 504051"/>
              <a:gd name="connsiteX24" fmla="*/ 224815 w 432795"/>
              <a:gd name="connsiteY24" fmla="*/ 296022 h 504051"/>
              <a:gd name="connsiteX25" fmla="*/ 259755 w 432795"/>
              <a:gd name="connsiteY25" fmla="*/ 275413 h 504051"/>
              <a:gd name="connsiteX26" fmla="*/ 274421 w 432795"/>
              <a:gd name="connsiteY26" fmla="*/ 243945 h 504051"/>
              <a:gd name="connsiteX27" fmla="*/ 274421 w 432795"/>
              <a:gd name="connsiteY27" fmla="*/ 157614 h 504051"/>
              <a:gd name="connsiteX28" fmla="*/ 289295 w 432795"/>
              <a:gd name="connsiteY28" fmla="*/ 135344 h 504051"/>
              <a:gd name="connsiteX29" fmla="*/ 315563 w 432795"/>
              <a:gd name="connsiteY29" fmla="*/ 140569 h 504051"/>
              <a:gd name="connsiteX30" fmla="*/ 315563 w 432795"/>
              <a:gd name="connsiteY30" fmla="*/ 140578 h 504051"/>
              <a:gd name="connsiteX31" fmla="*/ 432795 w 432795"/>
              <a:gd name="connsiteY31" fmla="*/ 257810 h 504051"/>
              <a:gd name="connsiteX32" fmla="*/ 432795 w 432795"/>
              <a:gd name="connsiteY32" fmla="*/ 274336 h 504051"/>
              <a:gd name="connsiteX33" fmla="*/ 307299 w 432795"/>
              <a:gd name="connsiteY33" fmla="*/ 148841 h 504051"/>
              <a:gd name="connsiteX34" fmla="*/ 293769 w 432795"/>
              <a:gd name="connsiteY34" fmla="*/ 146153 h 504051"/>
              <a:gd name="connsiteX35" fmla="*/ 286107 w 432795"/>
              <a:gd name="connsiteY35" fmla="*/ 157622 h 504051"/>
              <a:gd name="connsiteX36" fmla="*/ 286107 w 432795"/>
              <a:gd name="connsiteY36" fmla="*/ 243987 h 504051"/>
              <a:gd name="connsiteX37" fmla="*/ 267627 w 432795"/>
              <a:gd name="connsiteY37" fmla="*/ 284052 h 504051"/>
              <a:gd name="connsiteX38" fmla="*/ 267493 w 432795"/>
              <a:gd name="connsiteY38" fmla="*/ 284169 h 504051"/>
              <a:gd name="connsiteX39" fmla="*/ 229823 w 432795"/>
              <a:gd name="connsiteY39" fmla="*/ 306581 h 504051"/>
              <a:gd name="connsiteX40" fmla="*/ 229490 w 432795"/>
              <a:gd name="connsiteY40" fmla="*/ 306739 h 504051"/>
              <a:gd name="connsiteX41" fmla="*/ 286107 w 432795"/>
              <a:gd name="connsiteY41" fmla="*/ 370117 h 504051"/>
              <a:gd name="connsiteX42" fmla="*/ 286107 w 432795"/>
              <a:gd name="connsiteY42" fmla="*/ 370401 h 504051"/>
              <a:gd name="connsiteX43" fmla="*/ 229339 w 432795"/>
              <a:gd name="connsiteY43" fmla="*/ 434413 h 504051"/>
              <a:gd name="connsiteX44" fmla="*/ 256659 w 432795"/>
              <a:gd name="connsiteY44" fmla="*/ 449095 h 504051"/>
              <a:gd name="connsiteX45" fmla="*/ 285172 w 432795"/>
              <a:gd name="connsiteY45" fmla="*/ 498208 h 504051"/>
              <a:gd name="connsiteX46" fmla="*/ 285122 w 432795"/>
              <a:gd name="connsiteY46" fmla="*/ 504051 h 504051"/>
              <a:gd name="connsiteX47" fmla="*/ 273436 w 432795"/>
              <a:gd name="connsiteY47" fmla="*/ 503943 h 504051"/>
              <a:gd name="connsiteX48" fmla="*/ 273486 w 432795"/>
              <a:gd name="connsiteY48" fmla="*/ 498100 h 504051"/>
              <a:gd name="connsiteX49" fmla="*/ 250515 w 432795"/>
              <a:gd name="connsiteY49" fmla="*/ 459028 h 504051"/>
              <a:gd name="connsiteX50" fmla="*/ 221844 w 432795"/>
              <a:gd name="connsiteY50" fmla="*/ 443728 h 504051"/>
              <a:gd name="connsiteX51" fmla="*/ 216335 w 432795"/>
              <a:gd name="connsiteY51" fmla="*/ 440982 h 504051"/>
              <a:gd name="connsiteX52" fmla="*/ 210818 w 432795"/>
              <a:gd name="connsiteY52" fmla="*/ 443737 h 504051"/>
              <a:gd name="connsiteX53" fmla="*/ 182104 w 432795"/>
              <a:gd name="connsiteY53" fmla="*/ 459061 h 504051"/>
              <a:gd name="connsiteX54" fmla="*/ 159175 w 432795"/>
              <a:gd name="connsiteY54" fmla="*/ 498100 h 504051"/>
              <a:gd name="connsiteX55" fmla="*/ 159225 w 432795"/>
              <a:gd name="connsiteY55" fmla="*/ 503943 h 504051"/>
              <a:gd name="connsiteX56" fmla="*/ 147540 w 432795"/>
              <a:gd name="connsiteY56" fmla="*/ 504051 h 504051"/>
              <a:gd name="connsiteX57" fmla="*/ 147490 w 432795"/>
              <a:gd name="connsiteY57" fmla="*/ 498208 h 504051"/>
              <a:gd name="connsiteX58" fmla="*/ 175953 w 432795"/>
              <a:gd name="connsiteY58" fmla="*/ 449120 h 504051"/>
              <a:gd name="connsiteX59" fmla="*/ 203314 w 432795"/>
              <a:gd name="connsiteY59" fmla="*/ 434405 h 504051"/>
              <a:gd name="connsiteX60" fmla="*/ 146547 w 432795"/>
              <a:gd name="connsiteY60" fmla="*/ 370392 h 504051"/>
              <a:gd name="connsiteX61" fmla="*/ 146547 w 432795"/>
              <a:gd name="connsiteY61" fmla="*/ 370109 h 504051"/>
              <a:gd name="connsiteX62" fmla="*/ 203163 w 432795"/>
              <a:gd name="connsiteY62" fmla="*/ 306731 h 504051"/>
              <a:gd name="connsiteX63" fmla="*/ 202830 w 432795"/>
              <a:gd name="connsiteY63" fmla="*/ 306572 h 504051"/>
              <a:gd name="connsiteX64" fmla="*/ 165160 w 432795"/>
              <a:gd name="connsiteY64" fmla="*/ 284161 h 504051"/>
              <a:gd name="connsiteX65" fmla="*/ 165027 w 432795"/>
              <a:gd name="connsiteY65" fmla="*/ 284044 h 504051"/>
              <a:gd name="connsiteX66" fmla="*/ 146547 w 432795"/>
              <a:gd name="connsiteY66" fmla="*/ 244012 h 504051"/>
              <a:gd name="connsiteX67" fmla="*/ 146547 w 432795"/>
              <a:gd name="connsiteY67" fmla="*/ 157614 h 504051"/>
              <a:gd name="connsiteX68" fmla="*/ 138884 w 432795"/>
              <a:gd name="connsiteY68" fmla="*/ 146145 h 504051"/>
              <a:gd name="connsiteX69" fmla="*/ 125354 w 432795"/>
              <a:gd name="connsiteY69" fmla="*/ 148833 h 504051"/>
              <a:gd name="connsiteX70" fmla="*/ 0 w 432795"/>
              <a:gd name="connsiteY70" fmla="*/ 274186 h 504051"/>
              <a:gd name="connsiteX71" fmla="*/ 0 w 432795"/>
              <a:gd name="connsiteY71" fmla="*/ 257659 h 504051"/>
              <a:gd name="connsiteX72" fmla="*/ 117090 w 432795"/>
              <a:gd name="connsiteY72" fmla="*/ 140569 h 504051"/>
              <a:gd name="connsiteX73" fmla="*/ 143358 w 432795"/>
              <a:gd name="connsiteY73" fmla="*/ 135344 h 504051"/>
              <a:gd name="connsiteX74" fmla="*/ 216326 w 432795"/>
              <a:gd name="connsiteY74" fmla="*/ 11686 h 504051"/>
              <a:gd name="connsiteX75" fmla="*/ 182688 w 432795"/>
              <a:gd name="connsiteY75" fmla="*/ 45324 h 504051"/>
              <a:gd name="connsiteX76" fmla="*/ 182696 w 432795"/>
              <a:gd name="connsiteY76" fmla="*/ 45324 h 504051"/>
              <a:gd name="connsiteX77" fmla="*/ 182696 w 432795"/>
              <a:gd name="connsiteY77" fmla="*/ 66984 h 504051"/>
              <a:gd name="connsiteX78" fmla="*/ 213004 w 432795"/>
              <a:gd name="connsiteY78" fmla="*/ 102158 h 504051"/>
              <a:gd name="connsiteX79" fmla="*/ 238946 w 432795"/>
              <a:gd name="connsiteY79" fmla="*/ 93577 h 504051"/>
              <a:gd name="connsiteX80" fmla="*/ 249964 w 432795"/>
              <a:gd name="connsiteY80" fmla="*/ 68678 h 504051"/>
              <a:gd name="connsiteX81" fmla="*/ 249964 w 432795"/>
              <a:gd name="connsiteY81" fmla="*/ 45324 h 504051"/>
              <a:gd name="connsiteX82" fmla="*/ 216326 w 432795"/>
              <a:gd name="connsiteY82" fmla="*/ 11686 h 504051"/>
              <a:gd name="connsiteX83" fmla="*/ 216318 w 432795"/>
              <a:gd name="connsiteY83" fmla="*/ 0 h 504051"/>
              <a:gd name="connsiteX84" fmla="*/ 261641 w 432795"/>
              <a:gd name="connsiteY84" fmla="*/ 45324 h 504051"/>
              <a:gd name="connsiteX85" fmla="*/ 261641 w 432795"/>
              <a:gd name="connsiteY85" fmla="*/ 68678 h 504051"/>
              <a:gd name="connsiteX86" fmla="*/ 246801 w 432795"/>
              <a:gd name="connsiteY86" fmla="*/ 102216 h 504051"/>
              <a:gd name="connsiteX87" fmla="*/ 216393 w 432795"/>
              <a:gd name="connsiteY87" fmla="*/ 114002 h 504051"/>
              <a:gd name="connsiteX88" fmla="*/ 211894 w 432795"/>
              <a:gd name="connsiteY88" fmla="*/ 113785 h 504051"/>
              <a:gd name="connsiteX89" fmla="*/ 211885 w 432795"/>
              <a:gd name="connsiteY89" fmla="*/ 113785 h 504051"/>
              <a:gd name="connsiteX90" fmla="*/ 170994 w 432795"/>
              <a:gd name="connsiteY90" fmla="*/ 66984 h 504051"/>
              <a:gd name="connsiteX91" fmla="*/ 170994 w 432795"/>
              <a:gd name="connsiteY91" fmla="*/ 45324 h 504051"/>
              <a:gd name="connsiteX92" fmla="*/ 216318 w 432795"/>
              <a:gd name="connsiteY92" fmla="*/ 0 h 50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432795" h="504051">
                <a:moveTo>
                  <a:pt x="216335" y="313158"/>
                </a:moveTo>
                <a:cubicBezTo>
                  <a:pt x="214908" y="313892"/>
                  <a:pt x="213489" y="314644"/>
                  <a:pt x="212078" y="315412"/>
                </a:cubicBezTo>
                <a:cubicBezTo>
                  <a:pt x="211986" y="315453"/>
                  <a:pt x="211903" y="315503"/>
                  <a:pt x="211811" y="315545"/>
                </a:cubicBezTo>
                <a:lnTo>
                  <a:pt x="209941" y="316447"/>
                </a:lnTo>
                <a:cubicBezTo>
                  <a:pt x="182689" y="329526"/>
                  <a:pt x="159142" y="340828"/>
                  <a:pt x="158240" y="370292"/>
                </a:cubicBezTo>
                <a:cubicBezTo>
                  <a:pt x="158925" y="399782"/>
                  <a:pt x="182472" y="411250"/>
                  <a:pt x="209733" y="424530"/>
                </a:cubicBezTo>
                <a:lnTo>
                  <a:pt x="211452" y="425365"/>
                </a:lnTo>
                <a:cubicBezTo>
                  <a:pt x="211502" y="425390"/>
                  <a:pt x="211552" y="425415"/>
                  <a:pt x="211602" y="425440"/>
                </a:cubicBezTo>
                <a:cubicBezTo>
                  <a:pt x="213180" y="426267"/>
                  <a:pt x="214757" y="427076"/>
                  <a:pt x="216327" y="427877"/>
                </a:cubicBezTo>
                <a:cubicBezTo>
                  <a:pt x="217904" y="427076"/>
                  <a:pt x="219473" y="426267"/>
                  <a:pt x="221051" y="425440"/>
                </a:cubicBezTo>
                <a:cubicBezTo>
                  <a:pt x="221101" y="425415"/>
                  <a:pt x="221151" y="425390"/>
                  <a:pt x="221201" y="425365"/>
                </a:cubicBezTo>
                <a:lnTo>
                  <a:pt x="222921" y="424530"/>
                </a:lnTo>
                <a:cubicBezTo>
                  <a:pt x="250182" y="411259"/>
                  <a:pt x="273728" y="399790"/>
                  <a:pt x="274421" y="370292"/>
                </a:cubicBezTo>
                <a:lnTo>
                  <a:pt x="274429" y="370292"/>
                </a:lnTo>
                <a:cubicBezTo>
                  <a:pt x="273520" y="340836"/>
                  <a:pt x="249981" y="329526"/>
                  <a:pt x="222729" y="316447"/>
                </a:cubicBezTo>
                <a:lnTo>
                  <a:pt x="220859" y="315545"/>
                </a:lnTo>
                <a:cubicBezTo>
                  <a:pt x="220767" y="315503"/>
                  <a:pt x="220675" y="315462"/>
                  <a:pt x="220592" y="315412"/>
                </a:cubicBezTo>
                <a:cubicBezTo>
                  <a:pt x="219181" y="314635"/>
                  <a:pt x="217762" y="313892"/>
                  <a:pt x="216335" y="313158"/>
                </a:cubicBezTo>
                <a:close/>
                <a:moveTo>
                  <a:pt x="143358" y="135344"/>
                </a:moveTo>
                <a:cubicBezTo>
                  <a:pt x="152531" y="139150"/>
                  <a:pt x="158232" y="147681"/>
                  <a:pt x="158232" y="157614"/>
                </a:cubicBezTo>
                <a:lnTo>
                  <a:pt x="158232" y="243979"/>
                </a:lnTo>
                <a:cubicBezTo>
                  <a:pt x="158291" y="255681"/>
                  <a:pt x="163365" y="266557"/>
                  <a:pt x="172898" y="275413"/>
                </a:cubicBezTo>
                <a:cubicBezTo>
                  <a:pt x="183148" y="284303"/>
                  <a:pt x="195142" y="289995"/>
                  <a:pt x="207838" y="296022"/>
                </a:cubicBezTo>
                <a:cubicBezTo>
                  <a:pt x="210634" y="297349"/>
                  <a:pt x="213472" y="298693"/>
                  <a:pt x="216327" y="300095"/>
                </a:cubicBezTo>
                <a:cubicBezTo>
                  <a:pt x="219181" y="298701"/>
                  <a:pt x="222019" y="297349"/>
                  <a:pt x="224815" y="296022"/>
                </a:cubicBezTo>
                <a:cubicBezTo>
                  <a:pt x="237511" y="290004"/>
                  <a:pt x="249514" y="284311"/>
                  <a:pt x="259755" y="275413"/>
                </a:cubicBezTo>
                <a:cubicBezTo>
                  <a:pt x="269288" y="266549"/>
                  <a:pt x="274354" y="255673"/>
                  <a:pt x="274421" y="243945"/>
                </a:cubicBezTo>
                <a:lnTo>
                  <a:pt x="274421" y="157614"/>
                </a:lnTo>
                <a:cubicBezTo>
                  <a:pt x="274421" y="147681"/>
                  <a:pt x="280122" y="139142"/>
                  <a:pt x="289295" y="135344"/>
                </a:cubicBezTo>
                <a:cubicBezTo>
                  <a:pt x="298477" y="131546"/>
                  <a:pt x="308535" y="133541"/>
                  <a:pt x="315563" y="140569"/>
                </a:cubicBezTo>
                <a:lnTo>
                  <a:pt x="315563" y="140578"/>
                </a:lnTo>
                <a:lnTo>
                  <a:pt x="432795" y="257810"/>
                </a:lnTo>
                <a:lnTo>
                  <a:pt x="432795" y="274336"/>
                </a:lnTo>
                <a:lnTo>
                  <a:pt x="307299" y="148841"/>
                </a:lnTo>
                <a:cubicBezTo>
                  <a:pt x="302976" y="144517"/>
                  <a:pt x="297475" y="144617"/>
                  <a:pt x="293769" y="146153"/>
                </a:cubicBezTo>
                <a:cubicBezTo>
                  <a:pt x="290063" y="147689"/>
                  <a:pt x="286107" y="151504"/>
                  <a:pt x="286107" y="157622"/>
                </a:cubicBezTo>
                <a:lnTo>
                  <a:pt x="286107" y="243987"/>
                </a:lnTo>
                <a:cubicBezTo>
                  <a:pt x="286023" y="259087"/>
                  <a:pt x="279629" y="272934"/>
                  <a:pt x="267627" y="284052"/>
                </a:cubicBezTo>
                <a:cubicBezTo>
                  <a:pt x="267585" y="284086"/>
                  <a:pt x="267535" y="284127"/>
                  <a:pt x="267493" y="284169"/>
                </a:cubicBezTo>
                <a:cubicBezTo>
                  <a:pt x="256024" y="294152"/>
                  <a:pt x="242703" y="300471"/>
                  <a:pt x="229823" y="306581"/>
                </a:cubicBezTo>
                <a:cubicBezTo>
                  <a:pt x="229715" y="306631"/>
                  <a:pt x="229598" y="306689"/>
                  <a:pt x="229490" y="306739"/>
                </a:cubicBezTo>
                <a:cubicBezTo>
                  <a:pt x="257118" y="320019"/>
                  <a:pt x="285097" y="334167"/>
                  <a:pt x="286107" y="370117"/>
                </a:cubicBezTo>
                <a:cubicBezTo>
                  <a:pt x="286107" y="370209"/>
                  <a:pt x="286107" y="370309"/>
                  <a:pt x="286107" y="370401"/>
                </a:cubicBezTo>
                <a:cubicBezTo>
                  <a:pt x="285355" y="406576"/>
                  <a:pt x="257101" y="420883"/>
                  <a:pt x="229339" y="434413"/>
                </a:cubicBezTo>
                <a:cubicBezTo>
                  <a:pt x="238771" y="439104"/>
                  <a:pt x="247753" y="443645"/>
                  <a:pt x="256659" y="449095"/>
                </a:cubicBezTo>
                <a:cubicBezTo>
                  <a:pt x="274972" y="460539"/>
                  <a:pt x="285347" y="478435"/>
                  <a:pt x="285172" y="498208"/>
                </a:cubicBezTo>
                <a:lnTo>
                  <a:pt x="285122" y="504051"/>
                </a:lnTo>
                <a:lnTo>
                  <a:pt x="273436" y="503943"/>
                </a:lnTo>
                <a:lnTo>
                  <a:pt x="273486" y="498100"/>
                </a:lnTo>
                <a:cubicBezTo>
                  <a:pt x="273628" y="482483"/>
                  <a:pt x="265256" y="468243"/>
                  <a:pt x="250515" y="459028"/>
                </a:cubicBezTo>
                <a:cubicBezTo>
                  <a:pt x="241376" y="453436"/>
                  <a:pt x="231885" y="448720"/>
                  <a:pt x="221844" y="443728"/>
                </a:cubicBezTo>
                <a:cubicBezTo>
                  <a:pt x="220033" y="442827"/>
                  <a:pt x="218188" y="441909"/>
                  <a:pt x="216335" y="440982"/>
                </a:cubicBezTo>
                <a:cubicBezTo>
                  <a:pt x="214474" y="441917"/>
                  <a:pt x="212637" y="442835"/>
                  <a:pt x="210818" y="443737"/>
                </a:cubicBezTo>
                <a:cubicBezTo>
                  <a:pt x="200776" y="448728"/>
                  <a:pt x="191286" y="453444"/>
                  <a:pt x="182104" y="459061"/>
                </a:cubicBezTo>
                <a:cubicBezTo>
                  <a:pt x="167405" y="468243"/>
                  <a:pt x="159033" y="482483"/>
                  <a:pt x="159175" y="498100"/>
                </a:cubicBezTo>
                <a:lnTo>
                  <a:pt x="159225" y="503943"/>
                </a:lnTo>
                <a:lnTo>
                  <a:pt x="147540" y="504051"/>
                </a:lnTo>
                <a:lnTo>
                  <a:pt x="147490" y="498208"/>
                </a:lnTo>
                <a:cubicBezTo>
                  <a:pt x="147306" y="478426"/>
                  <a:pt x="157681" y="460539"/>
                  <a:pt x="175953" y="449120"/>
                </a:cubicBezTo>
                <a:cubicBezTo>
                  <a:pt x="184892" y="443645"/>
                  <a:pt x="193882" y="439104"/>
                  <a:pt x="203314" y="434405"/>
                </a:cubicBezTo>
                <a:cubicBezTo>
                  <a:pt x="175552" y="420874"/>
                  <a:pt x="147298" y="406568"/>
                  <a:pt x="146547" y="370392"/>
                </a:cubicBezTo>
                <a:cubicBezTo>
                  <a:pt x="146547" y="370301"/>
                  <a:pt x="146547" y="370200"/>
                  <a:pt x="146547" y="370109"/>
                </a:cubicBezTo>
                <a:cubicBezTo>
                  <a:pt x="147556" y="334159"/>
                  <a:pt x="175535" y="320011"/>
                  <a:pt x="203163" y="306731"/>
                </a:cubicBezTo>
                <a:cubicBezTo>
                  <a:pt x="203055" y="306681"/>
                  <a:pt x="202938" y="306622"/>
                  <a:pt x="202830" y="306572"/>
                </a:cubicBezTo>
                <a:cubicBezTo>
                  <a:pt x="189950" y="300462"/>
                  <a:pt x="176629" y="294144"/>
                  <a:pt x="165160" y="284161"/>
                </a:cubicBezTo>
                <a:cubicBezTo>
                  <a:pt x="165118" y="284127"/>
                  <a:pt x="165068" y="284086"/>
                  <a:pt x="165027" y="284044"/>
                </a:cubicBezTo>
                <a:cubicBezTo>
                  <a:pt x="153015" y="272926"/>
                  <a:pt x="146630" y="259078"/>
                  <a:pt x="146547" y="244012"/>
                </a:cubicBezTo>
                <a:lnTo>
                  <a:pt x="146547" y="157614"/>
                </a:lnTo>
                <a:cubicBezTo>
                  <a:pt x="146547" y="151495"/>
                  <a:pt x="142590" y="147681"/>
                  <a:pt x="138884" y="146145"/>
                </a:cubicBezTo>
                <a:cubicBezTo>
                  <a:pt x="135178" y="144609"/>
                  <a:pt x="129677" y="144509"/>
                  <a:pt x="125354" y="148833"/>
                </a:cubicBezTo>
                <a:lnTo>
                  <a:pt x="0" y="274186"/>
                </a:lnTo>
                <a:lnTo>
                  <a:pt x="0" y="257659"/>
                </a:lnTo>
                <a:lnTo>
                  <a:pt x="117090" y="140569"/>
                </a:lnTo>
                <a:cubicBezTo>
                  <a:pt x="124118" y="133541"/>
                  <a:pt x="134185" y="131546"/>
                  <a:pt x="143358" y="135344"/>
                </a:cubicBezTo>
                <a:close/>
                <a:moveTo>
                  <a:pt x="216326" y="11686"/>
                </a:moveTo>
                <a:cubicBezTo>
                  <a:pt x="197779" y="11686"/>
                  <a:pt x="182688" y="26777"/>
                  <a:pt x="182688" y="45324"/>
                </a:cubicBezTo>
                <a:lnTo>
                  <a:pt x="182696" y="45324"/>
                </a:lnTo>
                <a:lnTo>
                  <a:pt x="182696" y="66984"/>
                </a:lnTo>
                <a:cubicBezTo>
                  <a:pt x="182696" y="85088"/>
                  <a:pt x="196010" y="100538"/>
                  <a:pt x="213004" y="102158"/>
                </a:cubicBezTo>
                <a:cubicBezTo>
                  <a:pt x="222628" y="103076"/>
                  <a:pt x="231851" y="100029"/>
                  <a:pt x="238946" y="93577"/>
                </a:cubicBezTo>
                <a:cubicBezTo>
                  <a:pt x="245949" y="87208"/>
                  <a:pt x="249964" y="78135"/>
                  <a:pt x="249964" y="68678"/>
                </a:cubicBezTo>
                <a:lnTo>
                  <a:pt x="249964" y="45324"/>
                </a:lnTo>
                <a:cubicBezTo>
                  <a:pt x="249964" y="26777"/>
                  <a:pt x="234873" y="11686"/>
                  <a:pt x="216326" y="11686"/>
                </a:cubicBezTo>
                <a:close/>
                <a:moveTo>
                  <a:pt x="216318" y="0"/>
                </a:moveTo>
                <a:cubicBezTo>
                  <a:pt x="241308" y="0"/>
                  <a:pt x="261641" y="20333"/>
                  <a:pt x="261641" y="45324"/>
                </a:cubicBezTo>
                <a:lnTo>
                  <a:pt x="261641" y="68678"/>
                </a:lnTo>
                <a:cubicBezTo>
                  <a:pt x="261641" y="81416"/>
                  <a:pt x="256233" y="93644"/>
                  <a:pt x="246801" y="102216"/>
                </a:cubicBezTo>
                <a:cubicBezTo>
                  <a:pt x="238353" y="109903"/>
                  <a:pt x="227694" y="114002"/>
                  <a:pt x="216393" y="114002"/>
                </a:cubicBezTo>
                <a:cubicBezTo>
                  <a:pt x="214907" y="114002"/>
                  <a:pt x="213405" y="113927"/>
                  <a:pt x="211894" y="113785"/>
                </a:cubicBezTo>
                <a:lnTo>
                  <a:pt x="211885" y="113785"/>
                </a:lnTo>
                <a:cubicBezTo>
                  <a:pt x="188957" y="111606"/>
                  <a:pt x="170994" y="91040"/>
                  <a:pt x="170994" y="66984"/>
                </a:cubicBezTo>
                <a:lnTo>
                  <a:pt x="170994" y="45324"/>
                </a:lnTo>
                <a:cubicBezTo>
                  <a:pt x="170994" y="20333"/>
                  <a:pt x="191327" y="0"/>
                  <a:pt x="216318" y="0"/>
                </a:cubicBezTo>
                <a:close/>
              </a:path>
            </a:pathLst>
          </a:custGeom>
          <a:solidFill>
            <a:schemeClr val="accent1"/>
          </a:solidFill>
          <a:ln w="826" cap="flat">
            <a:noFill/>
            <a:prstDash val="solid"/>
            <a:miter/>
          </a:ln>
        </p:spPr>
        <p:txBody>
          <a:bodyPr rtlCol="0" anchor="ctr"/>
          <a:lstStyle/>
          <a:p>
            <a:endParaRPr lang="en-GB" sz="1200" noProof="0" dirty="0"/>
          </a:p>
        </p:txBody>
      </p:sp>
      <p:pic>
        <p:nvPicPr>
          <p:cNvPr id="71" name="Graphic 70">
            <a:extLst>
              <a:ext uri="{FF2B5EF4-FFF2-40B4-BE49-F238E27FC236}">
                <a16:creationId xmlns:a16="http://schemas.microsoft.com/office/drawing/2014/main" id="{D46F690B-79B2-051C-C441-D687E871E7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509020" y="3973850"/>
            <a:ext cx="510739" cy="503179"/>
          </a:xfrm>
          <a:prstGeom prst="rect">
            <a:avLst/>
          </a:prstGeom>
        </p:spPr>
      </p:pic>
      <p:sp>
        <p:nvSpPr>
          <p:cNvPr id="72" name="Free-form: Shape 71">
            <a:extLst>
              <a:ext uri="{FF2B5EF4-FFF2-40B4-BE49-F238E27FC236}">
                <a16:creationId xmlns:a16="http://schemas.microsoft.com/office/drawing/2014/main" id="{B229ADEA-AE78-C9AE-F82D-6BBD726A6E93}"/>
              </a:ext>
            </a:extLst>
          </p:cNvPr>
          <p:cNvSpPr>
            <a:spLocks noChangeAspect="1"/>
          </p:cNvSpPr>
          <p:nvPr/>
        </p:nvSpPr>
        <p:spPr>
          <a:xfrm>
            <a:off x="1104719" y="5046220"/>
            <a:ext cx="536714" cy="536724"/>
          </a:xfrm>
          <a:custGeom>
            <a:avLst/>
            <a:gdLst>
              <a:gd name="connsiteX0" fmla="*/ 219907 w 505069"/>
              <a:gd name="connsiteY0" fmla="*/ 314218 h 505078"/>
              <a:gd name="connsiteX1" fmla="*/ 200659 w 505069"/>
              <a:gd name="connsiteY1" fmla="*/ 333466 h 505078"/>
              <a:gd name="connsiteX2" fmla="*/ 219907 w 505069"/>
              <a:gd name="connsiteY2" fmla="*/ 352714 h 505078"/>
              <a:gd name="connsiteX3" fmla="*/ 239154 w 505069"/>
              <a:gd name="connsiteY3" fmla="*/ 333466 h 505078"/>
              <a:gd name="connsiteX4" fmla="*/ 219907 w 505069"/>
              <a:gd name="connsiteY4" fmla="*/ 314218 h 505078"/>
              <a:gd name="connsiteX5" fmla="*/ 219907 w 505069"/>
              <a:gd name="connsiteY5" fmla="*/ 302524 h 505078"/>
              <a:gd name="connsiteX6" fmla="*/ 250840 w 505069"/>
              <a:gd name="connsiteY6" fmla="*/ 333458 h 505078"/>
              <a:gd name="connsiteX7" fmla="*/ 219907 w 505069"/>
              <a:gd name="connsiteY7" fmla="*/ 364391 h 505078"/>
              <a:gd name="connsiteX8" fmla="*/ 188973 w 505069"/>
              <a:gd name="connsiteY8" fmla="*/ 333458 h 505078"/>
              <a:gd name="connsiteX9" fmla="*/ 219907 w 505069"/>
              <a:gd name="connsiteY9" fmla="*/ 302524 h 505078"/>
              <a:gd name="connsiteX10" fmla="*/ 337756 w 505069"/>
              <a:gd name="connsiteY10" fmla="*/ 246199 h 505078"/>
              <a:gd name="connsiteX11" fmla="*/ 314761 w 505069"/>
              <a:gd name="connsiteY11" fmla="*/ 269194 h 505078"/>
              <a:gd name="connsiteX12" fmla="*/ 337756 w 505069"/>
              <a:gd name="connsiteY12" fmla="*/ 292190 h 505078"/>
              <a:gd name="connsiteX13" fmla="*/ 360752 w 505069"/>
              <a:gd name="connsiteY13" fmla="*/ 269194 h 505078"/>
              <a:gd name="connsiteX14" fmla="*/ 337756 w 505069"/>
              <a:gd name="connsiteY14" fmla="*/ 246199 h 505078"/>
              <a:gd name="connsiteX15" fmla="*/ 337756 w 505069"/>
              <a:gd name="connsiteY15" fmla="*/ 234513 h 505078"/>
              <a:gd name="connsiteX16" fmla="*/ 372438 w 505069"/>
              <a:gd name="connsiteY16" fmla="*/ 269194 h 505078"/>
              <a:gd name="connsiteX17" fmla="*/ 337756 w 505069"/>
              <a:gd name="connsiteY17" fmla="*/ 303876 h 505078"/>
              <a:gd name="connsiteX18" fmla="*/ 303075 w 505069"/>
              <a:gd name="connsiteY18" fmla="*/ 269194 h 505078"/>
              <a:gd name="connsiteX19" fmla="*/ 337756 w 505069"/>
              <a:gd name="connsiteY19" fmla="*/ 234513 h 505078"/>
              <a:gd name="connsiteX20" fmla="*/ 200024 w 505069"/>
              <a:gd name="connsiteY20" fmla="*/ 154125 h 505078"/>
              <a:gd name="connsiteX21" fmla="*/ 160894 w 505069"/>
              <a:gd name="connsiteY21" fmla="*/ 193255 h 505078"/>
              <a:gd name="connsiteX22" fmla="*/ 200024 w 505069"/>
              <a:gd name="connsiteY22" fmla="*/ 232385 h 505078"/>
              <a:gd name="connsiteX23" fmla="*/ 239154 w 505069"/>
              <a:gd name="connsiteY23" fmla="*/ 193255 h 505078"/>
              <a:gd name="connsiteX24" fmla="*/ 200024 w 505069"/>
              <a:gd name="connsiteY24" fmla="*/ 154125 h 505078"/>
              <a:gd name="connsiteX25" fmla="*/ 200024 w 505069"/>
              <a:gd name="connsiteY25" fmla="*/ 142431 h 505078"/>
              <a:gd name="connsiteX26" fmla="*/ 250840 w 505069"/>
              <a:gd name="connsiteY26" fmla="*/ 193247 h 505078"/>
              <a:gd name="connsiteX27" fmla="*/ 200024 w 505069"/>
              <a:gd name="connsiteY27" fmla="*/ 244063 h 505078"/>
              <a:gd name="connsiteX28" fmla="*/ 149208 w 505069"/>
              <a:gd name="connsiteY28" fmla="*/ 193247 h 505078"/>
              <a:gd name="connsiteX29" fmla="*/ 200024 w 505069"/>
              <a:gd name="connsiteY29" fmla="*/ 142431 h 505078"/>
              <a:gd name="connsiteX30" fmla="*/ 252535 w 505069"/>
              <a:gd name="connsiteY30" fmla="*/ 75831 h 505078"/>
              <a:gd name="connsiteX31" fmla="*/ 75823 w 505069"/>
              <a:gd name="connsiteY31" fmla="*/ 252543 h 505078"/>
              <a:gd name="connsiteX32" fmla="*/ 252535 w 505069"/>
              <a:gd name="connsiteY32" fmla="*/ 429255 h 505078"/>
              <a:gd name="connsiteX33" fmla="*/ 429246 w 505069"/>
              <a:gd name="connsiteY33" fmla="*/ 252543 h 505078"/>
              <a:gd name="connsiteX34" fmla="*/ 252535 w 505069"/>
              <a:gd name="connsiteY34" fmla="*/ 75831 h 505078"/>
              <a:gd name="connsiteX35" fmla="*/ 202921 w 505069"/>
              <a:gd name="connsiteY35" fmla="*/ 0 h 505078"/>
              <a:gd name="connsiteX36" fmla="*/ 302140 w 505069"/>
              <a:gd name="connsiteY36" fmla="*/ 0 h 505078"/>
              <a:gd name="connsiteX37" fmla="*/ 302140 w 505069"/>
              <a:gd name="connsiteY37" fmla="*/ 11686 h 505078"/>
              <a:gd name="connsiteX38" fmla="*/ 258378 w 505069"/>
              <a:gd name="connsiteY38" fmla="*/ 11686 h 505078"/>
              <a:gd name="connsiteX39" fmla="*/ 258378 w 505069"/>
              <a:gd name="connsiteY39" fmla="*/ 64246 h 505078"/>
              <a:gd name="connsiteX40" fmla="*/ 381552 w 505069"/>
              <a:gd name="connsiteY40" fmla="*/ 115262 h 505078"/>
              <a:gd name="connsiteX41" fmla="*/ 418713 w 505069"/>
              <a:gd name="connsiteY41" fmla="*/ 78102 h 505078"/>
              <a:gd name="connsiteX42" fmla="*/ 387762 w 505069"/>
              <a:gd name="connsiteY42" fmla="*/ 47152 h 505078"/>
              <a:gd name="connsiteX43" fmla="*/ 396026 w 505069"/>
              <a:gd name="connsiteY43" fmla="*/ 38888 h 505078"/>
              <a:gd name="connsiteX44" fmla="*/ 466181 w 505069"/>
              <a:gd name="connsiteY44" fmla="*/ 109044 h 505078"/>
              <a:gd name="connsiteX45" fmla="*/ 457918 w 505069"/>
              <a:gd name="connsiteY45" fmla="*/ 117307 h 505078"/>
              <a:gd name="connsiteX46" fmla="*/ 426968 w 505069"/>
              <a:gd name="connsiteY46" fmla="*/ 86357 h 505078"/>
              <a:gd name="connsiteX47" fmla="*/ 389807 w 505069"/>
              <a:gd name="connsiteY47" fmla="*/ 123517 h 505078"/>
              <a:gd name="connsiteX48" fmla="*/ 440832 w 505069"/>
              <a:gd name="connsiteY48" fmla="*/ 246692 h 505078"/>
              <a:gd name="connsiteX49" fmla="*/ 493384 w 505069"/>
              <a:gd name="connsiteY49" fmla="*/ 246692 h 505078"/>
              <a:gd name="connsiteX50" fmla="*/ 493384 w 505069"/>
              <a:gd name="connsiteY50" fmla="*/ 202929 h 505078"/>
              <a:gd name="connsiteX51" fmla="*/ 505069 w 505069"/>
              <a:gd name="connsiteY51" fmla="*/ 202929 h 505078"/>
              <a:gd name="connsiteX52" fmla="*/ 505069 w 505069"/>
              <a:gd name="connsiteY52" fmla="*/ 302149 h 505078"/>
              <a:gd name="connsiteX53" fmla="*/ 493384 w 505069"/>
              <a:gd name="connsiteY53" fmla="*/ 302149 h 505078"/>
              <a:gd name="connsiteX54" fmla="*/ 493384 w 505069"/>
              <a:gd name="connsiteY54" fmla="*/ 258386 h 505078"/>
              <a:gd name="connsiteX55" fmla="*/ 440832 w 505069"/>
              <a:gd name="connsiteY55" fmla="*/ 258386 h 505078"/>
              <a:gd name="connsiteX56" fmla="*/ 389807 w 505069"/>
              <a:gd name="connsiteY56" fmla="*/ 381561 h 505078"/>
              <a:gd name="connsiteX57" fmla="*/ 426968 w 505069"/>
              <a:gd name="connsiteY57" fmla="*/ 418721 h 505078"/>
              <a:gd name="connsiteX58" fmla="*/ 457918 w 505069"/>
              <a:gd name="connsiteY58" fmla="*/ 387771 h 505078"/>
              <a:gd name="connsiteX59" fmla="*/ 466181 w 505069"/>
              <a:gd name="connsiteY59" fmla="*/ 396034 h 505078"/>
              <a:gd name="connsiteX60" fmla="*/ 396026 w 505069"/>
              <a:gd name="connsiteY60" fmla="*/ 466190 h 505078"/>
              <a:gd name="connsiteX61" fmla="*/ 387762 w 505069"/>
              <a:gd name="connsiteY61" fmla="*/ 457926 h 505078"/>
              <a:gd name="connsiteX62" fmla="*/ 418713 w 505069"/>
              <a:gd name="connsiteY62" fmla="*/ 426976 h 505078"/>
              <a:gd name="connsiteX63" fmla="*/ 381552 w 505069"/>
              <a:gd name="connsiteY63" fmla="*/ 389816 h 505078"/>
              <a:gd name="connsiteX64" fmla="*/ 258378 w 505069"/>
              <a:gd name="connsiteY64" fmla="*/ 440840 h 505078"/>
              <a:gd name="connsiteX65" fmla="*/ 258378 w 505069"/>
              <a:gd name="connsiteY65" fmla="*/ 493392 h 505078"/>
              <a:gd name="connsiteX66" fmla="*/ 302140 w 505069"/>
              <a:gd name="connsiteY66" fmla="*/ 493392 h 505078"/>
              <a:gd name="connsiteX67" fmla="*/ 302140 w 505069"/>
              <a:gd name="connsiteY67" fmla="*/ 505078 h 505078"/>
              <a:gd name="connsiteX68" fmla="*/ 202921 w 505069"/>
              <a:gd name="connsiteY68" fmla="*/ 505078 h 505078"/>
              <a:gd name="connsiteX69" fmla="*/ 202921 w 505069"/>
              <a:gd name="connsiteY69" fmla="*/ 493392 h 505078"/>
              <a:gd name="connsiteX70" fmla="*/ 246684 w 505069"/>
              <a:gd name="connsiteY70" fmla="*/ 493392 h 505078"/>
              <a:gd name="connsiteX71" fmla="*/ 246684 w 505069"/>
              <a:gd name="connsiteY71" fmla="*/ 440840 h 505078"/>
              <a:gd name="connsiteX72" fmla="*/ 123509 w 505069"/>
              <a:gd name="connsiteY72" fmla="*/ 389816 h 505078"/>
              <a:gd name="connsiteX73" fmla="*/ 86348 w 505069"/>
              <a:gd name="connsiteY73" fmla="*/ 426976 h 505078"/>
              <a:gd name="connsiteX74" fmla="*/ 117299 w 505069"/>
              <a:gd name="connsiteY74" fmla="*/ 457926 h 505078"/>
              <a:gd name="connsiteX75" fmla="*/ 109035 w 505069"/>
              <a:gd name="connsiteY75" fmla="*/ 466190 h 505078"/>
              <a:gd name="connsiteX76" fmla="*/ 38880 w 505069"/>
              <a:gd name="connsiteY76" fmla="*/ 396034 h 505078"/>
              <a:gd name="connsiteX77" fmla="*/ 47143 w 505069"/>
              <a:gd name="connsiteY77" fmla="*/ 387771 h 505078"/>
              <a:gd name="connsiteX78" fmla="*/ 78093 w 505069"/>
              <a:gd name="connsiteY78" fmla="*/ 418721 h 505078"/>
              <a:gd name="connsiteX79" fmla="*/ 115254 w 505069"/>
              <a:gd name="connsiteY79" fmla="*/ 381561 h 505078"/>
              <a:gd name="connsiteX80" fmla="*/ 64238 w 505069"/>
              <a:gd name="connsiteY80" fmla="*/ 258386 h 505078"/>
              <a:gd name="connsiteX81" fmla="*/ 11686 w 505069"/>
              <a:gd name="connsiteY81" fmla="*/ 258386 h 505078"/>
              <a:gd name="connsiteX82" fmla="*/ 11686 w 505069"/>
              <a:gd name="connsiteY82" fmla="*/ 302149 h 505078"/>
              <a:gd name="connsiteX83" fmla="*/ 0 w 505069"/>
              <a:gd name="connsiteY83" fmla="*/ 302149 h 505078"/>
              <a:gd name="connsiteX84" fmla="*/ 0 w 505069"/>
              <a:gd name="connsiteY84" fmla="*/ 202929 h 505078"/>
              <a:gd name="connsiteX85" fmla="*/ 11686 w 505069"/>
              <a:gd name="connsiteY85" fmla="*/ 202929 h 505078"/>
              <a:gd name="connsiteX86" fmla="*/ 11686 w 505069"/>
              <a:gd name="connsiteY86" fmla="*/ 246692 h 505078"/>
              <a:gd name="connsiteX87" fmla="*/ 64229 w 505069"/>
              <a:gd name="connsiteY87" fmla="*/ 246692 h 505078"/>
              <a:gd name="connsiteX88" fmla="*/ 115254 w 505069"/>
              <a:gd name="connsiteY88" fmla="*/ 123517 h 505078"/>
              <a:gd name="connsiteX89" fmla="*/ 78093 w 505069"/>
              <a:gd name="connsiteY89" fmla="*/ 86357 h 505078"/>
              <a:gd name="connsiteX90" fmla="*/ 47143 w 505069"/>
              <a:gd name="connsiteY90" fmla="*/ 117307 h 505078"/>
              <a:gd name="connsiteX91" fmla="*/ 38880 w 505069"/>
              <a:gd name="connsiteY91" fmla="*/ 109044 h 505078"/>
              <a:gd name="connsiteX92" fmla="*/ 109035 w 505069"/>
              <a:gd name="connsiteY92" fmla="*/ 38888 h 505078"/>
              <a:gd name="connsiteX93" fmla="*/ 117299 w 505069"/>
              <a:gd name="connsiteY93" fmla="*/ 47152 h 505078"/>
              <a:gd name="connsiteX94" fmla="*/ 86348 w 505069"/>
              <a:gd name="connsiteY94" fmla="*/ 78102 h 505078"/>
              <a:gd name="connsiteX95" fmla="*/ 123509 w 505069"/>
              <a:gd name="connsiteY95" fmla="*/ 115262 h 505078"/>
              <a:gd name="connsiteX96" fmla="*/ 246684 w 505069"/>
              <a:gd name="connsiteY96" fmla="*/ 64238 h 505078"/>
              <a:gd name="connsiteX97" fmla="*/ 246684 w 505069"/>
              <a:gd name="connsiteY97" fmla="*/ 11686 h 505078"/>
              <a:gd name="connsiteX98" fmla="*/ 202921 w 505069"/>
              <a:gd name="connsiteY98" fmla="*/ 11686 h 505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05069" h="505078">
                <a:moveTo>
                  <a:pt x="219907" y="314218"/>
                </a:moveTo>
                <a:cubicBezTo>
                  <a:pt x="209298" y="314218"/>
                  <a:pt x="200659" y="322857"/>
                  <a:pt x="200659" y="333466"/>
                </a:cubicBezTo>
                <a:cubicBezTo>
                  <a:pt x="200659" y="344075"/>
                  <a:pt x="209289" y="352714"/>
                  <a:pt x="219907" y="352714"/>
                </a:cubicBezTo>
                <a:cubicBezTo>
                  <a:pt x="230515" y="352714"/>
                  <a:pt x="239154" y="344075"/>
                  <a:pt x="239154" y="333466"/>
                </a:cubicBezTo>
                <a:cubicBezTo>
                  <a:pt x="239154" y="322857"/>
                  <a:pt x="230515" y="314218"/>
                  <a:pt x="219907" y="314218"/>
                </a:cubicBezTo>
                <a:close/>
                <a:moveTo>
                  <a:pt x="219907" y="302524"/>
                </a:moveTo>
                <a:cubicBezTo>
                  <a:pt x="236959" y="302524"/>
                  <a:pt x="250840" y="316405"/>
                  <a:pt x="250840" y="333458"/>
                </a:cubicBezTo>
                <a:cubicBezTo>
                  <a:pt x="250840" y="350510"/>
                  <a:pt x="236959" y="364391"/>
                  <a:pt x="219907" y="364391"/>
                </a:cubicBezTo>
                <a:cubicBezTo>
                  <a:pt x="202854" y="364391"/>
                  <a:pt x="188973" y="350510"/>
                  <a:pt x="188973" y="333458"/>
                </a:cubicBezTo>
                <a:cubicBezTo>
                  <a:pt x="188973" y="316405"/>
                  <a:pt x="202846" y="302524"/>
                  <a:pt x="219907" y="302524"/>
                </a:cubicBezTo>
                <a:close/>
                <a:moveTo>
                  <a:pt x="337756" y="246199"/>
                </a:moveTo>
                <a:cubicBezTo>
                  <a:pt x="325077" y="246199"/>
                  <a:pt x="314761" y="256515"/>
                  <a:pt x="314761" y="269194"/>
                </a:cubicBezTo>
                <a:cubicBezTo>
                  <a:pt x="314761" y="281873"/>
                  <a:pt x="325077" y="292190"/>
                  <a:pt x="337756" y="292190"/>
                </a:cubicBezTo>
                <a:cubicBezTo>
                  <a:pt x="350435" y="292190"/>
                  <a:pt x="360752" y="281873"/>
                  <a:pt x="360752" y="269194"/>
                </a:cubicBezTo>
                <a:cubicBezTo>
                  <a:pt x="360752" y="256515"/>
                  <a:pt x="350435" y="246199"/>
                  <a:pt x="337756" y="246199"/>
                </a:cubicBezTo>
                <a:close/>
                <a:moveTo>
                  <a:pt x="337756" y="234513"/>
                </a:moveTo>
                <a:cubicBezTo>
                  <a:pt x="356879" y="234513"/>
                  <a:pt x="372438" y="250072"/>
                  <a:pt x="372438" y="269194"/>
                </a:cubicBezTo>
                <a:cubicBezTo>
                  <a:pt x="372438" y="288317"/>
                  <a:pt x="356879" y="303876"/>
                  <a:pt x="337756" y="303876"/>
                </a:cubicBezTo>
                <a:cubicBezTo>
                  <a:pt x="318634" y="303876"/>
                  <a:pt x="303075" y="288317"/>
                  <a:pt x="303075" y="269194"/>
                </a:cubicBezTo>
                <a:cubicBezTo>
                  <a:pt x="303075" y="250072"/>
                  <a:pt x="318634" y="234513"/>
                  <a:pt x="337756" y="234513"/>
                </a:cubicBezTo>
                <a:close/>
                <a:moveTo>
                  <a:pt x="200024" y="154125"/>
                </a:moveTo>
                <a:cubicBezTo>
                  <a:pt x="178447" y="154125"/>
                  <a:pt x="160894" y="171678"/>
                  <a:pt x="160894" y="193255"/>
                </a:cubicBezTo>
                <a:cubicBezTo>
                  <a:pt x="160894" y="214832"/>
                  <a:pt x="178447" y="232385"/>
                  <a:pt x="200024" y="232385"/>
                </a:cubicBezTo>
                <a:cubicBezTo>
                  <a:pt x="221600" y="232385"/>
                  <a:pt x="239154" y="214832"/>
                  <a:pt x="239154" y="193255"/>
                </a:cubicBezTo>
                <a:cubicBezTo>
                  <a:pt x="239154" y="171678"/>
                  <a:pt x="221600" y="154125"/>
                  <a:pt x="200024" y="154125"/>
                </a:cubicBezTo>
                <a:close/>
                <a:moveTo>
                  <a:pt x="200024" y="142431"/>
                </a:moveTo>
                <a:cubicBezTo>
                  <a:pt x="228044" y="142431"/>
                  <a:pt x="250840" y="165226"/>
                  <a:pt x="250840" y="193247"/>
                </a:cubicBezTo>
                <a:cubicBezTo>
                  <a:pt x="250840" y="221267"/>
                  <a:pt x="228044" y="244063"/>
                  <a:pt x="200024" y="244063"/>
                </a:cubicBezTo>
                <a:cubicBezTo>
                  <a:pt x="172003" y="244063"/>
                  <a:pt x="149208" y="221267"/>
                  <a:pt x="149208" y="193247"/>
                </a:cubicBezTo>
                <a:cubicBezTo>
                  <a:pt x="149208" y="165226"/>
                  <a:pt x="172003" y="142431"/>
                  <a:pt x="200024" y="142431"/>
                </a:cubicBezTo>
                <a:close/>
                <a:moveTo>
                  <a:pt x="252535" y="75831"/>
                </a:moveTo>
                <a:cubicBezTo>
                  <a:pt x="155093" y="75831"/>
                  <a:pt x="75823" y="155102"/>
                  <a:pt x="75823" y="252543"/>
                </a:cubicBezTo>
                <a:cubicBezTo>
                  <a:pt x="75823" y="349985"/>
                  <a:pt x="155093" y="429255"/>
                  <a:pt x="252535" y="429255"/>
                </a:cubicBezTo>
                <a:cubicBezTo>
                  <a:pt x="349976" y="429255"/>
                  <a:pt x="429246" y="349985"/>
                  <a:pt x="429246" y="252543"/>
                </a:cubicBezTo>
                <a:cubicBezTo>
                  <a:pt x="429246" y="155102"/>
                  <a:pt x="349976" y="75831"/>
                  <a:pt x="252535" y="75831"/>
                </a:cubicBezTo>
                <a:close/>
                <a:moveTo>
                  <a:pt x="202921" y="0"/>
                </a:moveTo>
                <a:lnTo>
                  <a:pt x="302140" y="0"/>
                </a:lnTo>
                <a:lnTo>
                  <a:pt x="302140" y="11686"/>
                </a:lnTo>
                <a:lnTo>
                  <a:pt x="258378" y="11686"/>
                </a:lnTo>
                <a:lnTo>
                  <a:pt x="258378" y="64246"/>
                </a:lnTo>
                <a:cubicBezTo>
                  <a:pt x="304569" y="65640"/>
                  <a:pt x="347906" y="83586"/>
                  <a:pt x="381552" y="115262"/>
                </a:cubicBezTo>
                <a:lnTo>
                  <a:pt x="418713" y="78102"/>
                </a:lnTo>
                <a:lnTo>
                  <a:pt x="387762" y="47152"/>
                </a:lnTo>
                <a:lnTo>
                  <a:pt x="396026" y="38888"/>
                </a:lnTo>
                <a:lnTo>
                  <a:pt x="466181" y="109044"/>
                </a:lnTo>
                <a:lnTo>
                  <a:pt x="457918" y="117307"/>
                </a:lnTo>
                <a:lnTo>
                  <a:pt x="426968" y="86357"/>
                </a:lnTo>
                <a:lnTo>
                  <a:pt x="389807" y="123517"/>
                </a:lnTo>
                <a:cubicBezTo>
                  <a:pt x="421484" y="157163"/>
                  <a:pt x="439438" y="200500"/>
                  <a:pt x="440832" y="246692"/>
                </a:cubicBezTo>
                <a:lnTo>
                  <a:pt x="493384" y="246692"/>
                </a:lnTo>
                <a:lnTo>
                  <a:pt x="493384" y="202929"/>
                </a:lnTo>
                <a:lnTo>
                  <a:pt x="505069" y="202929"/>
                </a:lnTo>
                <a:lnTo>
                  <a:pt x="505069" y="302149"/>
                </a:lnTo>
                <a:lnTo>
                  <a:pt x="493384" y="302149"/>
                </a:lnTo>
                <a:lnTo>
                  <a:pt x="493384" y="258386"/>
                </a:lnTo>
                <a:lnTo>
                  <a:pt x="440832" y="258386"/>
                </a:lnTo>
                <a:cubicBezTo>
                  <a:pt x="439430" y="304578"/>
                  <a:pt x="421484" y="347915"/>
                  <a:pt x="389807" y="381561"/>
                </a:cubicBezTo>
                <a:lnTo>
                  <a:pt x="426968" y="418721"/>
                </a:lnTo>
                <a:lnTo>
                  <a:pt x="457918" y="387771"/>
                </a:lnTo>
                <a:lnTo>
                  <a:pt x="466181" y="396034"/>
                </a:lnTo>
                <a:lnTo>
                  <a:pt x="396026" y="466190"/>
                </a:lnTo>
                <a:lnTo>
                  <a:pt x="387762" y="457926"/>
                </a:lnTo>
                <a:lnTo>
                  <a:pt x="418713" y="426976"/>
                </a:lnTo>
                <a:lnTo>
                  <a:pt x="381552" y="389816"/>
                </a:lnTo>
                <a:cubicBezTo>
                  <a:pt x="347906" y="421492"/>
                  <a:pt x="304569" y="439446"/>
                  <a:pt x="258378" y="440840"/>
                </a:cubicBezTo>
                <a:lnTo>
                  <a:pt x="258378" y="493392"/>
                </a:lnTo>
                <a:lnTo>
                  <a:pt x="302140" y="493392"/>
                </a:lnTo>
                <a:lnTo>
                  <a:pt x="302140" y="505078"/>
                </a:lnTo>
                <a:lnTo>
                  <a:pt x="202921" y="505078"/>
                </a:lnTo>
                <a:lnTo>
                  <a:pt x="202921" y="493392"/>
                </a:lnTo>
                <a:lnTo>
                  <a:pt x="246684" y="493392"/>
                </a:lnTo>
                <a:lnTo>
                  <a:pt x="246684" y="440840"/>
                </a:lnTo>
                <a:cubicBezTo>
                  <a:pt x="200492" y="439438"/>
                  <a:pt x="157155" y="421492"/>
                  <a:pt x="123509" y="389816"/>
                </a:cubicBezTo>
                <a:lnTo>
                  <a:pt x="86348" y="426976"/>
                </a:lnTo>
                <a:lnTo>
                  <a:pt x="117299" y="457926"/>
                </a:lnTo>
                <a:lnTo>
                  <a:pt x="109035" y="466190"/>
                </a:lnTo>
                <a:lnTo>
                  <a:pt x="38880" y="396034"/>
                </a:lnTo>
                <a:lnTo>
                  <a:pt x="47143" y="387771"/>
                </a:lnTo>
                <a:lnTo>
                  <a:pt x="78093" y="418721"/>
                </a:lnTo>
                <a:lnTo>
                  <a:pt x="115254" y="381561"/>
                </a:lnTo>
                <a:cubicBezTo>
                  <a:pt x="83586" y="347906"/>
                  <a:pt x="65631" y="304578"/>
                  <a:pt x="64238" y="258386"/>
                </a:cubicBezTo>
                <a:lnTo>
                  <a:pt x="11686" y="258386"/>
                </a:lnTo>
                <a:lnTo>
                  <a:pt x="11686" y="302149"/>
                </a:lnTo>
                <a:lnTo>
                  <a:pt x="0" y="302149"/>
                </a:lnTo>
                <a:lnTo>
                  <a:pt x="0" y="202929"/>
                </a:lnTo>
                <a:lnTo>
                  <a:pt x="11686" y="202929"/>
                </a:lnTo>
                <a:lnTo>
                  <a:pt x="11686" y="246692"/>
                </a:lnTo>
                <a:lnTo>
                  <a:pt x="64229" y="246692"/>
                </a:lnTo>
                <a:cubicBezTo>
                  <a:pt x="65631" y="200500"/>
                  <a:pt x="83577" y="157163"/>
                  <a:pt x="115254" y="123517"/>
                </a:cubicBezTo>
                <a:lnTo>
                  <a:pt x="78093" y="86357"/>
                </a:lnTo>
                <a:lnTo>
                  <a:pt x="47143" y="117307"/>
                </a:lnTo>
                <a:lnTo>
                  <a:pt x="38880" y="109044"/>
                </a:lnTo>
                <a:lnTo>
                  <a:pt x="109035" y="38888"/>
                </a:lnTo>
                <a:lnTo>
                  <a:pt x="117299" y="47152"/>
                </a:lnTo>
                <a:lnTo>
                  <a:pt x="86348" y="78102"/>
                </a:lnTo>
                <a:lnTo>
                  <a:pt x="123509" y="115262"/>
                </a:lnTo>
                <a:cubicBezTo>
                  <a:pt x="157155" y="83586"/>
                  <a:pt x="200492" y="65631"/>
                  <a:pt x="246684" y="64238"/>
                </a:cubicBezTo>
                <a:lnTo>
                  <a:pt x="246684" y="11686"/>
                </a:lnTo>
                <a:lnTo>
                  <a:pt x="202921" y="11686"/>
                </a:lnTo>
                <a:close/>
              </a:path>
            </a:pathLst>
          </a:custGeom>
          <a:solidFill>
            <a:schemeClr val="accent1"/>
          </a:solidFill>
          <a:ln w="834" cap="flat">
            <a:noFill/>
            <a:prstDash val="solid"/>
            <a:miter/>
          </a:ln>
        </p:spPr>
        <p:txBody>
          <a:bodyPr rtlCol="0" anchor="ctr"/>
          <a:lstStyle/>
          <a:p>
            <a:endParaRPr lang="en-GB" sz="1200" noProof="0" dirty="0"/>
          </a:p>
        </p:txBody>
      </p:sp>
      <p:sp>
        <p:nvSpPr>
          <p:cNvPr id="73" name="Free-form: Shape 72">
            <a:extLst>
              <a:ext uri="{FF2B5EF4-FFF2-40B4-BE49-F238E27FC236}">
                <a16:creationId xmlns:a16="http://schemas.microsoft.com/office/drawing/2014/main" id="{9328AE3C-DD1C-5A34-8F45-D6297F871A3C}"/>
              </a:ext>
            </a:extLst>
          </p:cNvPr>
          <p:cNvSpPr>
            <a:spLocks noChangeAspect="1"/>
          </p:cNvSpPr>
          <p:nvPr/>
        </p:nvSpPr>
        <p:spPr>
          <a:xfrm>
            <a:off x="2987020" y="5046220"/>
            <a:ext cx="536736" cy="536724"/>
          </a:xfrm>
          <a:custGeom>
            <a:avLst/>
            <a:gdLst>
              <a:gd name="connsiteX0" fmla="*/ 382427 w 516120"/>
              <a:gd name="connsiteY0" fmla="*/ 314568 h 516111"/>
              <a:gd name="connsiteX1" fmla="*/ 371268 w 516120"/>
              <a:gd name="connsiteY1" fmla="*/ 325727 h 516111"/>
              <a:gd name="connsiteX2" fmla="*/ 382427 w 516120"/>
              <a:gd name="connsiteY2" fmla="*/ 336887 h 516111"/>
              <a:gd name="connsiteX3" fmla="*/ 393587 w 516120"/>
              <a:gd name="connsiteY3" fmla="*/ 325727 h 516111"/>
              <a:gd name="connsiteX4" fmla="*/ 382427 w 516120"/>
              <a:gd name="connsiteY4" fmla="*/ 314568 h 516111"/>
              <a:gd name="connsiteX5" fmla="*/ 292657 w 516120"/>
              <a:gd name="connsiteY5" fmla="*/ 313124 h 516111"/>
              <a:gd name="connsiteX6" fmla="*/ 266465 w 516120"/>
              <a:gd name="connsiteY6" fmla="*/ 339316 h 516111"/>
              <a:gd name="connsiteX7" fmla="*/ 292657 w 516120"/>
              <a:gd name="connsiteY7" fmla="*/ 365509 h 516111"/>
              <a:gd name="connsiteX8" fmla="*/ 318850 w 516120"/>
              <a:gd name="connsiteY8" fmla="*/ 339316 h 516111"/>
              <a:gd name="connsiteX9" fmla="*/ 292657 w 516120"/>
              <a:gd name="connsiteY9" fmla="*/ 313124 h 516111"/>
              <a:gd name="connsiteX10" fmla="*/ 382427 w 516120"/>
              <a:gd name="connsiteY10" fmla="*/ 302882 h 516111"/>
              <a:gd name="connsiteX11" fmla="*/ 405273 w 516120"/>
              <a:gd name="connsiteY11" fmla="*/ 325727 h 516111"/>
              <a:gd name="connsiteX12" fmla="*/ 382427 w 516120"/>
              <a:gd name="connsiteY12" fmla="*/ 348573 h 516111"/>
              <a:gd name="connsiteX13" fmla="*/ 359582 w 516120"/>
              <a:gd name="connsiteY13" fmla="*/ 325727 h 516111"/>
              <a:gd name="connsiteX14" fmla="*/ 382427 w 516120"/>
              <a:gd name="connsiteY14" fmla="*/ 302882 h 516111"/>
              <a:gd name="connsiteX15" fmla="*/ 292657 w 516120"/>
              <a:gd name="connsiteY15" fmla="*/ 301438 h 516111"/>
              <a:gd name="connsiteX16" fmla="*/ 330535 w 516120"/>
              <a:gd name="connsiteY16" fmla="*/ 339316 h 516111"/>
              <a:gd name="connsiteX17" fmla="*/ 292657 w 516120"/>
              <a:gd name="connsiteY17" fmla="*/ 377194 h 516111"/>
              <a:gd name="connsiteX18" fmla="*/ 254779 w 516120"/>
              <a:gd name="connsiteY18" fmla="*/ 339316 h 516111"/>
              <a:gd name="connsiteX19" fmla="*/ 292657 w 516120"/>
              <a:gd name="connsiteY19" fmla="*/ 301438 h 516111"/>
              <a:gd name="connsiteX20" fmla="*/ 194214 w 516120"/>
              <a:gd name="connsiteY20" fmla="*/ 237410 h 516111"/>
              <a:gd name="connsiteX21" fmla="*/ 183055 w 516120"/>
              <a:gd name="connsiteY21" fmla="*/ 248569 h 516111"/>
              <a:gd name="connsiteX22" fmla="*/ 194214 w 516120"/>
              <a:gd name="connsiteY22" fmla="*/ 259729 h 516111"/>
              <a:gd name="connsiteX23" fmla="*/ 205374 w 516120"/>
              <a:gd name="connsiteY23" fmla="*/ 248569 h 516111"/>
              <a:gd name="connsiteX24" fmla="*/ 194214 w 516120"/>
              <a:gd name="connsiteY24" fmla="*/ 237410 h 516111"/>
              <a:gd name="connsiteX25" fmla="*/ 285879 w 516120"/>
              <a:gd name="connsiteY25" fmla="*/ 228938 h 516111"/>
              <a:gd name="connsiteX26" fmla="*/ 274720 w 516120"/>
              <a:gd name="connsiteY26" fmla="*/ 240097 h 516111"/>
              <a:gd name="connsiteX27" fmla="*/ 285879 w 516120"/>
              <a:gd name="connsiteY27" fmla="*/ 251257 h 516111"/>
              <a:gd name="connsiteX28" fmla="*/ 297039 w 516120"/>
              <a:gd name="connsiteY28" fmla="*/ 240097 h 516111"/>
              <a:gd name="connsiteX29" fmla="*/ 285879 w 516120"/>
              <a:gd name="connsiteY29" fmla="*/ 228938 h 516111"/>
              <a:gd name="connsiteX30" fmla="*/ 194214 w 516120"/>
              <a:gd name="connsiteY30" fmla="*/ 225724 h 516111"/>
              <a:gd name="connsiteX31" fmla="*/ 217060 w 516120"/>
              <a:gd name="connsiteY31" fmla="*/ 248569 h 516111"/>
              <a:gd name="connsiteX32" fmla="*/ 194214 w 516120"/>
              <a:gd name="connsiteY32" fmla="*/ 271415 h 516111"/>
              <a:gd name="connsiteX33" fmla="*/ 171369 w 516120"/>
              <a:gd name="connsiteY33" fmla="*/ 248569 h 516111"/>
              <a:gd name="connsiteX34" fmla="*/ 194214 w 516120"/>
              <a:gd name="connsiteY34" fmla="*/ 225724 h 516111"/>
              <a:gd name="connsiteX35" fmla="*/ 285879 w 516120"/>
              <a:gd name="connsiteY35" fmla="*/ 217252 h 516111"/>
              <a:gd name="connsiteX36" fmla="*/ 308725 w 516120"/>
              <a:gd name="connsiteY36" fmla="*/ 240097 h 516111"/>
              <a:gd name="connsiteX37" fmla="*/ 285879 w 516120"/>
              <a:gd name="connsiteY37" fmla="*/ 262943 h 516111"/>
              <a:gd name="connsiteX38" fmla="*/ 263034 w 516120"/>
              <a:gd name="connsiteY38" fmla="*/ 240097 h 516111"/>
              <a:gd name="connsiteX39" fmla="*/ 285879 w 516120"/>
              <a:gd name="connsiteY39" fmla="*/ 217252 h 516111"/>
              <a:gd name="connsiteX40" fmla="*/ 172262 w 516120"/>
              <a:gd name="connsiteY40" fmla="*/ 126096 h 516111"/>
              <a:gd name="connsiteX41" fmla="*/ 146070 w 516120"/>
              <a:gd name="connsiteY41" fmla="*/ 152288 h 516111"/>
              <a:gd name="connsiteX42" fmla="*/ 172262 w 516120"/>
              <a:gd name="connsiteY42" fmla="*/ 178481 h 516111"/>
              <a:gd name="connsiteX43" fmla="*/ 198455 w 516120"/>
              <a:gd name="connsiteY43" fmla="*/ 152288 h 516111"/>
              <a:gd name="connsiteX44" fmla="*/ 172262 w 516120"/>
              <a:gd name="connsiteY44" fmla="*/ 126096 h 516111"/>
              <a:gd name="connsiteX45" fmla="*/ 172262 w 516120"/>
              <a:gd name="connsiteY45" fmla="*/ 114410 h 516111"/>
              <a:gd name="connsiteX46" fmla="*/ 210140 w 516120"/>
              <a:gd name="connsiteY46" fmla="*/ 152288 h 516111"/>
              <a:gd name="connsiteX47" fmla="*/ 172262 w 516120"/>
              <a:gd name="connsiteY47" fmla="*/ 190166 h 516111"/>
              <a:gd name="connsiteX48" fmla="*/ 134384 w 516120"/>
              <a:gd name="connsiteY48" fmla="*/ 152288 h 516111"/>
              <a:gd name="connsiteX49" fmla="*/ 172262 w 516120"/>
              <a:gd name="connsiteY49" fmla="*/ 114410 h 516111"/>
              <a:gd name="connsiteX50" fmla="*/ 178122 w 516120"/>
              <a:gd name="connsiteY50" fmla="*/ 54697 h 516111"/>
              <a:gd name="connsiteX51" fmla="*/ 91482 w 516120"/>
              <a:gd name="connsiteY51" fmla="*/ 90530 h 516111"/>
              <a:gd name="connsiteX52" fmla="*/ 91482 w 516120"/>
              <a:gd name="connsiteY52" fmla="*/ 263819 h 516111"/>
              <a:gd name="connsiteX53" fmla="*/ 251324 w 516120"/>
              <a:gd name="connsiteY53" fmla="*/ 423662 h 516111"/>
              <a:gd name="connsiteX54" fmla="*/ 291838 w 516120"/>
              <a:gd name="connsiteY54" fmla="*/ 450537 h 516111"/>
              <a:gd name="connsiteX55" fmla="*/ 424613 w 516120"/>
              <a:gd name="connsiteY55" fmla="*/ 423662 h 516111"/>
              <a:gd name="connsiteX56" fmla="*/ 460505 w 516120"/>
              <a:gd name="connsiteY56" fmla="*/ 337021 h 516111"/>
              <a:gd name="connsiteX57" fmla="*/ 424613 w 516120"/>
              <a:gd name="connsiteY57" fmla="*/ 250381 h 516111"/>
              <a:gd name="connsiteX58" fmla="*/ 264762 w 516120"/>
              <a:gd name="connsiteY58" fmla="*/ 90530 h 516111"/>
              <a:gd name="connsiteX59" fmla="*/ 178122 w 516120"/>
              <a:gd name="connsiteY59" fmla="*/ 54697 h 516111"/>
              <a:gd name="connsiteX60" fmla="*/ 215675 w 516120"/>
              <a:gd name="connsiteY60" fmla="*/ 0 h 516111"/>
              <a:gd name="connsiteX61" fmla="*/ 225866 w 516120"/>
              <a:gd name="connsiteY61" fmla="*/ 2955 h 516111"/>
              <a:gd name="connsiteX62" fmla="*/ 214039 w 516120"/>
              <a:gd name="connsiteY62" fmla="*/ 47894 h 516111"/>
              <a:gd name="connsiteX63" fmla="*/ 265414 w 516120"/>
              <a:gd name="connsiteY63" fmla="*/ 75230 h 516111"/>
              <a:gd name="connsiteX64" fmla="*/ 298559 w 516120"/>
              <a:gd name="connsiteY64" fmla="*/ 42085 h 516111"/>
              <a:gd name="connsiteX65" fmla="*/ 306129 w 516120"/>
              <a:gd name="connsiteY65" fmla="*/ 49655 h 516111"/>
              <a:gd name="connsiteX66" fmla="*/ 273268 w 516120"/>
              <a:gd name="connsiteY66" fmla="*/ 82517 h 516111"/>
              <a:gd name="connsiteX67" fmla="*/ 321663 w 516120"/>
              <a:gd name="connsiteY67" fmla="*/ 130912 h 516111"/>
              <a:gd name="connsiteX68" fmla="*/ 354525 w 516120"/>
              <a:gd name="connsiteY68" fmla="*/ 98051 h 516111"/>
              <a:gd name="connsiteX69" fmla="*/ 362095 w 516120"/>
              <a:gd name="connsiteY69" fmla="*/ 105621 h 516111"/>
              <a:gd name="connsiteX70" fmla="*/ 329234 w 516120"/>
              <a:gd name="connsiteY70" fmla="*/ 138483 h 516111"/>
              <a:gd name="connsiteX71" fmla="*/ 377629 w 516120"/>
              <a:gd name="connsiteY71" fmla="*/ 186878 h 516111"/>
              <a:gd name="connsiteX72" fmla="*/ 410490 w 516120"/>
              <a:gd name="connsiteY72" fmla="*/ 154016 h 516111"/>
              <a:gd name="connsiteX73" fmla="*/ 418061 w 516120"/>
              <a:gd name="connsiteY73" fmla="*/ 161587 h 516111"/>
              <a:gd name="connsiteX74" fmla="*/ 385199 w 516120"/>
              <a:gd name="connsiteY74" fmla="*/ 194448 h 516111"/>
              <a:gd name="connsiteX75" fmla="*/ 432877 w 516120"/>
              <a:gd name="connsiteY75" fmla="*/ 242126 h 516111"/>
              <a:gd name="connsiteX76" fmla="*/ 433586 w 516120"/>
              <a:gd name="connsiteY76" fmla="*/ 242852 h 516111"/>
              <a:gd name="connsiteX77" fmla="*/ 466456 w 516120"/>
              <a:gd name="connsiteY77" fmla="*/ 209982 h 516111"/>
              <a:gd name="connsiteX78" fmla="*/ 474027 w 516120"/>
              <a:gd name="connsiteY78" fmla="*/ 217553 h 516111"/>
              <a:gd name="connsiteX79" fmla="*/ 440806 w 516120"/>
              <a:gd name="connsiteY79" fmla="*/ 250773 h 516111"/>
              <a:gd name="connsiteX80" fmla="*/ 467650 w 516120"/>
              <a:gd name="connsiteY80" fmla="*/ 302215 h 516111"/>
              <a:gd name="connsiteX81" fmla="*/ 513165 w 516120"/>
              <a:gd name="connsiteY81" fmla="*/ 290237 h 516111"/>
              <a:gd name="connsiteX82" fmla="*/ 516120 w 516120"/>
              <a:gd name="connsiteY82" fmla="*/ 300429 h 516111"/>
              <a:gd name="connsiteX83" fmla="*/ 469978 w 516120"/>
              <a:gd name="connsiteY83" fmla="*/ 312565 h 516111"/>
              <a:gd name="connsiteX84" fmla="*/ 472199 w 516120"/>
              <a:gd name="connsiteY84" fmla="*/ 337021 h 516111"/>
              <a:gd name="connsiteX85" fmla="*/ 468284 w 516120"/>
              <a:gd name="connsiteY85" fmla="*/ 369415 h 516111"/>
              <a:gd name="connsiteX86" fmla="*/ 514509 w 516120"/>
              <a:gd name="connsiteY86" fmla="*/ 383012 h 516111"/>
              <a:gd name="connsiteX87" fmla="*/ 511771 w 516120"/>
              <a:gd name="connsiteY87" fmla="*/ 393262 h 516111"/>
              <a:gd name="connsiteX88" fmla="*/ 465338 w 516120"/>
              <a:gd name="connsiteY88" fmla="*/ 379607 h 516111"/>
              <a:gd name="connsiteX89" fmla="*/ 436140 w 516120"/>
              <a:gd name="connsiteY89" fmla="*/ 428553 h 516111"/>
              <a:gd name="connsiteX90" fmla="*/ 471022 w 516120"/>
              <a:gd name="connsiteY90" fmla="*/ 463434 h 516111"/>
              <a:gd name="connsiteX91" fmla="*/ 463451 w 516120"/>
              <a:gd name="connsiteY91" fmla="*/ 471005 h 516111"/>
              <a:gd name="connsiteX92" fmla="*/ 428536 w 516120"/>
              <a:gd name="connsiteY92" fmla="*/ 436090 h 516111"/>
              <a:gd name="connsiteX93" fmla="*/ 379432 w 516120"/>
              <a:gd name="connsiteY93" fmla="*/ 464670 h 516111"/>
              <a:gd name="connsiteX94" fmla="*/ 393279 w 516120"/>
              <a:gd name="connsiteY94" fmla="*/ 511754 h 516111"/>
              <a:gd name="connsiteX95" fmla="*/ 383029 w 516120"/>
              <a:gd name="connsiteY95" fmla="*/ 514492 h 516111"/>
              <a:gd name="connsiteX96" fmla="*/ 369215 w 516120"/>
              <a:gd name="connsiteY96" fmla="*/ 467516 h 516111"/>
              <a:gd name="connsiteX97" fmla="*/ 337989 w 516120"/>
              <a:gd name="connsiteY97" fmla="*/ 471180 h 516111"/>
              <a:gd name="connsiteX98" fmla="*/ 312882 w 516120"/>
              <a:gd name="connsiteY98" fmla="*/ 468826 h 516111"/>
              <a:gd name="connsiteX99" fmla="*/ 300437 w 516120"/>
              <a:gd name="connsiteY99" fmla="*/ 516111 h 516111"/>
              <a:gd name="connsiteX100" fmla="*/ 290245 w 516120"/>
              <a:gd name="connsiteY100" fmla="*/ 513157 h 516111"/>
              <a:gd name="connsiteX101" fmla="*/ 302532 w 516120"/>
              <a:gd name="connsiteY101" fmla="*/ 466448 h 516111"/>
              <a:gd name="connsiteX102" fmla="*/ 251725 w 516120"/>
              <a:gd name="connsiteY102" fmla="*/ 439855 h 516111"/>
              <a:gd name="connsiteX103" fmla="*/ 217553 w 516120"/>
              <a:gd name="connsiteY103" fmla="*/ 474027 h 516111"/>
              <a:gd name="connsiteX104" fmla="*/ 209982 w 516120"/>
              <a:gd name="connsiteY104" fmla="*/ 466456 h 516111"/>
              <a:gd name="connsiteX105" fmla="*/ 243795 w 516120"/>
              <a:gd name="connsiteY105" fmla="*/ 432643 h 516111"/>
              <a:gd name="connsiteX106" fmla="*/ 243069 w 516120"/>
              <a:gd name="connsiteY106" fmla="*/ 431933 h 516111"/>
              <a:gd name="connsiteX107" fmla="*/ 195392 w 516120"/>
              <a:gd name="connsiteY107" fmla="*/ 384256 h 516111"/>
              <a:gd name="connsiteX108" fmla="*/ 161587 w 516120"/>
              <a:gd name="connsiteY108" fmla="*/ 418061 h 516111"/>
              <a:gd name="connsiteX109" fmla="*/ 154016 w 516120"/>
              <a:gd name="connsiteY109" fmla="*/ 410490 h 516111"/>
              <a:gd name="connsiteX110" fmla="*/ 187821 w 516120"/>
              <a:gd name="connsiteY110" fmla="*/ 376685 h 516111"/>
              <a:gd name="connsiteX111" fmla="*/ 139426 w 516120"/>
              <a:gd name="connsiteY111" fmla="*/ 328290 h 516111"/>
              <a:gd name="connsiteX112" fmla="*/ 105621 w 516120"/>
              <a:gd name="connsiteY112" fmla="*/ 362095 h 516111"/>
              <a:gd name="connsiteX113" fmla="*/ 98051 w 516120"/>
              <a:gd name="connsiteY113" fmla="*/ 354525 h 516111"/>
              <a:gd name="connsiteX114" fmla="*/ 131855 w 516120"/>
              <a:gd name="connsiteY114" fmla="*/ 320720 h 516111"/>
              <a:gd name="connsiteX115" fmla="*/ 83460 w 516120"/>
              <a:gd name="connsiteY115" fmla="*/ 272325 h 516111"/>
              <a:gd name="connsiteX116" fmla="*/ 49655 w 516120"/>
              <a:gd name="connsiteY116" fmla="*/ 306129 h 516111"/>
              <a:gd name="connsiteX117" fmla="*/ 42085 w 516120"/>
              <a:gd name="connsiteY117" fmla="*/ 298559 h 516111"/>
              <a:gd name="connsiteX118" fmla="*/ 76173 w 516120"/>
              <a:gd name="connsiteY118" fmla="*/ 264470 h 516111"/>
              <a:gd name="connsiteX119" fmla="*/ 49021 w 516120"/>
              <a:gd name="connsiteY119" fmla="*/ 213746 h 516111"/>
              <a:gd name="connsiteX120" fmla="*/ 2955 w 516120"/>
              <a:gd name="connsiteY120" fmla="*/ 225866 h 516111"/>
              <a:gd name="connsiteX121" fmla="*/ 0 w 516120"/>
              <a:gd name="connsiteY121" fmla="*/ 215675 h 516111"/>
              <a:gd name="connsiteX122" fmla="*/ 46550 w 516120"/>
              <a:gd name="connsiteY122" fmla="*/ 203421 h 516111"/>
              <a:gd name="connsiteX123" fmla="*/ 47485 w 516120"/>
              <a:gd name="connsiteY123" fmla="*/ 146571 h 516111"/>
              <a:gd name="connsiteX124" fmla="*/ 1619 w 516120"/>
              <a:gd name="connsiteY124" fmla="*/ 133082 h 516111"/>
              <a:gd name="connsiteX125" fmla="*/ 4357 w 516120"/>
              <a:gd name="connsiteY125" fmla="*/ 122832 h 516111"/>
              <a:gd name="connsiteX126" fmla="*/ 50290 w 516120"/>
              <a:gd name="connsiteY126" fmla="*/ 136338 h 516111"/>
              <a:gd name="connsiteX127" fmla="*/ 79061 w 516120"/>
              <a:gd name="connsiteY127" fmla="*/ 86615 h 516111"/>
              <a:gd name="connsiteX128" fmla="*/ 45106 w 516120"/>
              <a:gd name="connsiteY128" fmla="*/ 52660 h 516111"/>
              <a:gd name="connsiteX129" fmla="*/ 52677 w 516120"/>
              <a:gd name="connsiteY129" fmla="*/ 45090 h 516111"/>
              <a:gd name="connsiteX130" fmla="*/ 86599 w 516120"/>
              <a:gd name="connsiteY130" fmla="*/ 79011 h 516111"/>
              <a:gd name="connsiteX131" fmla="*/ 136187 w 516120"/>
              <a:gd name="connsiteY131" fmla="*/ 49689 h 516111"/>
              <a:gd name="connsiteX132" fmla="*/ 122849 w 516120"/>
              <a:gd name="connsiteY132" fmla="*/ 4340 h 516111"/>
              <a:gd name="connsiteX133" fmla="*/ 133099 w 516120"/>
              <a:gd name="connsiteY133" fmla="*/ 1603 h 516111"/>
              <a:gd name="connsiteX134" fmla="*/ 146379 w 516120"/>
              <a:gd name="connsiteY134" fmla="*/ 46801 h 516111"/>
              <a:gd name="connsiteX135" fmla="*/ 203713 w 516120"/>
              <a:gd name="connsiteY135" fmla="*/ 45465 h 516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516120" h="516111">
                <a:moveTo>
                  <a:pt x="382427" y="314568"/>
                </a:moveTo>
                <a:cubicBezTo>
                  <a:pt x="376276" y="314568"/>
                  <a:pt x="371268" y="319576"/>
                  <a:pt x="371268" y="325727"/>
                </a:cubicBezTo>
                <a:cubicBezTo>
                  <a:pt x="371268" y="331879"/>
                  <a:pt x="376276" y="336887"/>
                  <a:pt x="382427" y="336887"/>
                </a:cubicBezTo>
                <a:cubicBezTo>
                  <a:pt x="388579" y="336887"/>
                  <a:pt x="393587" y="331879"/>
                  <a:pt x="393587" y="325727"/>
                </a:cubicBezTo>
                <a:cubicBezTo>
                  <a:pt x="393587" y="319576"/>
                  <a:pt x="388579" y="314568"/>
                  <a:pt x="382427" y="314568"/>
                </a:cubicBezTo>
                <a:close/>
                <a:moveTo>
                  <a:pt x="292657" y="313124"/>
                </a:moveTo>
                <a:cubicBezTo>
                  <a:pt x="278217" y="313124"/>
                  <a:pt x="266465" y="324876"/>
                  <a:pt x="266465" y="339316"/>
                </a:cubicBezTo>
                <a:cubicBezTo>
                  <a:pt x="266465" y="353756"/>
                  <a:pt x="278217" y="365509"/>
                  <a:pt x="292657" y="365509"/>
                </a:cubicBezTo>
                <a:cubicBezTo>
                  <a:pt x="307097" y="365509"/>
                  <a:pt x="318850" y="353756"/>
                  <a:pt x="318850" y="339316"/>
                </a:cubicBezTo>
                <a:cubicBezTo>
                  <a:pt x="318850" y="324876"/>
                  <a:pt x="307097" y="313124"/>
                  <a:pt x="292657" y="313124"/>
                </a:cubicBezTo>
                <a:close/>
                <a:moveTo>
                  <a:pt x="382427" y="302882"/>
                </a:moveTo>
                <a:cubicBezTo>
                  <a:pt x="395023" y="302882"/>
                  <a:pt x="405273" y="313132"/>
                  <a:pt x="405273" y="325727"/>
                </a:cubicBezTo>
                <a:cubicBezTo>
                  <a:pt x="405273" y="338323"/>
                  <a:pt x="395023" y="348573"/>
                  <a:pt x="382427" y="348573"/>
                </a:cubicBezTo>
                <a:cubicBezTo>
                  <a:pt x="369832" y="348573"/>
                  <a:pt x="359582" y="338323"/>
                  <a:pt x="359582" y="325727"/>
                </a:cubicBezTo>
                <a:cubicBezTo>
                  <a:pt x="359582" y="313132"/>
                  <a:pt x="369832" y="302882"/>
                  <a:pt x="382427" y="302882"/>
                </a:cubicBezTo>
                <a:close/>
                <a:moveTo>
                  <a:pt x="292657" y="301438"/>
                </a:moveTo>
                <a:cubicBezTo>
                  <a:pt x="313541" y="301438"/>
                  <a:pt x="330535" y="318432"/>
                  <a:pt x="330535" y="339316"/>
                </a:cubicBezTo>
                <a:cubicBezTo>
                  <a:pt x="330535" y="360200"/>
                  <a:pt x="313541" y="377194"/>
                  <a:pt x="292657" y="377194"/>
                </a:cubicBezTo>
                <a:cubicBezTo>
                  <a:pt x="271773" y="377194"/>
                  <a:pt x="254779" y="360200"/>
                  <a:pt x="254779" y="339316"/>
                </a:cubicBezTo>
                <a:cubicBezTo>
                  <a:pt x="254779" y="318432"/>
                  <a:pt x="271773" y="301438"/>
                  <a:pt x="292657" y="301438"/>
                </a:cubicBezTo>
                <a:close/>
                <a:moveTo>
                  <a:pt x="194214" y="237410"/>
                </a:moveTo>
                <a:cubicBezTo>
                  <a:pt x="188063" y="237410"/>
                  <a:pt x="183055" y="242418"/>
                  <a:pt x="183055" y="248569"/>
                </a:cubicBezTo>
                <a:cubicBezTo>
                  <a:pt x="183055" y="254721"/>
                  <a:pt x="188063" y="259729"/>
                  <a:pt x="194214" y="259729"/>
                </a:cubicBezTo>
                <a:cubicBezTo>
                  <a:pt x="200366" y="259729"/>
                  <a:pt x="205374" y="254721"/>
                  <a:pt x="205374" y="248569"/>
                </a:cubicBezTo>
                <a:cubicBezTo>
                  <a:pt x="205374" y="242418"/>
                  <a:pt x="200366" y="237410"/>
                  <a:pt x="194214" y="237410"/>
                </a:cubicBezTo>
                <a:close/>
                <a:moveTo>
                  <a:pt x="285879" y="228938"/>
                </a:moveTo>
                <a:cubicBezTo>
                  <a:pt x="279728" y="228938"/>
                  <a:pt x="274720" y="233946"/>
                  <a:pt x="274720" y="240097"/>
                </a:cubicBezTo>
                <a:cubicBezTo>
                  <a:pt x="274720" y="246249"/>
                  <a:pt x="279728" y="251257"/>
                  <a:pt x="285879" y="251257"/>
                </a:cubicBezTo>
                <a:cubicBezTo>
                  <a:pt x="292031" y="251257"/>
                  <a:pt x="297039" y="246249"/>
                  <a:pt x="297039" y="240097"/>
                </a:cubicBezTo>
                <a:cubicBezTo>
                  <a:pt x="297039" y="233946"/>
                  <a:pt x="292031" y="228938"/>
                  <a:pt x="285879" y="228938"/>
                </a:cubicBezTo>
                <a:close/>
                <a:moveTo>
                  <a:pt x="194214" y="225724"/>
                </a:moveTo>
                <a:cubicBezTo>
                  <a:pt x="206810" y="225724"/>
                  <a:pt x="217060" y="235974"/>
                  <a:pt x="217060" y="248569"/>
                </a:cubicBezTo>
                <a:cubicBezTo>
                  <a:pt x="217060" y="261165"/>
                  <a:pt x="206810" y="271415"/>
                  <a:pt x="194214" y="271415"/>
                </a:cubicBezTo>
                <a:cubicBezTo>
                  <a:pt x="181619" y="271415"/>
                  <a:pt x="171369" y="261165"/>
                  <a:pt x="171369" y="248569"/>
                </a:cubicBezTo>
                <a:cubicBezTo>
                  <a:pt x="171369" y="235974"/>
                  <a:pt x="181619" y="225724"/>
                  <a:pt x="194214" y="225724"/>
                </a:cubicBezTo>
                <a:close/>
                <a:moveTo>
                  <a:pt x="285879" y="217252"/>
                </a:moveTo>
                <a:cubicBezTo>
                  <a:pt x="298475" y="217252"/>
                  <a:pt x="308725" y="227502"/>
                  <a:pt x="308725" y="240097"/>
                </a:cubicBezTo>
                <a:cubicBezTo>
                  <a:pt x="308725" y="252693"/>
                  <a:pt x="298475" y="262943"/>
                  <a:pt x="285879" y="262943"/>
                </a:cubicBezTo>
                <a:cubicBezTo>
                  <a:pt x="273284" y="262943"/>
                  <a:pt x="263034" y="252693"/>
                  <a:pt x="263034" y="240097"/>
                </a:cubicBezTo>
                <a:cubicBezTo>
                  <a:pt x="263034" y="227502"/>
                  <a:pt x="273284" y="217252"/>
                  <a:pt x="285879" y="217252"/>
                </a:cubicBezTo>
                <a:close/>
                <a:moveTo>
                  <a:pt x="172262" y="126096"/>
                </a:moveTo>
                <a:cubicBezTo>
                  <a:pt x="157822" y="126096"/>
                  <a:pt x="146070" y="137848"/>
                  <a:pt x="146070" y="152288"/>
                </a:cubicBezTo>
                <a:cubicBezTo>
                  <a:pt x="146070" y="166728"/>
                  <a:pt x="157822" y="178481"/>
                  <a:pt x="172262" y="178481"/>
                </a:cubicBezTo>
                <a:cubicBezTo>
                  <a:pt x="186702" y="178481"/>
                  <a:pt x="198455" y="166728"/>
                  <a:pt x="198455" y="152288"/>
                </a:cubicBezTo>
                <a:cubicBezTo>
                  <a:pt x="198455" y="137848"/>
                  <a:pt x="186702" y="126096"/>
                  <a:pt x="172262" y="126096"/>
                </a:cubicBezTo>
                <a:close/>
                <a:moveTo>
                  <a:pt x="172262" y="114410"/>
                </a:moveTo>
                <a:cubicBezTo>
                  <a:pt x="193146" y="114410"/>
                  <a:pt x="210140" y="131404"/>
                  <a:pt x="210140" y="152288"/>
                </a:cubicBezTo>
                <a:cubicBezTo>
                  <a:pt x="210140" y="173172"/>
                  <a:pt x="193146" y="190166"/>
                  <a:pt x="172262" y="190166"/>
                </a:cubicBezTo>
                <a:cubicBezTo>
                  <a:pt x="151378" y="190166"/>
                  <a:pt x="134384" y="173172"/>
                  <a:pt x="134384" y="152288"/>
                </a:cubicBezTo>
                <a:cubicBezTo>
                  <a:pt x="134384" y="131404"/>
                  <a:pt x="151378" y="114410"/>
                  <a:pt x="172262" y="114410"/>
                </a:cubicBezTo>
                <a:close/>
                <a:moveTo>
                  <a:pt x="178122" y="54697"/>
                </a:moveTo>
                <a:cubicBezTo>
                  <a:pt x="146746" y="54697"/>
                  <a:pt x="115370" y="66641"/>
                  <a:pt x="91482" y="90530"/>
                </a:cubicBezTo>
                <a:cubicBezTo>
                  <a:pt x="43704" y="138307"/>
                  <a:pt x="43704" y="216042"/>
                  <a:pt x="91482" y="263819"/>
                </a:cubicBezTo>
                <a:lnTo>
                  <a:pt x="251324" y="423662"/>
                </a:lnTo>
                <a:lnTo>
                  <a:pt x="291838" y="450537"/>
                </a:lnTo>
                <a:cubicBezTo>
                  <a:pt x="336096" y="468453"/>
                  <a:pt x="388781" y="459495"/>
                  <a:pt x="424613" y="423662"/>
                </a:cubicBezTo>
                <a:cubicBezTo>
                  <a:pt x="447759" y="400524"/>
                  <a:pt x="460505" y="369749"/>
                  <a:pt x="460505" y="337021"/>
                </a:cubicBezTo>
                <a:cubicBezTo>
                  <a:pt x="460505" y="304293"/>
                  <a:pt x="447759" y="273527"/>
                  <a:pt x="424613" y="250381"/>
                </a:cubicBezTo>
                <a:lnTo>
                  <a:pt x="264762" y="90530"/>
                </a:lnTo>
                <a:cubicBezTo>
                  <a:pt x="240882" y="66641"/>
                  <a:pt x="209498" y="54697"/>
                  <a:pt x="178122" y="54697"/>
                </a:cubicBezTo>
                <a:close/>
                <a:moveTo>
                  <a:pt x="215675" y="0"/>
                </a:moveTo>
                <a:lnTo>
                  <a:pt x="225866" y="2955"/>
                </a:lnTo>
                <a:lnTo>
                  <a:pt x="214039" y="47894"/>
                </a:lnTo>
                <a:cubicBezTo>
                  <a:pt x="232519" y="52994"/>
                  <a:pt x="250105" y="62101"/>
                  <a:pt x="265414" y="75230"/>
                </a:cubicBezTo>
                <a:lnTo>
                  <a:pt x="298559" y="42085"/>
                </a:lnTo>
                <a:lnTo>
                  <a:pt x="306129" y="49655"/>
                </a:lnTo>
                <a:lnTo>
                  <a:pt x="273268" y="82517"/>
                </a:lnTo>
                <a:lnTo>
                  <a:pt x="321663" y="130912"/>
                </a:lnTo>
                <a:lnTo>
                  <a:pt x="354525" y="98051"/>
                </a:lnTo>
                <a:lnTo>
                  <a:pt x="362095" y="105621"/>
                </a:lnTo>
                <a:lnTo>
                  <a:pt x="329234" y="138483"/>
                </a:lnTo>
                <a:lnTo>
                  <a:pt x="377629" y="186878"/>
                </a:lnTo>
                <a:lnTo>
                  <a:pt x="410490" y="154016"/>
                </a:lnTo>
                <a:lnTo>
                  <a:pt x="418061" y="161587"/>
                </a:lnTo>
                <a:lnTo>
                  <a:pt x="385199" y="194448"/>
                </a:lnTo>
                <a:lnTo>
                  <a:pt x="432877" y="242126"/>
                </a:lnTo>
                <a:cubicBezTo>
                  <a:pt x="433119" y="242368"/>
                  <a:pt x="433352" y="242610"/>
                  <a:pt x="433586" y="242852"/>
                </a:cubicBezTo>
                <a:lnTo>
                  <a:pt x="466456" y="209982"/>
                </a:lnTo>
                <a:lnTo>
                  <a:pt x="474027" y="217553"/>
                </a:lnTo>
                <a:lnTo>
                  <a:pt x="440806" y="250773"/>
                </a:lnTo>
                <a:cubicBezTo>
                  <a:pt x="453535" y="265889"/>
                  <a:pt x="462633" y="283401"/>
                  <a:pt x="467650" y="302215"/>
                </a:cubicBezTo>
                <a:lnTo>
                  <a:pt x="513165" y="290237"/>
                </a:lnTo>
                <a:lnTo>
                  <a:pt x="516120" y="300429"/>
                </a:lnTo>
                <a:lnTo>
                  <a:pt x="469978" y="312565"/>
                </a:lnTo>
                <a:cubicBezTo>
                  <a:pt x="471439" y="320553"/>
                  <a:pt x="472199" y="328724"/>
                  <a:pt x="472199" y="337021"/>
                </a:cubicBezTo>
                <a:cubicBezTo>
                  <a:pt x="472199" y="348089"/>
                  <a:pt x="470871" y="358940"/>
                  <a:pt x="468284" y="369415"/>
                </a:cubicBezTo>
                <a:lnTo>
                  <a:pt x="514509" y="383012"/>
                </a:lnTo>
                <a:lnTo>
                  <a:pt x="511771" y="393262"/>
                </a:lnTo>
                <a:lnTo>
                  <a:pt x="465338" y="379607"/>
                </a:lnTo>
                <a:cubicBezTo>
                  <a:pt x="459319" y="397661"/>
                  <a:pt x="449445" y="414313"/>
                  <a:pt x="436140" y="428553"/>
                </a:cubicBezTo>
                <a:lnTo>
                  <a:pt x="471022" y="463434"/>
                </a:lnTo>
                <a:lnTo>
                  <a:pt x="463451" y="471005"/>
                </a:lnTo>
                <a:lnTo>
                  <a:pt x="428536" y="436090"/>
                </a:lnTo>
                <a:cubicBezTo>
                  <a:pt x="413988" y="449403"/>
                  <a:pt x="397194" y="458935"/>
                  <a:pt x="379432" y="464670"/>
                </a:cubicBezTo>
                <a:lnTo>
                  <a:pt x="393279" y="511754"/>
                </a:lnTo>
                <a:lnTo>
                  <a:pt x="383029" y="514492"/>
                </a:lnTo>
                <a:lnTo>
                  <a:pt x="369215" y="467516"/>
                </a:lnTo>
                <a:cubicBezTo>
                  <a:pt x="358965" y="469953"/>
                  <a:pt x="348473" y="471180"/>
                  <a:pt x="337989" y="471180"/>
                </a:cubicBezTo>
                <a:cubicBezTo>
                  <a:pt x="329576" y="471180"/>
                  <a:pt x="321171" y="470396"/>
                  <a:pt x="312882" y="468826"/>
                </a:cubicBezTo>
                <a:lnTo>
                  <a:pt x="300437" y="516111"/>
                </a:lnTo>
                <a:lnTo>
                  <a:pt x="290245" y="513157"/>
                </a:lnTo>
                <a:lnTo>
                  <a:pt x="302532" y="466448"/>
                </a:lnTo>
                <a:cubicBezTo>
                  <a:pt x="284302" y="461490"/>
                  <a:pt x="266924" y="452617"/>
                  <a:pt x="251725" y="439855"/>
                </a:cubicBezTo>
                <a:lnTo>
                  <a:pt x="217553" y="474027"/>
                </a:lnTo>
                <a:lnTo>
                  <a:pt x="209982" y="466456"/>
                </a:lnTo>
                <a:lnTo>
                  <a:pt x="243795" y="432643"/>
                </a:lnTo>
                <a:cubicBezTo>
                  <a:pt x="243553" y="432401"/>
                  <a:pt x="243311" y="432175"/>
                  <a:pt x="243069" y="431933"/>
                </a:cubicBezTo>
                <a:lnTo>
                  <a:pt x="195392" y="384256"/>
                </a:lnTo>
                <a:lnTo>
                  <a:pt x="161587" y="418061"/>
                </a:lnTo>
                <a:lnTo>
                  <a:pt x="154016" y="410490"/>
                </a:lnTo>
                <a:lnTo>
                  <a:pt x="187821" y="376685"/>
                </a:lnTo>
                <a:lnTo>
                  <a:pt x="139426" y="328290"/>
                </a:lnTo>
                <a:lnTo>
                  <a:pt x="105621" y="362095"/>
                </a:lnTo>
                <a:lnTo>
                  <a:pt x="98051" y="354525"/>
                </a:lnTo>
                <a:lnTo>
                  <a:pt x="131855" y="320720"/>
                </a:lnTo>
                <a:lnTo>
                  <a:pt x="83460" y="272325"/>
                </a:lnTo>
                <a:lnTo>
                  <a:pt x="49655" y="306129"/>
                </a:lnTo>
                <a:lnTo>
                  <a:pt x="42085" y="298559"/>
                </a:lnTo>
                <a:lnTo>
                  <a:pt x="76173" y="264470"/>
                </a:lnTo>
                <a:cubicBezTo>
                  <a:pt x="63202" y="249346"/>
                  <a:pt x="54154" y="231984"/>
                  <a:pt x="49021" y="213746"/>
                </a:cubicBezTo>
                <a:lnTo>
                  <a:pt x="2955" y="225866"/>
                </a:lnTo>
                <a:lnTo>
                  <a:pt x="0" y="215675"/>
                </a:lnTo>
                <a:lnTo>
                  <a:pt x="46550" y="203421"/>
                </a:lnTo>
                <a:cubicBezTo>
                  <a:pt x="42836" y="184649"/>
                  <a:pt x="43145" y="165234"/>
                  <a:pt x="47485" y="146571"/>
                </a:cubicBezTo>
                <a:lnTo>
                  <a:pt x="1619" y="133082"/>
                </a:lnTo>
                <a:lnTo>
                  <a:pt x="4357" y="122832"/>
                </a:lnTo>
                <a:lnTo>
                  <a:pt x="50290" y="136338"/>
                </a:lnTo>
                <a:cubicBezTo>
                  <a:pt x="55999" y="118350"/>
                  <a:pt x="65598" y="101331"/>
                  <a:pt x="79061" y="86615"/>
                </a:cubicBezTo>
                <a:lnTo>
                  <a:pt x="45106" y="52660"/>
                </a:lnTo>
                <a:lnTo>
                  <a:pt x="52677" y="45090"/>
                </a:lnTo>
                <a:lnTo>
                  <a:pt x="86599" y="79011"/>
                </a:lnTo>
                <a:cubicBezTo>
                  <a:pt x="101239" y="65348"/>
                  <a:pt x="118208" y="55573"/>
                  <a:pt x="136187" y="49689"/>
                </a:cubicBezTo>
                <a:lnTo>
                  <a:pt x="122849" y="4340"/>
                </a:lnTo>
                <a:lnTo>
                  <a:pt x="133099" y="1603"/>
                </a:lnTo>
                <a:lnTo>
                  <a:pt x="146379" y="46801"/>
                </a:lnTo>
                <a:cubicBezTo>
                  <a:pt x="165176" y="42260"/>
                  <a:pt x="184766" y="41809"/>
                  <a:pt x="203713" y="45465"/>
                </a:cubicBezTo>
                <a:close/>
              </a:path>
            </a:pathLst>
          </a:custGeom>
          <a:solidFill>
            <a:schemeClr val="accent1"/>
          </a:solidFill>
          <a:ln w="832" cap="flat">
            <a:noFill/>
            <a:prstDash val="solid"/>
            <a:miter/>
          </a:ln>
        </p:spPr>
        <p:txBody>
          <a:bodyPr rtlCol="0" anchor="ctr"/>
          <a:lstStyle/>
          <a:p>
            <a:endParaRPr lang="en-GB" sz="1200" noProof="0" dirty="0"/>
          </a:p>
        </p:txBody>
      </p:sp>
      <p:sp>
        <p:nvSpPr>
          <p:cNvPr id="74" name="Free-form: Shape 73">
            <a:extLst>
              <a:ext uri="{FF2B5EF4-FFF2-40B4-BE49-F238E27FC236}">
                <a16:creationId xmlns:a16="http://schemas.microsoft.com/office/drawing/2014/main" id="{783B71B5-5F2E-E90A-070C-9B71CCF13189}"/>
              </a:ext>
            </a:extLst>
          </p:cNvPr>
          <p:cNvSpPr>
            <a:spLocks noChangeAspect="1"/>
          </p:cNvSpPr>
          <p:nvPr/>
        </p:nvSpPr>
        <p:spPr>
          <a:xfrm>
            <a:off x="4865585" y="5062993"/>
            <a:ext cx="516738" cy="503179"/>
          </a:xfrm>
          <a:custGeom>
            <a:avLst/>
            <a:gdLst>
              <a:gd name="connsiteX0" fmla="*/ 346057 w 522744"/>
              <a:gd name="connsiteY0" fmla="*/ 385885 h 509027"/>
              <a:gd name="connsiteX1" fmla="*/ 337226 w 522744"/>
              <a:gd name="connsiteY1" fmla="*/ 394716 h 509027"/>
              <a:gd name="connsiteX2" fmla="*/ 346057 w 522744"/>
              <a:gd name="connsiteY2" fmla="*/ 403547 h 509027"/>
              <a:gd name="connsiteX3" fmla="*/ 354888 w 522744"/>
              <a:gd name="connsiteY3" fmla="*/ 394716 h 509027"/>
              <a:gd name="connsiteX4" fmla="*/ 346057 w 522744"/>
              <a:gd name="connsiteY4" fmla="*/ 385885 h 509027"/>
              <a:gd name="connsiteX5" fmla="*/ 346057 w 522744"/>
              <a:gd name="connsiteY5" fmla="*/ 374191 h 509027"/>
              <a:gd name="connsiteX6" fmla="*/ 366573 w 522744"/>
              <a:gd name="connsiteY6" fmla="*/ 394708 h 509027"/>
              <a:gd name="connsiteX7" fmla="*/ 346057 w 522744"/>
              <a:gd name="connsiteY7" fmla="*/ 415224 h 509027"/>
              <a:gd name="connsiteX8" fmla="*/ 325540 w 522744"/>
              <a:gd name="connsiteY8" fmla="*/ 394708 h 509027"/>
              <a:gd name="connsiteX9" fmla="*/ 346057 w 522744"/>
              <a:gd name="connsiteY9" fmla="*/ 374191 h 509027"/>
              <a:gd name="connsiteX10" fmla="*/ 274942 w 522744"/>
              <a:gd name="connsiteY10" fmla="*/ 361245 h 509027"/>
              <a:gd name="connsiteX11" fmla="*/ 256145 w 522744"/>
              <a:gd name="connsiteY11" fmla="*/ 380042 h 509027"/>
              <a:gd name="connsiteX12" fmla="*/ 274942 w 522744"/>
              <a:gd name="connsiteY12" fmla="*/ 398839 h 509027"/>
              <a:gd name="connsiteX13" fmla="*/ 293739 w 522744"/>
              <a:gd name="connsiteY13" fmla="*/ 380042 h 509027"/>
              <a:gd name="connsiteX14" fmla="*/ 274942 w 522744"/>
              <a:gd name="connsiteY14" fmla="*/ 361245 h 509027"/>
              <a:gd name="connsiteX15" fmla="*/ 274942 w 522744"/>
              <a:gd name="connsiteY15" fmla="*/ 349551 h 509027"/>
              <a:gd name="connsiteX16" fmla="*/ 305425 w 522744"/>
              <a:gd name="connsiteY16" fmla="*/ 380034 h 509027"/>
              <a:gd name="connsiteX17" fmla="*/ 274942 w 522744"/>
              <a:gd name="connsiteY17" fmla="*/ 410517 h 509027"/>
              <a:gd name="connsiteX18" fmla="*/ 244459 w 522744"/>
              <a:gd name="connsiteY18" fmla="*/ 380034 h 509027"/>
              <a:gd name="connsiteX19" fmla="*/ 274942 w 522744"/>
              <a:gd name="connsiteY19" fmla="*/ 349551 h 509027"/>
              <a:gd name="connsiteX20" fmla="*/ 327736 w 522744"/>
              <a:gd name="connsiteY20" fmla="*/ 320588 h 509027"/>
              <a:gd name="connsiteX21" fmla="*/ 318905 w 522744"/>
              <a:gd name="connsiteY21" fmla="*/ 329419 h 509027"/>
              <a:gd name="connsiteX22" fmla="*/ 327736 w 522744"/>
              <a:gd name="connsiteY22" fmla="*/ 338250 h 509027"/>
              <a:gd name="connsiteX23" fmla="*/ 336567 w 522744"/>
              <a:gd name="connsiteY23" fmla="*/ 329419 h 509027"/>
              <a:gd name="connsiteX24" fmla="*/ 327736 w 522744"/>
              <a:gd name="connsiteY24" fmla="*/ 320588 h 509027"/>
              <a:gd name="connsiteX25" fmla="*/ 327736 w 522744"/>
              <a:gd name="connsiteY25" fmla="*/ 308902 h 509027"/>
              <a:gd name="connsiteX26" fmla="*/ 348252 w 522744"/>
              <a:gd name="connsiteY26" fmla="*/ 329419 h 509027"/>
              <a:gd name="connsiteX27" fmla="*/ 327736 w 522744"/>
              <a:gd name="connsiteY27" fmla="*/ 349935 h 509027"/>
              <a:gd name="connsiteX28" fmla="*/ 307219 w 522744"/>
              <a:gd name="connsiteY28" fmla="*/ 329419 h 509027"/>
              <a:gd name="connsiteX29" fmla="*/ 327736 w 522744"/>
              <a:gd name="connsiteY29" fmla="*/ 308902 h 509027"/>
              <a:gd name="connsiteX30" fmla="*/ 306184 w 522744"/>
              <a:gd name="connsiteY30" fmla="*/ 282167 h 509027"/>
              <a:gd name="connsiteX31" fmla="*/ 218283 w 522744"/>
              <a:gd name="connsiteY31" fmla="*/ 370068 h 509027"/>
              <a:gd name="connsiteX32" fmla="*/ 306184 w 522744"/>
              <a:gd name="connsiteY32" fmla="*/ 457969 h 509027"/>
              <a:gd name="connsiteX33" fmla="*/ 394085 w 522744"/>
              <a:gd name="connsiteY33" fmla="*/ 370068 h 509027"/>
              <a:gd name="connsiteX34" fmla="*/ 306184 w 522744"/>
              <a:gd name="connsiteY34" fmla="*/ 282167 h 509027"/>
              <a:gd name="connsiteX35" fmla="*/ 40586 w 522744"/>
              <a:gd name="connsiteY35" fmla="*/ 236676 h 509027"/>
              <a:gd name="connsiteX36" fmla="*/ 28116 w 522744"/>
              <a:gd name="connsiteY36" fmla="*/ 239522 h 509027"/>
              <a:gd name="connsiteX37" fmla="*/ 14527 w 522744"/>
              <a:gd name="connsiteY37" fmla="*/ 278152 h 509027"/>
              <a:gd name="connsiteX38" fmla="*/ 53156 w 522744"/>
              <a:gd name="connsiteY38" fmla="*/ 291740 h 509027"/>
              <a:gd name="connsiteX39" fmla="*/ 53148 w 522744"/>
              <a:gd name="connsiteY39" fmla="*/ 291749 h 509027"/>
              <a:gd name="connsiteX40" fmla="*/ 69099 w 522744"/>
              <a:gd name="connsiteY40" fmla="*/ 260339 h 509027"/>
              <a:gd name="connsiteX41" fmla="*/ 68298 w 522744"/>
              <a:gd name="connsiteY41" fmla="*/ 257076 h 509027"/>
              <a:gd name="connsiteX42" fmla="*/ 66745 w 522744"/>
              <a:gd name="connsiteY42" fmla="*/ 253111 h 509027"/>
              <a:gd name="connsiteX43" fmla="*/ 40586 w 522744"/>
              <a:gd name="connsiteY43" fmla="*/ 236676 h 509027"/>
              <a:gd name="connsiteX44" fmla="*/ 300350 w 522744"/>
              <a:gd name="connsiteY44" fmla="*/ 231117 h 509027"/>
              <a:gd name="connsiteX45" fmla="*/ 312035 w 522744"/>
              <a:gd name="connsiteY45" fmla="*/ 231117 h 509027"/>
              <a:gd name="connsiteX46" fmla="*/ 312035 w 522744"/>
              <a:gd name="connsiteY46" fmla="*/ 270665 h 509027"/>
              <a:gd name="connsiteX47" fmla="*/ 372316 w 522744"/>
              <a:gd name="connsiteY47" fmla="*/ 295680 h 509027"/>
              <a:gd name="connsiteX48" fmla="*/ 400312 w 522744"/>
              <a:gd name="connsiteY48" fmla="*/ 267685 h 509027"/>
              <a:gd name="connsiteX49" fmla="*/ 408575 w 522744"/>
              <a:gd name="connsiteY49" fmla="*/ 275948 h 509027"/>
              <a:gd name="connsiteX50" fmla="*/ 380580 w 522744"/>
              <a:gd name="connsiteY50" fmla="*/ 303944 h 509027"/>
              <a:gd name="connsiteX51" fmla="*/ 380580 w 522744"/>
              <a:gd name="connsiteY51" fmla="*/ 303952 h 509027"/>
              <a:gd name="connsiteX52" fmla="*/ 405595 w 522744"/>
              <a:gd name="connsiteY52" fmla="*/ 364233 h 509027"/>
              <a:gd name="connsiteX53" fmla="*/ 445143 w 522744"/>
              <a:gd name="connsiteY53" fmla="*/ 364233 h 509027"/>
              <a:gd name="connsiteX54" fmla="*/ 445143 w 522744"/>
              <a:gd name="connsiteY54" fmla="*/ 375919 h 509027"/>
              <a:gd name="connsiteX55" fmla="*/ 405595 w 522744"/>
              <a:gd name="connsiteY55" fmla="*/ 375919 h 509027"/>
              <a:gd name="connsiteX56" fmla="*/ 380580 w 522744"/>
              <a:gd name="connsiteY56" fmla="*/ 436200 h 509027"/>
              <a:gd name="connsiteX57" fmla="*/ 408575 w 522744"/>
              <a:gd name="connsiteY57" fmla="*/ 464195 h 509027"/>
              <a:gd name="connsiteX58" fmla="*/ 400312 w 522744"/>
              <a:gd name="connsiteY58" fmla="*/ 472459 h 509027"/>
              <a:gd name="connsiteX59" fmla="*/ 372316 w 522744"/>
              <a:gd name="connsiteY59" fmla="*/ 444463 h 509027"/>
              <a:gd name="connsiteX60" fmla="*/ 312035 w 522744"/>
              <a:gd name="connsiteY60" fmla="*/ 469479 h 509027"/>
              <a:gd name="connsiteX61" fmla="*/ 312035 w 522744"/>
              <a:gd name="connsiteY61" fmla="*/ 509027 h 509027"/>
              <a:gd name="connsiteX62" fmla="*/ 300350 w 522744"/>
              <a:gd name="connsiteY62" fmla="*/ 509027 h 509027"/>
              <a:gd name="connsiteX63" fmla="*/ 300350 w 522744"/>
              <a:gd name="connsiteY63" fmla="*/ 469479 h 509027"/>
              <a:gd name="connsiteX64" fmla="*/ 240068 w 522744"/>
              <a:gd name="connsiteY64" fmla="*/ 444463 h 509027"/>
              <a:gd name="connsiteX65" fmla="*/ 212073 w 522744"/>
              <a:gd name="connsiteY65" fmla="*/ 472459 h 509027"/>
              <a:gd name="connsiteX66" fmla="*/ 203810 w 522744"/>
              <a:gd name="connsiteY66" fmla="*/ 464195 h 509027"/>
              <a:gd name="connsiteX67" fmla="*/ 231805 w 522744"/>
              <a:gd name="connsiteY67" fmla="*/ 436200 h 509027"/>
              <a:gd name="connsiteX68" fmla="*/ 206789 w 522744"/>
              <a:gd name="connsiteY68" fmla="*/ 375919 h 509027"/>
              <a:gd name="connsiteX69" fmla="*/ 167242 w 522744"/>
              <a:gd name="connsiteY69" fmla="*/ 375919 h 509027"/>
              <a:gd name="connsiteX70" fmla="*/ 167242 w 522744"/>
              <a:gd name="connsiteY70" fmla="*/ 364233 h 509027"/>
              <a:gd name="connsiteX71" fmla="*/ 206789 w 522744"/>
              <a:gd name="connsiteY71" fmla="*/ 364233 h 509027"/>
              <a:gd name="connsiteX72" fmla="*/ 231805 w 522744"/>
              <a:gd name="connsiteY72" fmla="*/ 303944 h 509027"/>
              <a:gd name="connsiteX73" fmla="*/ 203810 w 522744"/>
              <a:gd name="connsiteY73" fmla="*/ 275948 h 509027"/>
              <a:gd name="connsiteX74" fmla="*/ 212073 w 522744"/>
              <a:gd name="connsiteY74" fmla="*/ 267685 h 509027"/>
              <a:gd name="connsiteX75" fmla="*/ 240068 w 522744"/>
              <a:gd name="connsiteY75" fmla="*/ 295680 h 509027"/>
              <a:gd name="connsiteX76" fmla="*/ 300350 w 522744"/>
              <a:gd name="connsiteY76" fmla="*/ 270665 h 509027"/>
              <a:gd name="connsiteX77" fmla="*/ 108146 w 522744"/>
              <a:gd name="connsiteY77" fmla="*/ 220183 h 509027"/>
              <a:gd name="connsiteX78" fmla="*/ 95650 w 522744"/>
              <a:gd name="connsiteY78" fmla="*/ 223046 h 509027"/>
              <a:gd name="connsiteX79" fmla="*/ 79716 w 522744"/>
              <a:gd name="connsiteY79" fmla="*/ 254505 h 509027"/>
              <a:gd name="connsiteX80" fmla="*/ 80484 w 522744"/>
              <a:gd name="connsiteY80" fmla="*/ 257635 h 509027"/>
              <a:gd name="connsiteX81" fmla="*/ 82062 w 522744"/>
              <a:gd name="connsiteY81" fmla="*/ 261683 h 509027"/>
              <a:gd name="connsiteX82" fmla="*/ 98563 w 522744"/>
              <a:gd name="connsiteY82" fmla="*/ 276482 h 509027"/>
              <a:gd name="connsiteX83" fmla="*/ 120691 w 522744"/>
              <a:gd name="connsiteY83" fmla="*/ 275280 h 509027"/>
              <a:gd name="connsiteX84" fmla="*/ 135490 w 522744"/>
              <a:gd name="connsiteY84" fmla="*/ 258779 h 509027"/>
              <a:gd name="connsiteX85" fmla="*/ 135482 w 522744"/>
              <a:gd name="connsiteY85" fmla="*/ 258762 h 509027"/>
              <a:gd name="connsiteX86" fmla="*/ 134280 w 522744"/>
              <a:gd name="connsiteY86" fmla="*/ 236634 h 509027"/>
              <a:gd name="connsiteX87" fmla="*/ 117778 w 522744"/>
              <a:gd name="connsiteY87" fmla="*/ 221835 h 509027"/>
              <a:gd name="connsiteX88" fmla="*/ 108146 w 522744"/>
              <a:gd name="connsiteY88" fmla="*/ 220183 h 509027"/>
              <a:gd name="connsiteX89" fmla="*/ 143261 w 522744"/>
              <a:gd name="connsiteY89" fmla="*/ 160027 h 509027"/>
              <a:gd name="connsiteX90" fmla="*/ 130766 w 522744"/>
              <a:gd name="connsiteY90" fmla="*/ 162890 h 509027"/>
              <a:gd name="connsiteX91" fmla="*/ 115967 w 522744"/>
              <a:gd name="connsiteY91" fmla="*/ 179391 h 509027"/>
              <a:gd name="connsiteX92" fmla="*/ 117169 w 522744"/>
              <a:gd name="connsiteY92" fmla="*/ 201519 h 509027"/>
              <a:gd name="connsiteX93" fmla="*/ 155798 w 522744"/>
              <a:gd name="connsiteY93" fmla="*/ 215108 h 509027"/>
              <a:gd name="connsiteX94" fmla="*/ 170597 w 522744"/>
              <a:gd name="connsiteY94" fmla="*/ 198606 h 509027"/>
              <a:gd name="connsiteX95" fmla="*/ 169395 w 522744"/>
              <a:gd name="connsiteY95" fmla="*/ 176478 h 509027"/>
              <a:gd name="connsiteX96" fmla="*/ 152893 w 522744"/>
              <a:gd name="connsiteY96" fmla="*/ 161679 h 509027"/>
              <a:gd name="connsiteX97" fmla="*/ 143261 w 522744"/>
              <a:gd name="connsiteY97" fmla="*/ 160027 h 509027"/>
              <a:gd name="connsiteX98" fmla="*/ 129881 w 522744"/>
              <a:gd name="connsiteY98" fmla="*/ 90430 h 509027"/>
              <a:gd name="connsiteX99" fmla="*/ 117411 w 522744"/>
              <a:gd name="connsiteY99" fmla="*/ 93277 h 509027"/>
              <a:gd name="connsiteX100" fmla="*/ 103822 w 522744"/>
              <a:gd name="connsiteY100" fmla="*/ 131906 h 509027"/>
              <a:gd name="connsiteX101" fmla="*/ 103822 w 522744"/>
              <a:gd name="connsiteY101" fmla="*/ 131898 h 509027"/>
              <a:gd name="connsiteX102" fmla="*/ 120324 w 522744"/>
              <a:gd name="connsiteY102" fmla="*/ 146697 h 509027"/>
              <a:gd name="connsiteX103" fmla="*/ 142451 w 522744"/>
              <a:gd name="connsiteY103" fmla="*/ 145495 h 509027"/>
              <a:gd name="connsiteX104" fmla="*/ 156040 w 522744"/>
              <a:gd name="connsiteY104" fmla="*/ 106865 h 509027"/>
              <a:gd name="connsiteX105" fmla="*/ 129881 w 522744"/>
              <a:gd name="connsiteY105" fmla="*/ 90430 h 509027"/>
              <a:gd name="connsiteX106" fmla="*/ 143415 w 522744"/>
              <a:gd name="connsiteY106" fmla="*/ 81059 h 509027"/>
              <a:gd name="connsiteX107" fmla="*/ 166582 w 522744"/>
              <a:gd name="connsiteY107" fmla="*/ 101807 h 509027"/>
              <a:gd name="connsiteX108" fmla="*/ 168277 w 522744"/>
              <a:gd name="connsiteY108" fmla="*/ 132866 h 509027"/>
              <a:gd name="connsiteX109" fmla="*/ 156132 w 522744"/>
              <a:gd name="connsiteY109" fmla="*/ 150469 h 509027"/>
              <a:gd name="connsiteX110" fmla="*/ 179929 w 522744"/>
              <a:gd name="connsiteY110" fmla="*/ 171428 h 509027"/>
              <a:gd name="connsiteX111" fmla="*/ 181623 w 522744"/>
              <a:gd name="connsiteY111" fmla="*/ 202487 h 509027"/>
              <a:gd name="connsiteX112" fmla="*/ 181632 w 522744"/>
              <a:gd name="connsiteY112" fmla="*/ 202496 h 509027"/>
              <a:gd name="connsiteX113" fmla="*/ 160864 w 522744"/>
              <a:gd name="connsiteY113" fmla="*/ 225658 h 509027"/>
              <a:gd name="connsiteX114" fmla="*/ 143829 w 522744"/>
              <a:gd name="connsiteY114" fmla="*/ 229640 h 509027"/>
              <a:gd name="connsiteX115" fmla="*/ 144839 w 522744"/>
              <a:gd name="connsiteY115" fmla="*/ 231601 h 509027"/>
              <a:gd name="connsiteX116" fmla="*/ 146533 w 522744"/>
              <a:gd name="connsiteY116" fmla="*/ 262660 h 509027"/>
              <a:gd name="connsiteX117" fmla="*/ 125766 w 522744"/>
              <a:gd name="connsiteY117" fmla="*/ 285823 h 509027"/>
              <a:gd name="connsiteX118" fmla="*/ 108221 w 522744"/>
              <a:gd name="connsiteY118" fmla="*/ 289837 h 509027"/>
              <a:gd name="connsiteX119" fmla="*/ 94699 w 522744"/>
              <a:gd name="connsiteY119" fmla="*/ 287509 h 509027"/>
              <a:gd name="connsiteX120" fmla="*/ 79374 w 522744"/>
              <a:gd name="connsiteY120" fmla="*/ 277860 h 509027"/>
              <a:gd name="connsiteX121" fmla="*/ 58215 w 522744"/>
              <a:gd name="connsiteY121" fmla="*/ 302283 h 509027"/>
              <a:gd name="connsiteX122" fmla="*/ 40703 w 522744"/>
              <a:gd name="connsiteY122" fmla="*/ 306272 h 509027"/>
              <a:gd name="connsiteX123" fmla="*/ 3993 w 522744"/>
              <a:gd name="connsiteY123" fmla="*/ 283202 h 509027"/>
              <a:gd name="connsiteX124" fmla="*/ 23066 w 522744"/>
              <a:gd name="connsiteY124" fmla="*/ 228980 h 509027"/>
              <a:gd name="connsiteX125" fmla="*/ 69425 w 522744"/>
              <a:gd name="connsiteY125" fmla="*/ 236952 h 509027"/>
              <a:gd name="connsiteX126" fmla="*/ 69842 w 522744"/>
              <a:gd name="connsiteY126" fmla="*/ 235674 h 509027"/>
              <a:gd name="connsiteX127" fmla="*/ 90609 w 522744"/>
              <a:gd name="connsiteY127" fmla="*/ 212512 h 509027"/>
              <a:gd name="connsiteX128" fmla="*/ 107637 w 522744"/>
              <a:gd name="connsiteY128" fmla="*/ 208505 h 509027"/>
              <a:gd name="connsiteX129" fmla="*/ 106635 w 522744"/>
              <a:gd name="connsiteY129" fmla="*/ 206569 h 509027"/>
              <a:gd name="connsiteX130" fmla="*/ 104940 w 522744"/>
              <a:gd name="connsiteY130" fmla="*/ 175510 h 509027"/>
              <a:gd name="connsiteX131" fmla="*/ 117068 w 522744"/>
              <a:gd name="connsiteY131" fmla="*/ 157923 h 509027"/>
              <a:gd name="connsiteX132" fmla="*/ 116451 w 522744"/>
              <a:gd name="connsiteY132" fmla="*/ 157723 h 509027"/>
              <a:gd name="connsiteX133" fmla="*/ 93288 w 522744"/>
              <a:gd name="connsiteY133" fmla="*/ 136956 h 509027"/>
              <a:gd name="connsiteX134" fmla="*/ 112361 w 522744"/>
              <a:gd name="connsiteY134" fmla="*/ 82734 h 509027"/>
              <a:gd name="connsiteX135" fmla="*/ 143415 w 522744"/>
              <a:gd name="connsiteY135" fmla="*/ 81059 h 509027"/>
              <a:gd name="connsiteX136" fmla="*/ 344229 w 522744"/>
              <a:gd name="connsiteY136" fmla="*/ 44948 h 509027"/>
              <a:gd name="connsiteX137" fmla="*/ 326918 w 522744"/>
              <a:gd name="connsiteY137" fmla="*/ 62260 h 509027"/>
              <a:gd name="connsiteX138" fmla="*/ 344229 w 522744"/>
              <a:gd name="connsiteY138" fmla="*/ 79571 h 509027"/>
              <a:gd name="connsiteX139" fmla="*/ 361540 w 522744"/>
              <a:gd name="connsiteY139" fmla="*/ 62260 h 509027"/>
              <a:gd name="connsiteX140" fmla="*/ 344229 w 522744"/>
              <a:gd name="connsiteY140" fmla="*/ 44948 h 509027"/>
              <a:gd name="connsiteX141" fmla="*/ 344229 w 522744"/>
              <a:gd name="connsiteY141" fmla="*/ 33271 h 509027"/>
              <a:gd name="connsiteX142" fmla="*/ 373226 w 522744"/>
              <a:gd name="connsiteY142" fmla="*/ 62268 h 509027"/>
              <a:gd name="connsiteX143" fmla="*/ 344229 w 522744"/>
              <a:gd name="connsiteY143" fmla="*/ 91265 h 509027"/>
              <a:gd name="connsiteX144" fmla="*/ 315232 w 522744"/>
              <a:gd name="connsiteY144" fmla="*/ 62268 h 509027"/>
              <a:gd name="connsiteX145" fmla="*/ 344229 w 522744"/>
              <a:gd name="connsiteY145" fmla="*/ 33271 h 509027"/>
              <a:gd name="connsiteX146" fmla="*/ 342368 w 522744"/>
              <a:gd name="connsiteY146" fmla="*/ 11694 h 509027"/>
              <a:gd name="connsiteX147" fmla="*/ 307929 w 522744"/>
              <a:gd name="connsiteY147" fmla="*/ 25959 h 509027"/>
              <a:gd name="connsiteX148" fmla="*/ 307929 w 522744"/>
              <a:gd name="connsiteY148" fmla="*/ 94829 h 509027"/>
              <a:gd name="connsiteX149" fmla="*/ 375847 w 522744"/>
              <a:gd name="connsiteY149" fmla="*/ 162748 h 509027"/>
              <a:gd name="connsiteX150" fmla="*/ 410286 w 522744"/>
              <a:gd name="connsiteY150" fmla="*/ 177012 h 509027"/>
              <a:gd name="connsiteX151" fmla="*/ 410295 w 522744"/>
              <a:gd name="connsiteY151" fmla="*/ 177021 h 509027"/>
              <a:gd name="connsiteX152" fmla="*/ 440343 w 522744"/>
              <a:gd name="connsiteY152" fmla="*/ 166637 h 509027"/>
              <a:gd name="connsiteX153" fmla="*/ 439893 w 522744"/>
              <a:gd name="connsiteY153" fmla="*/ 166186 h 509027"/>
              <a:gd name="connsiteX154" fmla="*/ 448156 w 522744"/>
              <a:gd name="connsiteY154" fmla="*/ 157923 h 509027"/>
              <a:gd name="connsiteX155" fmla="*/ 448598 w 522744"/>
              <a:gd name="connsiteY155" fmla="*/ 158365 h 509027"/>
              <a:gd name="connsiteX156" fmla="*/ 444725 w 522744"/>
              <a:gd name="connsiteY156" fmla="*/ 93877 h 509027"/>
              <a:gd name="connsiteX157" fmla="*/ 376807 w 522744"/>
              <a:gd name="connsiteY157" fmla="*/ 25959 h 509027"/>
              <a:gd name="connsiteX158" fmla="*/ 342368 w 522744"/>
              <a:gd name="connsiteY158" fmla="*/ 11694 h 509027"/>
              <a:gd name="connsiteX159" fmla="*/ 342359 w 522744"/>
              <a:gd name="connsiteY159" fmla="*/ 0 h 509027"/>
              <a:gd name="connsiteX160" fmla="*/ 385062 w 522744"/>
              <a:gd name="connsiteY160" fmla="*/ 17687 h 509027"/>
              <a:gd name="connsiteX161" fmla="*/ 452981 w 522744"/>
              <a:gd name="connsiteY161" fmla="*/ 85606 h 509027"/>
              <a:gd name="connsiteX162" fmla="*/ 470668 w 522744"/>
              <a:gd name="connsiteY162" fmla="*/ 128308 h 509027"/>
              <a:gd name="connsiteX163" fmla="*/ 469541 w 522744"/>
              <a:gd name="connsiteY163" fmla="*/ 140011 h 509027"/>
              <a:gd name="connsiteX164" fmla="*/ 522744 w 522744"/>
              <a:gd name="connsiteY164" fmla="*/ 193214 h 509027"/>
              <a:gd name="connsiteX165" fmla="*/ 514480 w 522744"/>
              <a:gd name="connsiteY165" fmla="*/ 201477 h 509027"/>
              <a:gd name="connsiteX166" fmla="*/ 465593 w 522744"/>
              <a:gd name="connsiteY166" fmla="*/ 152589 h 509027"/>
              <a:gd name="connsiteX167" fmla="*/ 465584 w 522744"/>
              <a:gd name="connsiteY167" fmla="*/ 152589 h 509027"/>
              <a:gd name="connsiteX168" fmla="*/ 456912 w 522744"/>
              <a:gd name="connsiteY168" fmla="*/ 166679 h 509027"/>
              <a:gd name="connsiteX169" fmla="*/ 518220 w 522744"/>
              <a:gd name="connsiteY169" fmla="*/ 227987 h 509027"/>
              <a:gd name="connsiteX170" fmla="*/ 509956 w 522744"/>
              <a:gd name="connsiteY170" fmla="*/ 236250 h 509027"/>
              <a:gd name="connsiteX171" fmla="*/ 448649 w 522744"/>
              <a:gd name="connsiteY171" fmla="*/ 174942 h 509027"/>
              <a:gd name="connsiteX172" fmla="*/ 434559 w 522744"/>
              <a:gd name="connsiteY172" fmla="*/ 183615 h 509027"/>
              <a:gd name="connsiteX173" fmla="*/ 483447 w 522744"/>
              <a:gd name="connsiteY173" fmla="*/ 232503 h 509027"/>
              <a:gd name="connsiteX174" fmla="*/ 475183 w 522744"/>
              <a:gd name="connsiteY174" fmla="*/ 240766 h 509027"/>
              <a:gd name="connsiteX175" fmla="*/ 421980 w 522744"/>
              <a:gd name="connsiteY175" fmla="*/ 187563 h 509027"/>
              <a:gd name="connsiteX176" fmla="*/ 410278 w 522744"/>
              <a:gd name="connsiteY176" fmla="*/ 188690 h 509027"/>
              <a:gd name="connsiteX177" fmla="*/ 367575 w 522744"/>
              <a:gd name="connsiteY177" fmla="*/ 171003 h 509027"/>
              <a:gd name="connsiteX178" fmla="*/ 299657 w 522744"/>
              <a:gd name="connsiteY178" fmla="*/ 103084 h 509027"/>
              <a:gd name="connsiteX179" fmla="*/ 299657 w 522744"/>
              <a:gd name="connsiteY179" fmla="*/ 17687 h 509027"/>
              <a:gd name="connsiteX180" fmla="*/ 342359 w 522744"/>
              <a:gd name="connsiteY180" fmla="*/ 0 h 50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522744" h="509027">
                <a:moveTo>
                  <a:pt x="346057" y="385885"/>
                </a:moveTo>
                <a:cubicBezTo>
                  <a:pt x="341190" y="385885"/>
                  <a:pt x="337226" y="389850"/>
                  <a:pt x="337226" y="394716"/>
                </a:cubicBezTo>
                <a:cubicBezTo>
                  <a:pt x="337226" y="399582"/>
                  <a:pt x="341190" y="403547"/>
                  <a:pt x="346057" y="403547"/>
                </a:cubicBezTo>
                <a:cubicBezTo>
                  <a:pt x="350923" y="403547"/>
                  <a:pt x="354888" y="399582"/>
                  <a:pt x="354888" y="394716"/>
                </a:cubicBezTo>
                <a:cubicBezTo>
                  <a:pt x="354888" y="389850"/>
                  <a:pt x="350923" y="385885"/>
                  <a:pt x="346057" y="385885"/>
                </a:cubicBezTo>
                <a:close/>
                <a:moveTo>
                  <a:pt x="346057" y="374191"/>
                </a:moveTo>
                <a:cubicBezTo>
                  <a:pt x="357367" y="374191"/>
                  <a:pt x="366573" y="383398"/>
                  <a:pt x="366573" y="394708"/>
                </a:cubicBezTo>
                <a:cubicBezTo>
                  <a:pt x="366573" y="406018"/>
                  <a:pt x="357367" y="415224"/>
                  <a:pt x="346057" y="415224"/>
                </a:cubicBezTo>
                <a:cubicBezTo>
                  <a:pt x="334747" y="415224"/>
                  <a:pt x="325540" y="406018"/>
                  <a:pt x="325540" y="394708"/>
                </a:cubicBezTo>
                <a:cubicBezTo>
                  <a:pt x="325540" y="383398"/>
                  <a:pt x="334747" y="374191"/>
                  <a:pt x="346057" y="374191"/>
                </a:cubicBezTo>
                <a:close/>
                <a:moveTo>
                  <a:pt x="274942" y="361245"/>
                </a:moveTo>
                <a:cubicBezTo>
                  <a:pt x="264575" y="361245"/>
                  <a:pt x="256145" y="369675"/>
                  <a:pt x="256145" y="380042"/>
                </a:cubicBezTo>
                <a:cubicBezTo>
                  <a:pt x="256145" y="390409"/>
                  <a:pt x="264575" y="398839"/>
                  <a:pt x="274942" y="398839"/>
                </a:cubicBezTo>
                <a:cubicBezTo>
                  <a:pt x="285309" y="398839"/>
                  <a:pt x="293739" y="390409"/>
                  <a:pt x="293739" y="380042"/>
                </a:cubicBezTo>
                <a:cubicBezTo>
                  <a:pt x="293739" y="369675"/>
                  <a:pt x="285309" y="361245"/>
                  <a:pt x="274942" y="361245"/>
                </a:cubicBezTo>
                <a:close/>
                <a:moveTo>
                  <a:pt x="274942" y="349551"/>
                </a:moveTo>
                <a:cubicBezTo>
                  <a:pt x="291752" y="349551"/>
                  <a:pt x="305425" y="363223"/>
                  <a:pt x="305425" y="380034"/>
                </a:cubicBezTo>
                <a:cubicBezTo>
                  <a:pt x="305425" y="396844"/>
                  <a:pt x="291752" y="410517"/>
                  <a:pt x="274942" y="410517"/>
                </a:cubicBezTo>
                <a:cubicBezTo>
                  <a:pt x="258131" y="410517"/>
                  <a:pt x="244459" y="396844"/>
                  <a:pt x="244459" y="380034"/>
                </a:cubicBezTo>
                <a:cubicBezTo>
                  <a:pt x="244459" y="363223"/>
                  <a:pt x="258131" y="349551"/>
                  <a:pt x="274942" y="349551"/>
                </a:cubicBezTo>
                <a:close/>
                <a:moveTo>
                  <a:pt x="327736" y="320588"/>
                </a:moveTo>
                <a:cubicBezTo>
                  <a:pt x="322869" y="320588"/>
                  <a:pt x="318905" y="324552"/>
                  <a:pt x="318905" y="329419"/>
                </a:cubicBezTo>
                <a:cubicBezTo>
                  <a:pt x="318905" y="334285"/>
                  <a:pt x="322869" y="338250"/>
                  <a:pt x="327736" y="338250"/>
                </a:cubicBezTo>
                <a:cubicBezTo>
                  <a:pt x="332602" y="338250"/>
                  <a:pt x="336567" y="334285"/>
                  <a:pt x="336567" y="329419"/>
                </a:cubicBezTo>
                <a:cubicBezTo>
                  <a:pt x="336567" y="324552"/>
                  <a:pt x="332602" y="320588"/>
                  <a:pt x="327736" y="320588"/>
                </a:cubicBezTo>
                <a:close/>
                <a:moveTo>
                  <a:pt x="327736" y="308902"/>
                </a:moveTo>
                <a:cubicBezTo>
                  <a:pt x="339046" y="308902"/>
                  <a:pt x="348252" y="318109"/>
                  <a:pt x="348252" y="329419"/>
                </a:cubicBezTo>
                <a:cubicBezTo>
                  <a:pt x="348252" y="340729"/>
                  <a:pt x="339046" y="349935"/>
                  <a:pt x="327736" y="349935"/>
                </a:cubicBezTo>
                <a:cubicBezTo>
                  <a:pt x="316426" y="349935"/>
                  <a:pt x="307219" y="340729"/>
                  <a:pt x="307219" y="329419"/>
                </a:cubicBezTo>
                <a:cubicBezTo>
                  <a:pt x="307219" y="318109"/>
                  <a:pt x="316426" y="308902"/>
                  <a:pt x="327736" y="308902"/>
                </a:cubicBezTo>
                <a:close/>
                <a:moveTo>
                  <a:pt x="306184" y="282167"/>
                </a:moveTo>
                <a:cubicBezTo>
                  <a:pt x="257714" y="282167"/>
                  <a:pt x="218283" y="321597"/>
                  <a:pt x="218283" y="370068"/>
                </a:cubicBezTo>
                <a:cubicBezTo>
                  <a:pt x="218283" y="418538"/>
                  <a:pt x="257714" y="457969"/>
                  <a:pt x="306184" y="457969"/>
                </a:cubicBezTo>
                <a:cubicBezTo>
                  <a:pt x="354654" y="457969"/>
                  <a:pt x="394085" y="418538"/>
                  <a:pt x="394085" y="370068"/>
                </a:cubicBezTo>
                <a:cubicBezTo>
                  <a:pt x="394085" y="321597"/>
                  <a:pt x="354654" y="282167"/>
                  <a:pt x="306184" y="282167"/>
                </a:cubicBezTo>
                <a:close/>
                <a:moveTo>
                  <a:pt x="40586" y="236676"/>
                </a:moveTo>
                <a:cubicBezTo>
                  <a:pt x="36396" y="236676"/>
                  <a:pt x="32139" y="237594"/>
                  <a:pt x="28116" y="239522"/>
                </a:cubicBezTo>
                <a:cubicBezTo>
                  <a:pt x="13718" y="246425"/>
                  <a:pt x="7624" y="263753"/>
                  <a:pt x="14527" y="278152"/>
                </a:cubicBezTo>
                <a:cubicBezTo>
                  <a:pt x="21430" y="292550"/>
                  <a:pt x="38758" y="298643"/>
                  <a:pt x="53156" y="291740"/>
                </a:cubicBezTo>
                <a:lnTo>
                  <a:pt x="53148" y="291749"/>
                </a:lnTo>
                <a:cubicBezTo>
                  <a:pt x="65201" y="285964"/>
                  <a:pt x="71428" y="272893"/>
                  <a:pt x="69099" y="260339"/>
                </a:cubicBezTo>
                <a:cubicBezTo>
                  <a:pt x="68790" y="259263"/>
                  <a:pt x="68515" y="258169"/>
                  <a:pt x="68298" y="257076"/>
                </a:cubicBezTo>
                <a:cubicBezTo>
                  <a:pt x="67880" y="255732"/>
                  <a:pt x="67371" y="254413"/>
                  <a:pt x="66745" y="253111"/>
                </a:cubicBezTo>
                <a:cubicBezTo>
                  <a:pt x="61770" y="242744"/>
                  <a:pt x="51387" y="236676"/>
                  <a:pt x="40586" y="236676"/>
                </a:cubicBezTo>
                <a:close/>
                <a:moveTo>
                  <a:pt x="300350" y="231117"/>
                </a:moveTo>
                <a:lnTo>
                  <a:pt x="312035" y="231117"/>
                </a:lnTo>
                <a:lnTo>
                  <a:pt x="312035" y="270665"/>
                </a:lnTo>
                <a:cubicBezTo>
                  <a:pt x="335098" y="272000"/>
                  <a:pt x="356082" y="281232"/>
                  <a:pt x="372316" y="295680"/>
                </a:cubicBezTo>
                <a:lnTo>
                  <a:pt x="400312" y="267685"/>
                </a:lnTo>
                <a:lnTo>
                  <a:pt x="408575" y="275948"/>
                </a:lnTo>
                <a:lnTo>
                  <a:pt x="380580" y="303944"/>
                </a:lnTo>
                <a:lnTo>
                  <a:pt x="380580" y="303952"/>
                </a:lnTo>
                <a:cubicBezTo>
                  <a:pt x="395028" y="320187"/>
                  <a:pt x="404251" y="341171"/>
                  <a:pt x="405595" y="364233"/>
                </a:cubicBezTo>
                <a:lnTo>
                  <a:pt x="445143" y="364233"/>
                </a:lnTo>
                <a:lnTo>
                  <a:pt x="445143" y="375919"/>
                </a:lnTo>
                <a:lnTo>
                  <a:pt x="405595" y="375919"/>
                </a:lnTo>
                <a:cubicBezTo>
                  <a:pt x="404260" y="398981"/>
                  <a:pt x="395028" y="419965"/>
                  <a:pt x="380580" y="436200"/>
                </a:cubicBezTo>
                <a:lnTo>
                  <a:pt x="408575" y="464195"/>
                </a:lnTo>
                <a:lnTo>
                  <a:pt x="400312" y="472459"/>
                </a:lnTo>
                <a:lnTo>
                  <a:pt x="372316" y="444463"/>
                </a:lnTo>
                <a:cubicBezTo>
                  <a:pt x="356082" y="458912"/>
                  <a:pt x="335098" y="468135"/>
                  <a:pt x="312035" y="469479"/>
                </a:cubicBezTo>
                <a:lnTo>
                  <a:pt x="312035" y="509027"/>
                </a:lnTo>
                <a:lnTo>
                  <a:pt x="300350" y="509027"/>
                </a:lnTo>
                <a:lnTo>
                  <a:pt x="300350" y="469479"/>
                </a:lnTo>
                <a:cubicBezTo>
                  <a:pt x="277287" y="468143"/>
                  <a:pt x="256303" y="458912"/>
                  <a:pt x="240068" y="444463"/>
                </a:cubicBezTo>
                <a:lnTo>
                  <a:pt x="212073" y="472459"/>
                </a:lnTo>
                <a:lnTo>
                  <a:pt x="203810" y="464195"/>
                </a:lnTo>
                <a:lnTo>
                  <a:pt x="231805" y="436200"/>
                </a:lnTo>
                <a:cubicBezTo>
                  <a:pt x="217357" y="419965"/>
                  <a:pt x="208133" y="398981"/>
                  <a:pt x="206789" y="375919"/>
                </a:cubicBezTo>
                <a:lnTo>
                  <a:pt x="167242" y="375919"/>
                </a:lnTo>
                <a:lnTo>
                  <a:pt x="167242" y="364233"/>
                </a:lnTo>
                <a:lnTo>
                  <a:pt x="206789" y="364233"/>
                </a:lnTo>
                <a:cubicBezTo>
                  <a:pt x="208125" y="341162"/>
                  <a:pt x="217357" y="320178"/>
                  <a:pt x="231805" y="303944"/>
                </a:cubicBezTo>
                <a:lnTo>
                  <a:pt x="203810" y="275948"/>
                </a:lnTo>
                <a:lnTo>
                  <a:pt x="212073" y="267685"/>
                </a:lnTo>
                <a:lnTo>
                  <a:pt x="240068" y="295680"/>
                </a:lnTo>
                <a:cubicBezTo>
                  <a:pt x="256303" y="281232"/>
                  <a:pt x="277287" y="272008"/>
                  <a:pt x="300350" y="270665"/>
                </a:cubicBezTo>
                <a:close/>
                <a:moveTo>
                  <a:pt x="108146" y="220183"/>
                </a:moveTo>
                <a:cubicBezTo>
                  <a:pt x="103872" y="220183"/>
                  <a:pt x="99615" y="221142"/>
                  <a:pt x="95650" y="223046"/>
                </a:cubicBezTo>
                <a:cubicBezTo>
                  <a:pt x="83589" y="228830"/>
                  <a:pt x="77362" y="241935"/>
                  <a:pt x="79716" y="254505"/>
                </a:cubicBezTo>
                <a:cubicBezTo>
                  <a:pt x="80017" y="255548"/>
                  <a:pt x="80275" y="256592"/>
                  <a:pt x="80484" y="257635"/>
                </a:cubicBezTo>
                <a:cubicBezTo>
                  <a:pt x="80901" y="259004"/>
                  <a:pt x="81427" y="260356"/>
                  <a:pt x="82062" y="261683"/>
                </a:cubicBezTo>
                <a:cubicBezTo>
                  <a:pt x="85409" y="268661"/>
                  <a:pt x="91268" y="273912"/>
                  <a:pt x="98563" y="276482"/>
                </a:cubicBezTo>
                <a:cubicBezTo>
                  <a:pt x="105859" y="279053"/>
                  <a:pt x="113713" y="278627"/>
                  <a:pt x="120691" y="275280"/>
                </a:cubicBezTo>
                <a:cubicBezTo>
                  <a:pt x="127669" y="271933"/>
                  <a:pt x="132919" y="266074"/>
                  <a:pt x="135490" y="258779"/>
                </a:cubicBezTo>
                <a:lnTo>
                  <a:pt x="135482" y="258762"/>
                </a:lnTo>
                <a:cubicBezTo>
                  <a:pt x="138053" y="251467"/>
                  <a:pt x="137627" y="243612"/>
                  <a:pt x="134280" y="236634"/>
                </a:cubicBezTo>
                <a:cubicBezTo>
                  <a:pt x="130933" y="229656"/>
                  <a:pt x="125073" y="224406"/>
                  <a:pt x="117778" y="221835"/>
                </a:cubicBezTo>
                <a:cubicBezTo>
                  <a:pt x="114631" y="220734"/>
                  <a:pt x="111384" y="220183"/>
                  <a:pt x="108146" y="220183"/>
                </a:cubicBezTo>
                <a:close/>
                <a:moveTo>
                  <a:pt x="143261" y="160027"/>
                </a:moveTo>
                <a:cubicBezTo>
                  <a:pt x="138987" y="160027"/>
                  <a:pt x="134730" y="160986"/>
                  <a:pt x="130766" y="162890"/>
                </a:cubicBezTo>
                <a:cubicBezTo>
                  <a:pt x="123788" y="166237"/>
                  <a:pt x="118538" y="172096"/>
                  <a:pt x="115967" y="179391"/>
                </a:cubicBezTo>
                <a:cubicBezTo>
                  <a:pt x="113396" y="186687"/>
                  <a:pt x="113822" y="194541"/>
                  <a:pt x="117169" y="201519"/>
                </a:cubicBezTo>
                <a:cubicBezTo>
                  <a:pt x="124071" y="215917"/>
                  <a:pt x="141400" y="222011"/>
                  <a:pt x="155798" y="215108"/>
                </a:cubicBezTo>
                <a:cubicBezTo>
                  <a:pt x="162776" y="211761"/>
                  <a:pt x="168026" y="205901"/>
                  <a:pt x="170597" y="198606"/>
                </a:cubicBezTo>
                <a:cubicBezTo>
                  <a:pt x="173168" y="191311"/>
                  <a:pt x="172742" y="183456"/>
                  <a:pt x="169395" y="176478"/>
                </a:cubicBezTo>
                <a:cubicBezTo>
                  <a:pt x="166048" y="169500"/>
                  <a:pt x="160188" y="164250"/>
                  <a:pt x="152893" y="161679"/>
                </a:cubicBezTo>
                <a:cubicBezTo>
                  <a:pt x="149746" y="160577"/>
                  <a:pt x="146500" y="160027"/>
                  <a:pt x="143261" y="160027"/>
                </a:cubicBezTo>
                <a:close/>
                <a:moveTo>
                  <a:pt x="129881" y="90430"/>
                </a:moveTo>
                <a:cubicBezTo>
                  <a:pt x="125691" y="90430"/>
                  <a:pt x="121434" y="91348"/>
                  <a:pt x="117411" y="93277"/>
                </a:cubicBezTo>
                <a:cubicBezTo>
                  <a:pt x="103012" y="100179"/>
                  <a:pt x="96919" y="117508"/>
                  <a:pt x="103822" y="131906"/>
                </a:cubicBezTo>
                <a:lnTo>
                  <a:pt x="103822" y="131898"/>
                </a:lnTo>
                <a:cubicBezTo>
                  <a:pt x="107169" y="138876"/>
                  <a:pt x="113029" y="144126"/>
                  <a:pt x="120324" y="146697"/>
                </a:cubicBezTo>
                <a:cubicBezTo>
                  <a:pt x="127619" y="149267"/>
                  <a:pt x="135473" y="148842"/>
                  <a:pt x="142451" y="145495"/>
                </a:cubicBezTo>
                <a:cubicBezTo>
                  <a:pt x="156850" y="138592"/>
                  <a:pt x="162943" y="121264"/>
                  <a:pt x="156040" y="106865"/>
                </a:cubicBezTo>
                <a:cubicBezTo>
                  <a:pt x="151065" y="96498"/>
                  <a:pt x="140682" y="90430"/>
                  <a:pt x="129881" y="90430"/>
                </a:cubicBezTo>
                <a:close/>
                <a:moveTo>
                  <a:pt x="143415" y="81059"/>
                </a:moveTo>
                <a:cubicBezTo>
                  <a:pt x="153233" y="84512"/>
                  <a:pt x="161737" y="91703"/>
                  <a:pt x="166582" y="101807"/>
                </a:cubicBezTo>
                <a:cubicBezTo>
                  <a:pt x="171281" y="111598"/>
                  <a:pt x="171882" y="122624"/>
                  <a:pt x="168277" y="132866"/>
                </a:cubicBezTo>
                <a:cubicBezTo>
                  <a:pt x="165831" y="139827"/>
                  <a:pt x="161632" y="145845"/>
                  <a:pt x="156132" y="150469"/>
                </a:cubicBezTo>
                <a:cubicBezTo>
                  <a:pt x="166215" y="153842"/>
                  <a:pt x="174979" y="161112"/>
                  <a:pt x="179929" y="171428"/>
                </a:cubicBezTo>
                <a:cubicBezTo>
                  <a:pt x="184628" y="181219"/>
                  <a:pt x="185229" y="192246"/>
                  <a:pt x="181623" y="202487"/>
                </a:cubicBezTo>
                <a:lnTo>
                  <a:pt x="181632" y="202496"/>
                </a:lnTo>
                <a:cubicBezTo>
                  <a:pt x="178026" y="212737"/>
                  <a:pt x="170655" y="220967"/>
                  <a:pt x="160864" y="225658"/>
                </a:cubicBezTo>
                <a:cubicBezTo>
                  <a:pt x="155364" y="228296"/>
                  <a:pt x="149563" y="229573"/>
                  <a:pt x="143829" y="229640"/>
                </a:cubicBezTo>
                <a:cubicBezTo>
                  <a:pt x="144179" y="230282"/>
                  <a:pt x="144521" y="230933"/>
                  <a:pt x="144839" y="231601"/>
                </a:cubicBezTo>
                <a:cubicBezTo>
                  <a:pt x="149538" y="241384"/>
                  <a:pt x="150139" y="252418"/>
                  <a:pt x="146533" y="262660"/>
                </a:cubicBezTo>
                <a:cubicBezTo>
                  <a:pt x="142927" y="272902"/>
                  <a:pt x="135557" y="281132"/>
                  <a:pt x="125766" y="285823"/>
                </a:cubicBezTo>
                <a:cubicBezTo>
                  <a:pt x="120190" y="288494"/>
                  <a:pt x="114222" y="289837"/>
                  <a:pt x="108221" y="289837"/>
                </a:cubicBezTo>
                <a:cubicBezTo>
                  <a:pt x="103672" y="289837"/>
                  <a:pt x="99114" y="289061"/>
                  <a:pt x="94699" y="287509"/>
                </a:cubicBezTo>
                <a:cubicBezTo>
                  <a:pt x="88831" y="285447"/>
                  <a:pt x="83631" y="282142"/>
                  <a:pt x="79374" y="277860"/>
                </a:cubicBezTo>
                <a:cubicBezTo>
                  <a:pt x="76102" y="288201"/>
                  <a:pt x="68748" y="297233"/>
                  <a:pt x="58215" y="302283"/>
                </a:cubicBezTo>
                <a:cubicBezTo>
                  <a:pt x="52564" y="304987"/>
                  <a:pt x="46588" y="306272"/>
                  <a:pt x="40703" y="306272"/>
                </a:cubicBezTo>
                <a:cubicBezTo>
                  <a:pt x="25545" y="306272"/>
                  <a:pt x="10971" y="297759"/>
                  <a:pt x="3993" y="283202"/>
                </a:cubicBezTo>
                <a:cubicBezTo>
                  <a:pt x="-5697" y="262994"/>
                  <a:pt x="2858" y="238671"/>
                  <a:pt x="23066" y="228980"/>
                </a:cubicBezTo>
                <a:cubicBezTo>
                  <a:pt x="39034" y="221326"/>
                  <a:pt x="57572" y="225074"/>
                  <a:pt x="69425" y="236952"/>
                </a:cubicBezTo>
                <a:cubicBezTo>
                  <a:pt x="69558" y="236526"/>
                  <a:pt x="69692" y="236100"/>
                  <a:pt x="69842" y="235674"/>
                </a:cubicBezTo>
                <a:cubicBezTo>
                  <a:pt x="73448" y="225433"/>
                  <a:pt x="80818" y="217203"/>
                  <a:pt x="90609" y="212512"/>
                </a:cubicBezTo>
                <a:cubicBezTo>
                  <a:pt x="96018" y="209916"/>
                  <a:pt x="101810" y="208580"/>
                  <a:pt x="107637" y="208505"/>
                </a:cubicBezTo>
                <a:cubicBezTo>
                  <a:pt x="107286" y="207871"/>
                  <a:pt x="106952" y="207228"/>
                  <a:pt x="106635" y="206569"/>
                </a:cubicBezTo>
                <a:cubicBezTo>
                  <a:pt x="101936" y="196778"/>
                  <a:pt x="101335" y="185752"/>
                  <a:pt x="104940" y="175510"/>
                </a:cubicBezTo>
                <a:cubicBezTo>
                  <a:pt x="107386" y="168557"/>
                  <a:pt x="111576" y="162539"/>
                  <a:pt x="117068" y="157923"/>
                </a:cubicBezTo>
                <a:cubicBezTo>
                  <a:pt x="116868" y="157856"/>
                  <a:pt x="116659" y="157798"/>
                  <a:pt x="116451" y="157723"/>
                </a:cubicBezTo>
                <a:cubicBezTo>
                  <a:pt x="106209" y="154117"/>
                  <a:pt x="97979" y="146747"/>
                  <a:pt x="93288" y="136956"/>
                </a:cubicBezTo>
                <a:cubicBezTo>
                  <a:pt x="83598" y="116748"/>
                  <a:pt x="92153" y="92425"/>
                  <a:pt x="112361" y="82734"/>
                </a:cubicBezTo>
                <a:cubicBezTo>
                  <a:pt x="122465" y="77889"/>
                  <a:pt x="133598" y="77605"/>
                  <a:pt x="143415" y="81059"/>
                </a:cubicBezTo>
                <a:close/>
                <a:moveTo>
                  <a:pt x="344229" y="44948"/>
                </a:moveTo>
                <a:cubicBezTo>
                  <a:pt x="334680" y="44948"/>
                  <a:pt x="326918" y="52711"/>
                  <a:pt x="326918" y="62260"/>
                </a:cubicBezTo>
                <a:cubicBezTo>
                  <a:pt x="326918" y="71809"/>
                  <a:pt x="334689" y="79571"/>
                  <a:pt x="344229" y="79571"/>
                </a:cubicBezTo>
                <a:cubicBezTo>
                  <a:pt x="353778" y="79571"/>
                  <a:pt x="361540" y="71809"/>
                  <a:pt x="361540" y="62260"/>
                </a:cubicBezTo>
                <a:cubicBezTo>
                  <a:pt x="361540" y="52711"/>
                  <a:pt x="353778" y="44948"/>
                  <a:pt x="344229" y="44948"/>
                </a:cubicBezTo>
                <a:close/>
                <a:moveTo>
                  <a:pt x="344229" y="33271"/>
                </a:moveTo>
                <a:cubicBezTo>
                  <a:pt x="360222" y="33271"/>
                  <a:pt x="373226" y="46275"/>
                  <a:pt x="373226" y="62268"/>
                </a:cubicBezTo>
                <a:cubicBezTo>
                  <a:pt x="373226" y="78261"/>
                  <a:pt x="360222" y="91265"/>
                  <a:pt x="344229" y="91265"/>
                </a:cubicBezTo>
                <a:cubicBezTo>
                  <a:pt x="328236" y="91265"/>
                  <a:pt x="315232" y="78261"/>
                  <a:pt x="315232" y="62268"/>
                </a:cubicBezTo>
                <a:cubicBezTo>
                  <a:pt x="315232" y="46275"/>
                  <a:pt x="328245" y="33271"/>
                  <a:pt x="344229" y="33271"/>
                </a:cubicBezTo>
                <a:close/>
                <a:moveTo>
                  <a:pt x="342368" y="11694"/>
                </a:moveTo>
                <a:cubicBezTo>
                  <a:pt x="329355" y="11694"/>
                  <a:pt x="317127" y="16761"/>
                  <a:pt x="307929" y="25959"/>
                </a:cubicBezTo>
                <a:cubicBezTo>
                  <a:pt x="288940" y="44948"/>
                  <a:pt x="288940" y="75840"/>
                  <a:pt x="307929" y="94829"/>
                </a:cubicBezTo>
                <a:lnTo>
                  <a:pt x="375847" y="162748"/>
                </a:lnTo>
                <a:cubicBezTo>
                  <a:pt x="385045" y="171946"/>
                  <a:pt x="397282" y="177012"/>
                  <a:pt x="410286" y="177012"/>
                </a:cubicBezTo>
                <a:lnTo>
                  <a:pt x="410295" y="177021"/>
                </a:lnTo>
                <a:cubicBezTo>
                  <a:pt x="421329" y="177021"/>
                  <a:pt x="431805" y="173365"/>
                  <a:pt x="440343" y="166637"/>
                </a:cubicBezTo>
                <a:lnTo>
                  <a:pt x="439893" y="166186"/>
                </a:lnTo>
                <a:lnTo>
                  <a:pt x="448156" y="157923"/>
                </a:lnTo>
                <a:lnTo>
                  <a:pt x="448598" y="158365"/>
                </a:lnTo>
                <a:cubicBezTo>
                  <a:pt x="463598" y="139268"/>
                  <a:pt x="462312" y="111464"/>
                  <a:pt x="444725" y="93877"/>
                </a:cubicBezTo>
                <a:lnTo>
                  <a:pt x="376807" y="25959"/>
                </a:lnTo>
                <a:cubicBezTo>
                  <a:pt x="367609" y="16761"/>
                  <a:pt x="355381" y="11694"/>
                  <a:pt x="342368" y="11694"/>
                </a:cubicBezTo>
                <a:close/>
                <a:moveTo>
                  <a:pt x="342359" y="0"/>
                </a:moveTo>
                <a:cubicBezTo>
                  <a:pt x="358494" y="0"/>
                  <a:pt x="373652" y="6285"/>
                  <a:pt x="385062" y="17687"/>
                </a:cubicBezTo>
                <a:lnTo>
                  <a:pt x="452981" y="85606"/>
                </a:lnTo>
                <a:cubicBezTo>
                  <a:pt x="464382" y="97016"/>
                  <a:pt x="470668" y="112182"/>
                  <a:pt x="470668" y="128308"/>
                </a:cubicBezTo>
                <a:cubicBezTo>
                  <a:pt x="470668" y="132281"/>
                  <a:pt x="470284" y="136196"/>
                  <a:pt x="469541" y="140011"/>
                </a:cubicBezTo>
                <a:lnTo>
                  <a:pt x="522744" y="193214"/>
                </a:lnTo>
                <a:lnTo>
                  <a:pt x="514480" y="201477"/>
                </a:lnTo>
                <a:lnTo>
                  <a:pt x="465593" y="152589"/>
                </a:lnTo>
                <a:lnTo>
                  <a:pt x="465584" y="152589"/>
                </a:lnTo>
                <a:cubicBezTo>
                  <a:pt x="463372" y="157623"/>
                  <a:pt x="460476" y="162364"/>
                  <a:pt x="456912" y="166679"/>
                </a:cubicBezTo>
                <a:lnTo>
                  <a:pt x="518220" y="227987"/>
                </a:lnTo>
                <a:lnTo>
                  <a:pt x="509956" y="236250"/>
                </a:lnTo>
                <a:lnTo>
                  <a:pt x="448649" y="174942"/>
                </a:lnTo>
                <a:cubicBezTo>
                  <a:pt x="444342" y="178507"/>
                  <a:pt x="439592" y="181403"/>
                  <a:pt x="434559" y="183615"/>
                </a:cubicBezTo>
                <a:lnTo>
                  <a:pt x="483447" y="232503"/>
                </a:lnTo>
                <a:lnTo>
                  <a:pt x="475183" y="240766"/>
                </a:lnTo>
                <a:lnTo>
                  <a:pt x="421980" y="187563"/>
                </a:lnTo>
                <a:cubicBezTo>
                  <a:pt x="418166" y="188306"/>
                  <a:pt x="414251" y="188690"/>
                  <a:pt x="410278" y="188690"/>
                </a:cubicBezTo>
                <a:cubicBezTo>
                  <a:pt x="394143" y="188690"/>
                  <a:pt x="378977" y="182404"/>
                  <a:pt x="367575" y="171003"/>
                </a:cubicBezTo>
                <a:lnTo>
                  <a:pt x="299657" y="103084"/>
                </a:lnTo>
                <a:cubicBezTo>
                  <a:pt x="276110" y="79546"/>
                  <a:pt x="276110" y="41234"/>
                  <a:pt x="299657" y="17687"/>
                </a:cubicBezTo>
                <a:cubicBezTo>
                  <a:pt x="311067" y="6285"/>
                  <a:pt x="326225" y="0"/>
                  <a:pt x="342359" y="0"/>
                </a:cubicBezTo>
                <a:close/>
              </a:path>
            </a:pathLst>
          </a:custGeom>
          <a:solidFill>
            <a:schemeClr val="accent1"/>
          </a:solidFill>
          <a:ln w="822" cap="flat">
            <a:noFill/>
            <a:prstDash val="solid"/>
            <a:miter/>
          </a:ln>
        </p:spPr>
        <p:txBody>
          <a:bodyPr rtlCol="0" anchor="ctr"/>
          <a:lstStyle/>
          <a:p>
            <a:endParaRPr lang="en-GB" sz="1200" noProof="0" dirty="0"/>
          </a:p>
        </p:txBody>
      </p:sp>
      <p:pic>
        <p:nvPicPr>
          <p:cNvPr id="76" name="Graphic 75">
            <a:extLst>
              <a:ext uri="{FF2B5EF4-FFF2-40B4-BE49-F238E27FC236}">
                <a16:creationId xmlns:a16="http://schemas.microsoft.com/office/drawing/2014/main" id="{AE9468DA-7978-93DB-60A6-0B67481C03C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07449" y="5079765"/>
            <a:ext cx="168949" cy="469634"/>
          </a:xfrm>
          <a:prstGeom prst="rect">
            <a:avLst/>
          </a:prstGeom>
        </p:spPr>
      </p:pic>
      <p:sp>
        <p:nvSpPr>
          <p:cNvPr id="77" name="Text Placeholder 24">
            <a:extLst>
              <a:ext uri="{FF2B5EF4-FFF2-40B4-BE49-F238E27FC236}">
                <a16:creationId xmlns:a16="http://schemas.microsoft.com/office/drawing/2014/main" id="{E3DE3265-B96E-9BDF-5BD8-60D7FCFC69D0}"/>
              </a:ext>
            </a:extLst>
          </p:cNvPr>
          <p:cNvSpPr txBox="1">
            <a:spLocks/>
          </p:cNvSpPr>
          <p:nvPr/>
        </p:nvSpPr>
        <p:spPr>
          <a:xfrm>
            <a:off x="7989092" y="5708922"/>
            <a:ext cx="178062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MinION Mk1D</a:t>
            </a:r>
          </a:p>
        </p:txBody>
      </p:sp>
      <p:sp>
        <p:nvSpPr>
          <p:cNvPr id="78" name="Free-form: Shape 77">
            <a:extLst>
              <a:ext uri="{FF2B5EF4-FFF2-40B4-BE49-F238E27FC236}">
                <a16:creationId xmlns:a16="http://schemas.microsoft.com/office/drawing/2014/main" id="{6E444BB1-8C8C-6E01-E588-C3DE33914A65}"/>
              </a:ext>
            </a:extLst>
          </p:cNvPr>
          <p:cNvSpPr/>
          <p:nvPr/>
        </p:nvSpPr>
        <p:spPr>
          <a:xfrm>
            <a:off x="8762551" y="5131423"/>
            <a:ext cx="233702" cy="454420"/>
          </a:xfrm>
          <a:custGeom>
            <a:avLst/>
            <a:gdLst>
              <a:gd name="connsiteX0" fmla="*/ 112499 w 224999"/>
              <a:gd name="connsiteY0" fmla="*/ 184549 h 437501"/>
              <a:gd name="connsiteX1" fmla="*/ 78302 w 224999"/>
              <a:gd name="connsiteY1" fmla="*/ 218746 h 437501"/>
              <a:gd name="connsiteX2" fmla="*/ 112499 w 224999"/>
              <a:gd name="connsiteY2" fmla="*/ 252943 h 437501"/>
              <a:gd name="connsiteX3" fmla="*/ 146696 w 224999"/>
              <a:gd name="connsiteY3" fmla="*/ 218746 h 437501"/>
              <a:gd name="connsiteX4" fmla="*/ 112499 w 224999"/>
              <a:gd name="connsiteY4" fmla="*/ 184549 h 437501"/>
              <a:gd name="connsiteX5" fmla="*/ 112499 w 224999"/>
              <a:gd name="connsiteY5" fmla="*/ 172863 h 437501"/>
              <a:gd name="connsiteX6" fmla="*/ 158382 w 224999"/>
              <a:gd name="connsiteY6" fmla="*/ 218746 h 437501"/>
              <a:gd name="connsiteX7" fmla="*/ 112499 w 224999"/>
              <a:gd name="connsiteY7" fmla="*/ 264628 h 437501"/>
              <a:gd name="connsiteX8" fmla="*/ 66616 w 224999"/>
              <a:gd name="connsiteY8" fmla="*/ 218746 h 437501"/>
              <a:gd name="connsiteX9" fmla="*/ 112499 w 224999"/>
              <a:gd name="connsiteY9" fmla="*/ 172863 h 437501"/>
              <a:gd name="connsiteX10" fmla="*/ 45098 w 224999"/>
              <a:gd name="connsiteY10" fmla="*/ 53211 h 437501"/>
              <a:gd name="connsiteX11" fmla="*/ 45098 w 224999"/>
              <a:gd name="connsiteY11" fmla="*/ 392628 h 437501"/>
              <a:gd name="connsiteX12" fmla="*/ 78277 w 224999"/>
              <a:gd name="connsiteY12" fmla="*/ 425807 h 437501"/>
              <a:gd name="connsiteX13" fmla="*/ 146713 w 224999"/>
              <a:gd name="connsiteY13" fmla="*/ 425807 h 437501"/>
              <a:gd name="connsiteX14" fmla="*/ 179892 w 224999"/>
              <a:gd name="connsiteY14" fmla="*/ 392628 h 437501"/>
              <a:gd name="connsiteX15" fmla="*/ 179892 w 224999"/>
              <a:gd name="connsiteY15" fmla="*/ 53211 h 437501"/>
              <a:gd name="connsiteX16" fmla="*/ 191578 w 224999"/>
              <a:gd name="connsiteY16" fmla="*/ 11686 h 437501"/>
              <a:gd name="connsiteX17" fmla="*/ 191578 w 224999"/>
              <a:gd name="connsiteY17" fmla="*/ 392637 h 437501"/>
              <a:gd name="connsiteX18" fmla="*/ 176879 w 224999"/>
              <a:gd name="connsiteY18" fmla="*/ 425816 h 437501"/>
              <a:gd name="connsiteX19" fmla="*/ 179274 w 224999"/>
              <a:gd name="connsiteY19" fmla="*/ 425816 h 437501"/>
              <a:gd name="connsiteX20" fmla="*/ 213305 w 224999"/>
              <a:gd name="connsiteY20" fmla="*/ 391785 h 437501"/>
              <a:gd name="connsiteX21" fmla="*/ 213305 w 224999"/>
              <a:gd name="connsiteY21" fmla="*/ 11686 h 437501"/>
              <a:gd name="connsiteX22" fmla="*/ 45098 w 224999"/>
              <a:gd name="connsiteY22" fmla="*/ 11686 h 437501"/>
              <a:gd name="connsiteX23" fmla="*/ 45098 w 224999"/>
              <a:gd name="connsiteY23" fmla="*/ 41526 h 437501"/>
              <a:gd name="connsiteX24" fmla="*/ 179892 w 224999"/>
              <a:gd name="connsiteY24" fmla="*/ 41526 h 437501"/>
              <a:gd name="connsiteX25" fmla="*/ 179892 w 224999"/>
              <a:gd name="connsiteY25" fmla="*/ 11686 h 437501"/>
              <a:gd name="connsiteX26" fmla="*/ 11686 w 224999"/>
              <a:gd name="connsiteY26" fmla="*/ 11686 h 437501"/>
              <a:gd name="connsiteX27" fmla="*/ 11686 w 224999"/>
              <a:gd name="connsiteY27" fmla="*/ 391777 h 437501"/>
              <a:gd name="connsiteX28" fmla="*/ 45716 w 224999"/>
              <a:gd name="connsiteY28" fmla="*/ 425807 h 437501"/>
              <a:gd name="connsiteX29" fmla="*/ 48111 w 224999"/>
              <a:gd name="connsiteY29" fmla="*/ 425807 h 437501"/>
              <a:gd name="connsiteX30" fmla="*/ 33413 w 224999"/>
              <a:gd name="connsiteY30" fmla="*/ 392628 h 437501"/>
              <a:gd name="connsiteX31" fmla="*/ 33413 w 224999"/>
              <a:gd name="connsiteY31" fmla="*/ 11686 h 437501"/>
              <a:gd name="connsiteX32" fmla="*/ 5843 w 224999"/>
              <a:gd name="connsiteY32" fmla="*/ 0 h 437501"/>
              <a:gd name="connsiteX33" fmla="*/ 219148 w 224999"/>
              <a:gd name="connsiteY33" fmla="*/ 0 h 437501"/>
              <a:gd name="connsiteX34" fmla="*/ 219156 w 224999"/>
              <a:gd name="connsiteY34" fmla="*/ 0 h 437501"/>
              <a:gd name="connsiteX35" fmla="*/ 224999 w 224999"/>
              <a:gd name="connsiteY35" fmla="*/ 5843 h 437501"/>
              <a:gd name="connsiteX36" fmla="*/ 224999 w 224999"/>
              <a:gd name="connsiteY36" fmla="*/ 391785 h 437501"/>
              <a:gd name="connsiteX37" fmla="*/ 179283 w 224999"/>
              <a:gd name="connsiteY37" fmla="*/ 437501 h 437501"/>
              <a:gd name="connsiteX38" fmla="*/ 45716 w 224999"/>
              <a:gd name="connsiteY38" fmla="*/ 437501 h 437501"/>
              <a:gd name="connsiteX39" fmla="*/ 0 w 224999"/>
              <a:gd name="connsiteY39" fmla="*/ 391785 h 437501"/>
              <a:gd name="connsiteX40" fmla="*/ 0 w 224999"/>
              <a:gd name="connsiteY40" fmla="*/ 5843 h 437501"/>
              <a:gd name="connsiteX41" fmla="*/ 5843 w 224999"/>
              <a:gd name="connsiteY41" fmla="*/ 0 h 43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24999" h="437501">
                <a:moveTo>
                  <a:pt x="112499" y="184549"/>
                </a:moveTo>
                <a:cubicBezTo>
                  <a:pt x="93643" y="184549"/>
                  <a:pt x="78302" y="199890"/>
                  <a:pt x="78302" y="218746"/>
                </a:cubicBezTo>
                <a:cubicBezTo>
                  <a:pt x="78302" y="237601"/>
                  <a:pt x="93643" y="252943"/>
                  <a:pt x="112499" y="252943"/>
                </a:cubicBezTo>
                <a:cubicBezTo>
                  <a:pt x="131354" y="252943"/>
                  <a:pt x="146696" y="237601"/>
                  <a:pt x="146696" y="218746"/>
                </a:cubicBezTo>
                <a:cubicBezTo>
                  <a:pt x="146696" y="199890"/>
                  <a:pt x="131354" y="184549"/>
                  <a:pt x="112499" y="184549"/>
                </a:cubicBezTo>
                <a:close/>
                <a:moveTo>
                  <a:pt x="112499" y="172863"/>
                </a:moveTo>
                <a:cubicBezTo>
                  <a:pt x="137798" y="172863"/>
                  <a:pt x="158382" y="193446"/>
                  <a:pt x="158382" y="218746"/>
                </a:cubicBezTo>
                <a:cubicBezTo>
                  <a:pt x="158382" y="244045"/>
                  <a:pt x="137798" y="264628"/>
                  <a:pt x="112499" y="264628"/>
                </a:cubicBezTo>
                <a:cubicBezTo>
                  <a:pt x="87199" y="264628"/>
                  <a:pt x="66616" y="244045"/>
                  <a:pt x="66616" y="218746"/>
                </a:cubicBezTo>
                <a:cubicBezTo>
                  <a:pt x="66616" y="193446"/>
                  <a:pt x="87199" y="172863"/>
                  <a:pt x="112499" y="172863"/>
                </a:cubicBezTo>
                <a:close/>
                <a:moveTo>
                  <a:pt x="45098" y="53211"/>
                </a:moveTo>
                <a:lnTo>
                  <a:pt x="45098" y="392628"/>
                </a:lnTo>
                <a:cubicBezTo>
                  <a:pt x="45098" y="410925"/>
                  <a:pt x="59981" y="425807"/>
                  <a:pt x="78277" y="425807"/>
                </a:cubicBezTo>
                <a:lnTo>
                  <a:pt x="146713" y="425807"/>
                </a:lnTo>
                <a:cubicBezTo>
                  <a:pt x="165010" y="425807"/>
                  <a:pt x="179892" y="410925"/>
                  <a:pt x="179892" y="392628"/>
                </a:cubicBezTo>
                <a:lnTo>
                  <a:pt x="179892" y="53211"/>
                </a:lnTo>
                <a:close/>
                <a:moveTo>
                  <a:pt x="191578" y="11686"/>
                </a:moveTo>
                <a:lnTo>
                  <a:pt x="191578" y="392637"/>
                </a:lnTo>
                <a:cubicBezTo>
                  <a:pt x="191578" y="405766"/>
                  <a:pt x="185902" y="417602"/>
                  <a:pt x="176879" y="425816"/>
                </a:cubicBezTo>
                <a:lnTo>
                  <a:pt x="179274" y="425816"/>
                </a:lnTo>
                <a:cubicBezTo>
                  <a:pt x="198038" y="425816"/>
                  <a:pt x="213305" y="410549"/>
                  <a:pt x="213305" y="391785"/>
                </a:cubicBezTo>
                <a:lnTo>
                  <a:pt x="213305" y="11686"/>
                </a:lnTo>
                <a:close/>
                <a:moveTo>
                  <a:pt x="45098" y="11686"/>
                </a:moveTo>
                <a:lnTo>
                  <a:pt x="45098" y="41526"/>
                </a:lnTo>
                <a:lnTo>
                  <a:pt x="179892" y="41526"/>
                </a:lnTo>
                <a:lnTo>
                  <a:pt x="179892" y="11686"/>
                </a:lnTo>
                <a:close/>
                <a:moveTo>
                  <a:pt x="11686" y="11686"/>
                </a:moveTo>
                <a:lnTo>
                  <a:pt x="11686" y="391777"/>
                </a:lnTo>
                <a:cubicBezTo>
                  <a:pt x="11686" y="410541"/>
                  <a:pt x="26952" y="425807"/>
                  <a:pt x="45716" y="425807"/>
                </a:cubicBezTo>
                <a:lnTo>
                  <a:pt x="48111" y="425807"/>
                </a:lnTo>
                <a:cubicBezTo>
                  <a:pt x="39088" y="417594"/>
                  <a:pt x="33413" y="405766"/>
                  <a:pt x="33413" y="392628"/>
                </a:cubicBezTo>
                <a:lnTo>
                  <a:pt x="33413" y="11686"/>
                </a:lnTo>
                <a:close/>
                <a:moveTo>
                  <a:pt x="5843" y="0"/>
                </a:moveTo>
                <a:lnTo>
                  <a:pt x="219148" y="0"/>
                </a:lnTo>
                <a:lnTo>
                  <a:pt x="219156" y="0"/>
                </a:lnTo>
                <a:cubicBezTo>
                  <a:pt x="222386" y="0"/>
                  <a:pt x="224999" y="2613"/>
                  <a:pt x="224999" y="5843"/>
                </a:cubicBezTo>
                <a:lnTo>
                  <a:pt x="224999" y="391785"/>
                </a:lnTo>
                <a:cubicBezTo>
                  <a:pt x="224999" y="416993"/>
                  <a:pt x="204490" y="437501"/>
                  <a:pt x="179283" y="437501"/>
                </a:cubicBezTo>
                <a:lnTo>
                  <a:pt x="45716" y="437501"/>
                </a:lnTo>
                <a:cubicBezTo>
                  <a:pt x="20508" y="437501"/>
                  <a:pt x="0" y="416993"/>
                  <a:pt x="0" y="391785"/>
                </a:cubicBezTo>
                <a:lnTo>
                  <a:pt x="0" y="5843"/>
                </a:lnTo>
                <a:cubicBezTo>
                  <a:pt x="0" y="2613"/>
                  <a:pt x="2613" y="0"/>
                  <a:pt x="5843" y="0"/>
                </a:cubicBezTo>
                <a:close/>
              </a:path>
            </a:pathLst>
          </a:custGeom>
          <a:solidFill>
            <a:schemeClr val="accent1"/>
          </a:solidFill>
          <a:ln w="811" cap="flat">
            <a:noFill/>
            <a:prstDash val="solid"/>
            <a:miter/>
          </a:ln>
        </p:spPr>
        <p:txBody>
          <a:bodyPr rtlCol="0" anchor="ctr"/>
          <a:lstStyle/>
          <a:p>
            <a:endParaRPr lang="en-GB" noProof="0" dirty="0"/>
          </a:p>
        </p:txBody>
      </p:sp>
    </p:spTree>
    <p:extLst>
      <p:ext uri="{BB962C8B-B14F-4D97-AF65-F5344CB8AC3E}">
        <p14:creationId xmlns:p14="http://schemas.microsoft.com/office/powerpoint/2010/main" val="3219626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C68AC-0ADD-D43E-B8AD-B8E58DD37EA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1D5C189-1CE0-49DF-CAC5-95125146D6C8}"/>
              </a:ext>
            </a:extLst>
          </p:cNvPr>
          <p:cNvSpPr>
            <a:spLocks noGrp="1"/>
          </p:cNvSpPr>
          <p:nvPr>
            <p:ph type="title"/>
          </p:nvPr>
        </p:nvSpPr>
        <p:spPr>
          <a:xfrm>
            <a:off x="430211" y="365125"/>
            <a:ext cx="10692000" cy="377628"/>
          </a:xfrm>
        </p:spPr>
        <p:txBody>
          <a:bodyPr/>
          <a:lstStyle/>
          <a:p>
            <a:r>
              <a:rPr lang="en-GB" noProof="0" dirty="0"/>
              <a:t>Icon family (2 of 2)</a:t>
            </a:r>
          </a:p>
        </p:txBody>
      </p:sp>
      <p:sp>
        <p:nvSpPr>
          <p:cNvPr id="6" name="Text Placeholder 5">
            <a:extLst>
              <a:ext uri="{FF2B5EF4-FFF2-40B4-BE49-F238E27FC236}">
                <a16:creationId xmlns:a16="http://schemas.microsoft.com/office/drawing/2014/main" id="{715936AB-0205-2BAE-C1D9-2125DA3B5499}"/>
              </a:ext>
            </a:extLst>
          </p:cNvPr>
          <p:cNvSpPr>
            <a:spLocks noGrp="1"/>
          </p:cNvSpPr>
          <p:nvPr>
            <p:ph type="body" sz="quarter" idx="10"/>
          </p:nvPr>
        </p:nvSpPr>
        <p:spPr>
          <a:xfrm>
            <a:off x="430214" y="899913"/>
            <a:ext cx="11365200" cy="276991"/>
          </a:xfrm>
        </p:spPr>
        <p:txBody>
          <a:bodyPr/>
          <a:lstStyle/>
          <a:p>
            <a:r>
              <a:rPr lang="en-GB" dirty="0"/>
              <a:t>For optional use in presentation on lighter backgrounds</a:t>
            </a:r>
          </a:p>
        </p:txBody>
      </p:sp>
      <p:sp>
        <p:nvSpPr>
          <p:cNvPr id="2" name="Slide Number Placeholder 1">
            <a:extLst>
              <a:ext uri="{FF2B5EF4-FFF2-40B4-BE49-F238E27FC236}">
                <a16:creationId xmlns:a16="http://schemas.microsoft.com/office/drawing/2014/main" id="{BFC797BA-6003-9BAB-88C8-30BF488256DC}"/>
              </a:ext>
            </a:extLst>
          </p:cNvPr>
          <p:cNvSpPr>
            <a:spLocks noGrp="1"/>
          </p:cNvSpPr>
          <p:nvPr>
            <p:ph type="sldNum" sz="quarter" idx="11"/>
          </p:nvPr>
        </p:nvSpPr>
        <p:spPr>
          <a:xfrm>
            <a:off x="430272" y="6424804"/>
            <a:ext cx="144000" cy="107722"/>
          </a:xfrm>
        </p:spPr>
        <p:txBody>
          <a:bodyPr/>
          <a:lstStyle/>
          <a:p>
            <a:fld id="{B70ABF48-9EEA-4187-85C1-AD7A92F0F57C}" type="slidenum">
              <a:rPr lang="en-GB" noProof="0" smtClean="0"/>
              <a:pPr/>
              <a:t>38</a:t>
            </a:fld>
            <a:endParaRPr lang="en-GB" noProof="0" dirty="0"/>
          </a:p>
        </p:txBody>
      </p:sp>
      <p:sp>
        <p:nvSpPr>
          <p:cNvPr id="9" name="Text Placeholder 24">
            <a:extLst>
              <a:ext uri="{FF2B5EF4-FFF2-40B4-BE49-F238E27FC236}">
                <a16:creationId xmlns:a16="http://schemas.microsoft.com/office/drawing/2014/main" id="{CEB32C0A-140E-6BF6-83A8-D06B89001FB7}"/>
              </a:ext>
            </a:extLst>
          </p:cNvPr>
          <p:cNvSpPr txBox="1">
            <a:spLocks/>
          </p:cNvSpPr>
          <p:nvPr/>
        </p:nvSpPr>
        <p:spPr>
          <a:xfrm>
            <a:off x="890543"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Multiomics</a:t>
            </a:r>
          </a:p>
        </p:txBody>
      </p:sp>
      <p:sp>
        <p:nvSpPr>
          <p:cNvPr id="10" name="Text Placeholder 24">
            <a:extLst>
              <a:ext uri="{FF2B5EF4-FFF2-40B4-BE49-F238E27FC236}">
                <a16:creationId xmlns:a16="http://schemas.microsoft.com/office/drawing/2014/main" id="{FE1AFBFF-F7FE-E5EB-08A9-7BDBC20281FF}"/>
              </a:ext>
            </a:extLst>
          </p:cNvPr>
          <p:cNvSpPr txBox="1">
            <a:spLocks/>
          </p:cNvSpPr>
          <p:nvPr/>
        </p:nvSpPr>
        <p:spPr>
          <a:xfrm>
            <a:off x="2542097" y="2486127"/>
            <a:ext cx="143943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Plant research</a:t>
            </a:r>
          </a:p>
        </p:txBody>
      </p:sp>
      <p:sp>
        <p:nvSpPr>
          <p:cNvPr id="16" name="Text Placeholder 24">
            <a:extLst>
              <a:ext uri="{FF2B5EF4-FFF2-40B4-BE49-F238E27FC236}">
                <a16:creationId xmlns:a16="http://schemas.microsoft.com/office/drawing/2014/main" id="{CD7A9707-BE2C-E3E0-A7A6-E94A6E61A540}"/>
              </a:ext>
            </a:extLst>
          </p:cNvPr>
          <p:cNvSpPr txBox="1">
            <a:spLocks/>
          </p:cNvSpPr>
          <p:nvPr/>
        </p:nvSpPr>
        <p:spPr>
          <a:xfrm>
            <a:off x="4361215" y="2486127"/>
            <a:ext cx="1558788"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Population genomics</a:t>
            </a:r>
          </a:p>
        </p:txBody>
      </p:sp>
      <p:sp>
        <p:nvSpPr>
          <p:cNvPr id="18" name="Text Placeholder 24">
            <a:extLst>
              <a:ext uri="{FF2B5EF4-FFF2-40B4-BE49-F238E27FC236}">
                <a16:creationId xmlns:a16="http://schemas.microsoft.com/office/drawing/2014/main" id="{971E00B6-246E-9F27-EBFA-02968E9996D8}"/>
              </a:ext>
            </a:extLst>
          </p:cNvPr>
          <p:cNvSpPr txBox="1">
            <a:spLocks/>
          </p:cNvSpPr>
          <p:nvPr/>
        </p:nvSpPr>
        <p:spPr>
          <a:xfrm>
            <a:off x="6526932"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Prepare</a:t>
            </a:r>
          </a:p>
        </p:txBody>
      </p:sp>
      <p:sp>
        <p:nvSpPr>
          <p:cNvPr id="19" name="Text Placeholder 24">
            <a:extLst>
              <a:ext uri="{FF2B5EF4-FFF2-40B4-BE49-F238E27FC236}">
                <a16:creationId xmlns:a16="http://schemas.microsoft.com/office/drawing/2014/main" id="{B85D9D5D-D6F1-2771-A51F-1BF48DF01EEE}"/>
              </a:ext>
            </a:extLst>
          </p:cNvPr>
          <p:cNvSpPr txBox="1">
            <a:spLocks/>
          </p:cNvSpPr>
          <p:nvPr/>
        </p:nvSpPr>
        <p:spPr>
          <a:xfrm>
            <a:off x="8134833" y="2486127"/>
            <a:ext cx="152674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PromethION Flow Cell</a:t>
            </a:r>
          </a:p>
        </p:txBody>
      </p:sp>
      <p:sp>
        <p:nvSpPr>
          <p:cNvPr id="20" name="Text Placeholder 24">
            <a:extLst>
              <a:ext uri="{FF2B5EF4-FFF2-40B4-BE49-F238E27FC236}">
                <a16:creationId xmlns:a16="http://schemas.microsoft.com/office/drawing/2014/main" id="{E8D26D55-7121-1AC8-E90E-95BE63373E7E}"/>
              </a:ext>
            </a:extLst>
          </p:cNvPr>
          <p:cNvSpPr txBox="1">
            <a:spLocks/>
          </p:cNvSpPr>
          <p:nvPr/>
        </p:nvSpPr>
        <p:spPr>
          <a:xfrm>
            <a:off x="9776095" y="2486127"/>
            <a:ext cx="193388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t>PromethION 2 Integrated</a:t>
            </a:r>
          </a:p>
        </p:txBody>
      </p:sp>
      <p:sp>
        <p:nvSpPr>
          <p:cNvPr id="22" name="Text Placeholder 24">
            <a:extLst>
              <a:ext uri="{FF2B5EF4-FFF2-40B4-BE49-F238E27FC236}">
                <a16:creationId xmlns:a16="http://schemas.microsoft.com/office/drawing/2014/main" id="{1932FCD6-85E7-DB58-83D4-EEF42B6ED93E}"/>
              </a:ext>
            </a:extLst>
          </p:cNvPr>
          <p:cNvSpPr txBox="1">
            <a:spLocks/>
          </p:cNvSpPr>
          <p:nvPr/>
        </p:nvSpPr>
        <p:spPr>
          <a:xfrm>
            <a:off x="2490161" y="3557652"/>
            <a:ext cx="1555568"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Rapid &amp; simple</a:t>
            </a:r>
          </a:p>
        </p:txBody>
      </p:sp>
      <p:sp>
        <p:nvSpPr>
          <p:cNvPr id="23" name="Text Placeholder 24">
            <a:extLst>
              <a:ext uri="{FF2B5EF4-FFF2-40B4-BE49-F238E27FC236}">
                <a16:creationId xmlns:a16="http://schemas.microsoft.com/office/drawing/2014/main" id="{6268653B-1E5C-D712-6775-B53551C7B7DB}"/>
              </a:ext>
            </a:extLst>
          </p:cNvPr>
          <p:cNvSpPr txBox="1">
            <a:spLocks/>
          </p:cNvSpPr>
          <p:nvPr/>
        </p:nvSpPr>
        <p:spPr>
          <a:xfrm>
            <a:off x="676435" y="3557652"/>
            <a:ext cx="142542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PromethION 24</a:t>
            </a:r>
          </a:p>
        </p:txBody>
      </p:sp>
      <p:sp>
        <p:nvSpPr>
          <p:cNvPr id="25" name="Text Placeholder 24">
            <a:extLst>
              <a:ext uri="{FF2B5EF4-FFF2-40B4-BE49-F238E27FC236}">
                <a16:creationId xmlns:a16="http://schemas.microsoft.com/office/drawing/2014/main" id="{1CF1DADA-D39F-7007-8C1F-11B0A7DF82B1}"/>
              </a:ext>
            </a:extLst>
          </p:cNvPr>
          <p:cNvSpPr txBox="1">
            <a:spLocks/>
          </p:cNvSpPr>
          <p:nvPr/>
        </p:nvSpPr>
        <p:spPr>
          <a:xfrm>
            <a:off x="4288759" y="3557652"/>
            <a:ext cx="171596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Real-time analysis</a:t>
            </a:r>
          </a:p>
        </p:txBody>
      </p:sp>
      <p:sp>
        <p:nvSpPr>
          <p:cNvPr id="26" name="Text Placeholder 24">
            <a:extLst>
              <a:ext uri="{FF2B5EF4-FFF2-40B4-BE49-F238E27FC236}">
                <a16:creationId xmlns:a16="http://schemas.microsoft.com/office/drawing/2014/main" id="{1124133E-2EA2-3958-8930-3713F0D65DB4}"/>
              </a:ext>
            </a:extLst>
          </p:cNvPr>
          <p:cNvSpPr txBox="1">
            <a:spLocks/>
          </p:cNvSpPr>
          <p:nvPr/>
        </p:nvSpPr>
        <p:spPr>
          <a:xfrm>
            <a:off x="6452599" y="3557652"/>
            <a:ext cx="114588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Richer insights</a:t>
            </a:r>
          </a:p>
        </p:txBody>
      </p:sp>
      <p:sp>
        <p:nvSpPr>
          <p:cNvPr id="27" name="Text Placeholder 24">
            <a:extLst>
              <a:ext uri="{FF2B5EF4-FFF2-40B4-BE49-F238E27FC236}">
                <a16:creationId xmlns:a16="http://schemas.microsoft.com/office/drawing/2014/main" id="{E34A4474-324B-D46C-C778-631007F0F3F6}"/>
              </a:ext>
            </a:extLst>
          </p:cNvPr>
          <p:cNvSpPr txBox="1">
            <a:spLocks/>
          </p:cNvSpPr>
          <p:nvPr/>
        </p:nvSpPr>
        <p:spPr>
          <a:xfrm>
            <a:off x="8417150" y="3557652"/>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Scalable</a:t>
            </a:r>
          </a:p>
        </p:txBody>
      </p:sp>
      <p:sp>
        <p:nvSpPr>
          <p:cNvPr id="28" name="Text Placeholder 24">
            <a:extLst>
              <a:ext uri="{FF2B5EF4-FFF2-40B4-BE49-F238E27FC236}">
                <a16:creationId xmlns:a16="http://schemas.microsoft.com/office/drawing/2014/main" id="{A8611455-AE1E-7E98-3C84-95F1D1A2C345}"/>
              </a:ext>
            </a:extLst>
          </p:cNvPr>
          <p:cNvSpPr txBox="1">
            <a:spLocks/>
          </p:cNvSpPr>
          <p:nvPr/>
        </p:nvSpPr>
        <p:spPr>
          <a:xfrm>
            <a:off x="10275151" y="3556430"/>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Sequence</a:t>
            </a:r>
          </a:p>
        </p:txBody>
      </p:sp>
      <p:sp>
        <p:nvSpPr>
          <p:cNvPr id="32" name="Text Placeholder 24">
            <a:extLst>
              <a:ext uri="{FF2B5EF4-FFF2-40B4-BE49-F238E27FC236}">
                <a16:creationId xmlns:a16="http://schemas.microsoft.com/office/drawing/2014/main" id="{42089882-1514-6F40-C851-99F3E41037EE}"/>
              </a:ext>
            </a:extLst>
          </p:cNvPr>
          <p:cNvSpPr txBox="1">
            <a:spLocks/>
          </p:cNvSpPr>
          <p:nvPr/>
        </p:nvSpPr>
        <p:spPr>
          <a:xfrm>
            <a:off x="482153" y="4619208"/>
            <a:ext cx="1814274"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Single cell &amp; spatial transcriptomics</a:t>
            </a:r>
          </a:p>
        </p:txBody>
      </p:sp>
      <p:sp>
        <p:nvSpPr>
          <p:cNvPr id="33" name="Text Placeholder 24">
            <a:extLst>
              <a:ext uri="{FF2B5EF4-FFF2-40B4-BE49-F238E27FC236}">
                <a16:creationId xmlns:a16="http://schemas.microsoft.com/office/drawing/2014/main" id="{80EFC931-9668-69AA-3FA6-5114691A2CCF}"/>
              </a:ext>
            </a:extLst>
          </p:cNvPr>
          <p:cNvSpPr txBox="1">
            <a:spLocks/>
          </p:cNvSpPr>
          <p:nvPr/>
        </p:nvSpPr>
        <p:spPr>
          <a:xfrm>
            <a:off x="2444545" y="4619208"/>
            <a:ext cx="164708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SNVs and phasing</a:t>
            </a:r>
          </a:p>
        </p:txBody>
      </p:sp>
      <p:sp>
        <p:nvSpPr>
          <p:cNvPr id="36" name="Text Placeholder 24">
            <a:extLst>
              <a:ext uri="{FF2B5EF4-FFF2-40B4-BE49-F238E27FC236}">
                <a16:creationId xmlns:a16="http://schemas.microsoft.com/office/drawing/2014/main" id="{CDB96529-785C-26B3-032B-A67C21FC2784}"/>
              </a:ext>
            </a:extLst>
          </p:cNvPr>
          <p:cNvSpPr txBox="1">
            <a:spLocks/>
          </p:cNvSpPr>
          <p:nvPr/>
        </p:nvSpPr>
        <p:spPr>
          <a:xfrm>
            <a:off x="4551192" y="4619208"/>
            <a:ext cx="120023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Splice variation</a:t>
            </a:r>
          </a:p>
        </p:txBody>
      </p:sp>
      <p:sp>
        <p:nvSpPr>
          <p:cNvPr id="38" name="Text Placeholder 24">
            <a:extLst>
              <a:ext uri="{FF2B5EF4-FFF2-40B4-BE49-F238E27FC236}">
                <a16:creationId xmlns:a16="http://schemas.microsoft.com/office/drawing/2014/main" id="{B0156C05-7FDA-4332-C8D3-4025A171B622}"/>
              </a:ext>
            </a:extLst>
          </p:cNvPr>
          <p:cNvSpPr txBox="1">
            <a:spLocks/>
          </p:cNvSpPr>
          <p:nvPr/>
        </p:nvSpPr>
        <p:spPr>
          <a:xfrm>
            <a:off x="6274236" y="4619208"/>
            <a:ext cx="1502893"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Structural variation</a:t>
            </a:r>
          </a:p>
        </p:txBody>
      </p:sp>
      <p:sp>
        <p:nvSpPr>
          <p:cNvPr id="39" name="Text Placeholder 24">
            <a:extLst>
              <a:ext uri="{FF2B5EF4-FFF2-40B4-BE49-F238E27FC236}">
                <a16:creationId xmlns:a16="http://schemas.microsoft.com/office/drawing/2014/main" id="{451C332E-F032-81E0-9172-DE1C34C3354D}"/>
              </a:ext>
            </a:extLst>
          </p:cNvPr>
          <p:cNvSpPr txBox="1">
            <a:spLocks/>
          </p:cNvSpPr>
          <p:nvPr/>
        </p:nvSpPr>
        <p:spPr>
          <a:xfrm>
            <a:off x="8121686" y="4619208"/>
            <a:ext cx="15262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Targeted</a:t>
            </a:r>
          </a:p>
        </p:txBody>
      </p:sp>
      <p:sp>
        <p:nvSpPr>
          <p:cNvPr id="41" name="Text Placeholder 24">
            <a:extLst>
              <a:ext uri="{FF2B5EF4-FFF2-40B4-BE49-F238E27FC236}">
                <a16:creationId xmlns:a16="http://schemas.microsoft.com/office/drawing/2014/main" id="{CC96D063-D485-8217-B542-2EBC231AF41B}"/>
              </a:ext>
            </a:extLst>
          </p:cNvPr>
          <p:cNvSpPr txBox="1">
            <a:spLocks/>
          </p:cNvSpPr>
          <p:nvPr/>
        </p:nvSpPr>
        <p:spPr>
          <a:xfrm>
            <a:off x="10154693" y="4621842"/>
            <a:ext cx="123347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Transcriptomics</a:t>
            </a:r>
          </a:p>
        </p:txBody>
      </p:sp>
      <p:sp>
        <p:nvSpPr>
          <p:cNvPr id="42" name="Text Placeholder 24">
            <a:extLst>
              <a:ext uri="{FF2B5EF4-FFF2-40B4-BE49-F238E27FC236}">
                <a16:creationId xmlns:a16="http://schemas.microsoft.com/office/drawing/2014/main" id="{52E5A756-8664-7A7B-2B5F-2A4ED94C1800}"/>
              </a:ext>
            </a:extLst>
          </p:cNvPr>
          <p:cNvSpPr txBox="1">
            <a:spLocks/>
          </p:cNvSpPr>
          <p:nvPr/>
        </p:nvSpPr>
        <p:spPr>
          <a:xfrm>
            <a:off x="621513" y="5708923"/>
            <a:ext cx="1535555"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Unrestricted </a:t>
            </a:r>
            <a:br>
              <a:rPr kumimoji="0" lang="en-GB" sz="1200" b="0" i="0" u="none" strike="noStrike" kern="1200" cap="none" spc="0" normalizeH="0" baseline="0" noProof="0" dirty="0">
                <a:ln>
                  <a:noFill/>
                </a:ln>
                <a:effectLst/>
                <a:uLnTx/>
                <a:uFillTx/>
                <a:ea typeface="+mn-ea"/>
                <a:cs typeface="+mn-cs"/>
              </a:rPr>
            </a:br>
            <a:r>
              <a:rPr kumimoji="0" lang="en-GB" sz="1200" b="0" i="0" u="none" strike="noStrike" kern="1200" cap="none" spc="0" normalizeH="0" baseline="0" noProof="0" dirty="0">
                <a:ln>
                  <a:noFill/>
                </a:ln>
                <a:effectLst/>
                <a:uLnTx/>
                <a:uFillTx/>
                <a:ea typeface="+mn-ea"/>
                <a:cs typeface="+mn-cs"/>
              </a:rPr>
              <a:t>read length</a:t>
            </a:r>
          </a:p>
        </p:txBody>
      </p:sp>
      <p:sp>
        <p:nvSpPr>
          <p:cNvPr id="45" name="Free-form: Shape 44">
            <a:extLst>
              <a:ext uri="{FF2B5EF4-FFF2-40B4-BE49-F238E27FC236}">
                <a16:creationId xmlns:a16="http://schemas.microsoft.com/office/drawing/2014/main" id="{321D5DBE-F813-04F1-BB38-6149C40EF35C}"/>
              </a:ext>
            </a:extLst>
          </p:cNvPr>
          <p:cNvSpPr/>
          <p:nvPr/>
        </p:nvSpPr>
        <p:spPr>
          <a:xfrm>
            <a:off x="4939606" y="1884351"/>
            <a:ext cx="402007" cy="502975"/>
          </a:xfrm>
          <a:custGeom>
            <a:avLst/>
            <a:gdLst>
              <a:gd name="connsiteX0" fmla="*/ 267504 w 392349"/>
              <a:gd name="connsiteY0" fmla="*/ 377616 h 490892"/>
              <a:gd name="connsiteX1" fmla="*/ 335480 w 392349"/>
              <a:gd name="connsiteY1" fmla="*/ 377616 h 490892"/>
              <a:gd name="connsiteX2" fmla="*/ 392349 w 392349"/>
              <a:gd name="connsiteY2" fmla="*/ 434485 h 490892"/>
              <a:gd name="connsiteX3" fmla="*/ 392349 w 392349"/>
              <a:gd name="connsiteY3" fmla="*/ 490892 h 490892"/>
              <a:gd name="connsiteX4" fmla="*/ 380992 w 392349"/>
              <a:gd name="connsiteY4" fmla="*/ 490892 h 490892"/>
              <a:gd name="connsiteX5" fmla="*/ 380992 w 392349"/>
              <a:gd name="connsiteY5" fmla="*/ 434485 h 490892"/>
              <a:gd name="connsiteX6" fmla="*/ 335480 w 392349"/>
              <a:gd name="connsiteY6" fmla="*/ 388974 h 490892"/>
              <a:gd name="connsiteX7" fmla="*/ 267504 w 392349"/>
              <a:gd name="connsiteY7" fmla="*/ 388974 h 490892"/>
              <a:gd name="connsiteX8" fmla="*/ 221993 w 392349"/>
              <a:gd name="connsiteY8" fmla="*/ 434485 h 490892"/>
              <a:gd name="connsiteX9" fmla="*/ 221993 w 392349"/>
              <a:gd name="connsiteY9" fmla="*/ 490892 h 490892"/>
              <a:gd name="connsiteX10" fmla="*/ 210635 w 392349"/>
              <a:gd name="connsiteY10" fmla="*/ 490892 h 490892"/>
              <a:gd name="connsiteX11" fmla="*/ 210635 w 392349"/>
              <a:gd name="connsiteY11" fmla="*/ 434485 h 490892"/>
              <a:gd name="connsiteX12" fmla="*/ 267504 w 392349"/>
              <a:gd name="connsiteY12" fmla="*/ 377616 h 490892"/>
              <a:gd name="connsiteX13" fmla="*/ 56869 w 392349"/>
              <a:gd name="connsiteY13" fmla="*/ 377616 h 490892"/>
              <a:gd name="connsiteX14" fmla="*/ 124845 w 392349"/>
              <a:gd name="connsiteY14" fmla="*/ 377616 h 490892"/>
              <a:gd name="connsiteX15" fmla="*/ 181714 w 392349"/>
              <a:gd name="connsiteY15" fmla="*/ 434485 h 490892"/>
              <a:gd name="connsiteX16" fmla="*/ 181714 w 392349"/>
              <a:gd name="connsiteY16" fmla="*/ 490892 h 490892"/>
              <a:gd name="connsiteX17" fmla="*/ 170357 w 392349"/>
              <a:gd name="connsiteY17" fmla="*/ 490892 h 490892"/>
              <a:gd name="connsiteX18" fmla="*/ 170357 w 392349"/>
              <a:gd name="connsiteY18" fmla="*/ 434485 h 490892"/>
              <a:gd name="connsiteX19" fmla="*/ 124845 w 392349"/>
              <a:gd name="connsiteY19" fmla="*/ 388974 h 490892"/>
              <a:gd name="connsiteX20" fmla="*/ 56869 w 392349"/>
              <a:gd name="connsiteY20" fmla="*/ 388974 h 490892"/>
              <a:gd name="connsiteX21" fmla="*/ 11358 w 392349"/>
              <a:gd name="connsiteY21" fmla="*/ 434485 h 490892"/>
              <a:gd name="connsiteX22" fmla="*/ 11358 w 392349"/>
              <a:gd name="connsiteY22" fmla="*/ 490892 h 490892"/>
              <a:gd name="connsiteX23" fmla="*/ 0 w 392349"/>
              <a:gd name="connsiteY23" fmla="*/ 490892 h 490892"/>
              <a:gd name="connsiteX24" fmla="*/ 0 w 392349"/>
              <a:gd name="connsiteY24" fmla="*/ 434485 h 490892"/>
              <a:gd name="connsiteX25" fmla="*/ 56869 w 392349"/>
              <a:gd name="connsiteY25" fmla="*/ 377616 h 490892"/>
              <a:gd name="connsiteX26" fmla="*/ 90861 w 392349"/>
              <a:gd name="connsiteY26" fmla="*/ 226097 h 490892"/>
              <a:gd name="connsiteX27" fmla="*/ 49170 w 392349"/>
              <a:gd name="connsiteY27" fmla="*/ 267788 h 490892"/>
              <a:gd name="connsiteX28" fmla="*/ 49170 w 392349"/>
              <a:gd name="connsiteY28" fmla="*/ 294738 h 490892"/>
              <a:gd name="connsiteX29" fmla="*/ 89757 w 392349"/>
              <a:gd name="connsiteY29" fmla="*/ 337483 h 490892"/>
              <a:gd name="connsiteX30" fmla="*/ 119952 w 392349"/>
              <a:gd name="connsiteY30" fmla="*/ 325671 h 490892"/>
              <a:gd name="connsiteX31" fmla="*/ 132551 w 392349"/>
              <a:gd name="connsiteY31" fmla="*/ 295809 h 490892"/>
              <a:gd name="connsiteX32" fmla="*/ 132551 w 392349"/>
              <a:gd name="connsiteY32" fmla="*/ 267788 h 490892"/>
              <a:gd name="connsiteX33" fmla="*/ 90861 w 392349"/>
              <a:gd name="connsiteY33" fmla="*/ 226097 h 490892"/>
              <a:gd name="connsiteX34" fmla="*/ 301488 w 392349"/>
              <a:gd name="connsiteY34" fmla="*/ 226089 h 490892"/>
              <a:gd name="connsiteX35" fmla="*/ 259797 w 392349"/>
              <a:gd name="connsiteY35" fmla="*/ 267780 h 490892"/>
              <a:gd name="connsiteX36" fmla="*/ 259797 w 392349"/>
              <a:gd name="connsiteY36" fmla="*/ 294738 h 490892"/>
              <a:gd name="connsiteX37" fmla="*/ 300385 w 392349"/>
              <a:gd name="connsiteY37" fmla="*/ 337483 h 490892"/>
              <a:gd name="connsiteX38" fmla="*/ 330580 w 392349"/>
              <a:gd name="connsiteY38" fmla="*/ 325671 h 490892"/>
              <a:gd name="connsiteX39" fmla="*/ 343179 w 392349"/>
              <a:gd name="connsiteY39" fmla="*/ 295809 h 490892"/>
              <a:gd name="connsiteX40" fmla="*/ 343179 w 392349"/>
              <a:gd name="connsiteY40" fmla="*/ 267788 h 490892"/>
              <a:gd name="connsiteX41" fmla="*/ 343179 w 392349"/>
              <a:gd name="connsiteY41" fmla="*/ 267780 h 490892"/>
              <a:gd name="connsiteX42" fmla="*/ 301488 w 392349"/>
              <a:gd name="connsiteY42" fmla="*/ 226089 h 490892"/>
              <a:gd name="connsiteX43" fmla="*/ 162170 w 392349"/>
              <a:gd name="connsiteY43" fmla="*/ 162876 h 490892"/>
              <a:gd name="connsiteX44" fmla="*/ 230146 w 392349"/>
              <a:gd name="connsiteY44" fmla="*/ 162876 h 490892"/>
              <a:gd name="connsiteX45" fmla="*/ 286934 w 392349"/>
              <a:gd name="connsiteY45" fmla="*/ 216784 h 490892"/>
              <a:gd name="connsiteX46" fmla="*/ 301472 w 392349"/>
              <a:gd name="connsiteY46" fmla="*/ 214740 h 490892"/>
              <a:gd name="connsiteX47" fmla="*/ 354520 w 392349"/>
              <a:gd name="connsiteY47" fmla="*/ 267788 h 490892"/>
              <a:gd name="connsiteX48" fmla="*/ 354520 w 392349"/>
              <a:gd name="connsiteY48" fmla="*/ 295809 h 490892"/>
              <a:gd name="connsiteX49" fmla="*/ 338498 w 392349"/>
              <a:gd name="connsiteY49" fmla="*/ 333800 h 490892"/>
              <a:gd name="connsiteX50" fmla="*/ 301496 w 392349"/>
              <a:gd name="connsiteY50" fmla="*/ 348857 h 490892"/>
              <a:gd name="connsiteX51" fmla="*/ 300085 w 392349"/>
              <a:gd name="connsiteY51" fmla="*/ 348841 h 490892"/>
              <a:gd name="connsiteX52" fmla="*/ 248432 w 392349"/>
              <a:gd name="connsiteY52" fmla="*/ 294746 h 490892"/>
              <a:gd name="connsiteX53" fmla="*/ 248432 w 392349"/>
              <a:gd name="connsiteY53" fmla="*/ 267788 h 490892"/>
              <a:gd name="connsiteX54" fmla="*/ 275666 w 392349"/>
              <a:gd name="connsiteY54" fmla="*/ 221473 h 490892"/>
              <a:gd name="connsiteX55" fmla="*/ 275666 w 392349"/>
              <a:gd name="connsiteY55" fmla="*/ 219745 h 490892"/>
              <a:gd name="connsiteX56" fmla="*/ 230154 w 392349"/>
              <a:gd name="connsiteY56" fmla="*/ 174234 h 490892"/>
              <a:gd name="connsiteX57" fmla="*/ 162178 w 392349"/>
              <a:gd name="connsiteY57" fmla="*/ 174234 h 490892"/>
              <a:gd name="connsiteX58" fmla="*/ 116667 w 392349"/>
              <a:gd name="connsiteY58" fmla="*/ 219745 h 490892"/>
              <a:gd name="connsiteX59" fmla="*/ 116667 w 392349"/>
              <a:gd name="connsiteY59" fmla="*/ 221473 h 490892"/>
              <a:gd name="connsiteX60" fmla="*/ 143901 w 392349"/>
              <a:gd name="connsiteY60" fmla="*/ 267788 h 490892"/>
              <a:gd name="connsiteX61" fmla="*/ 143901 w 392349"/>
              <a:gd name="connsiteY61" fmla="*/ 295809 h 490892"/>
              <a:gd name="connsiteX62" fmla="*/ 127870 w 392349"/>
              <a:gd name="connsiteY62" fmla="*/ 333800 h 490892"/>
              <a:gd name="connsiteX63" fmla="*/ 90869 w 392349"/>
              <a:gd name="connsiteY63" fmla="*/ 348857 h 490892"/>
              <a:gd name="connsiteX64" fmla="*/ 89457 w 392349"/>
              <a:gd name="connsiteY64" fmla="*/ 348841 h 490892"/>
              <a:gd name="connsiteX65" fmla="*/ 89449 w 392349"/>
              <a:gd name="connsiteY65" fmla="*/ 348841 h 490892"/>
              <a:gd name="connsiteX66" fmla="*/ 37796 w 392349"/>
              <a:gd name="connsiteY66" fmla="*/ 294746 h 490892"/>
              <a:gd name="connsiteX67" fmla="*/ 37796 w 392349"/>
              <a:gd name="connsiteY67" fmla="*/ 267788 h 490892"/>
              <a:gd name="connsiteX68" fmla="*/ 90844 w 392349"/>
              <a:gd name="connsiteY68" fmla="*/ 214740 h 490892"/>
              <a:gd name="connsiteX69" fmla="*/ 105382 w 392349"/>
              <a:gd name="connsiteY69" fmla="*/ 216784 h 490892"/>
              <a:gd name="connsiteX70" fmla="*/ 162170 w 392349"/>
              <a:gd name="connsiteY70" fmla="*/ 162876 h 490892"/>
              <a:gd name="connsiteX71" fmla="*/ 196178 w 392349"/>
              <a:gd name="connsiteY71" fmla="*/ 11358 h 490892"/>
              <a:gd name="connsiteX72" fmla="*/ 154488 w 392349"/>
              <a:gd name="connsiteY72" fmla="*/ 53048 h 490892"/>
              <a:gd name="connsiteX73" fmla="*/ 154488 w 392349"/>
              <a:gd name="connsiteY73" fmla="*/ 80006 h 490892"/>
              <a:gd name="connsiteX74" fmla="*/ 195075 w 392349"/>
              <a:gd name="connsiteY74" fmla="*/ 122752 h 490892"/>
              <a:gd name="connsiteX75" fmla="*/ 225270 w 392349"/>
              <a:gd name="connsiteY75" fmla="*/ 110932 h 490892"/>
              <a:gd name="connsiteX76" fmla="*/ 237869 w 392349"/>
              <a:gd name="connsiteY76" fmla="*/ 81069 h 490892"/>
              <a:gd name="connsiteX77" fmla="*/ 237869 w 392349"/>
              <a:gd name="connsiteY77" fmla="*/ 53048 h 490892"/>
              <a:gd name="connsiteX78" fmla="*/ 196178 w 392349"/>
              <a:gd name="connsiteY78" fmla="*/ 11358 h 490892"/>
              <a:gd name="connsiteX79" fmla="*/ 196170 w 392349"/>
              <a:gd name="connsiteY79" fmla="*/ 0 h 490892"/>
              <a:gd name="connsiteX80" fmla="*/ 249211 w 392349"/>
              <a:gd name="connsiteY80" fmla="*/ 53048 h 490892"/>
              <a:gd name="connsiteX81" fmla="*/ 249211 w 392349"/>
              <a:gd name="connsiteY81" fmla="*/ 81069 h 490892"/>
              <a:gd name="connsiteX82" fmla="*/ 233188 w 392349"/>
              <a:gd name="connsiteY82" fmla="*/ 119060 h 490892"/>
              <a:gd name="connsiteX83" fmla="*/ 196187 w 392349"/>
              <a:gd name="connsiteY83" fmla="*/ 134117 h 490892"/>
              <a:gd name="connsiteX84" fmla="*/ 194775 w 392349"/>
              <a:gd name="connsiteY84" fmla="*/ 134101 h 490892"/>
              <a:gd name="connsiteX85" fmla="*/ 143122 w 392349"/>
              <a:gd name="connsiteY85" fmla="*/ 80006 h 490892"/>
              <a:gd name="connsiteX86" fmla="*/ 143122 w 392349"/>
              <a:gd name="connsiteY86" fmla="*/ 53048 h 490892"/>
              <a:gd name="connsiteX87" fmla="*/ 196170 w 392349"/>
              <a:gd name="connsiteY87" fmla="*/ 0 h 49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92349" h="490892">
                <a:moveTo>
                  <a:pt x="267504" y="377616"/>
                </a:moveTo>
                <a:lnTo>
                  <a:pt x="335480" y="377616"/>
                </a:lnTo>
                <a:cubicBezTo>
                  <a:pt x="366835" y="377616"/>
                  <a:pt x="392349" y="403130"/>
                  <a:pt x="392349" y="434485"/>
                </a:cubicBezTo>
                <a:lnTo>
                  <a:pt x="392349" y="490892"/>
                </a:lnTo>
                <a:lnTo>
                  <a:pt x="380992" y="490892"/>
                </a:lnTo>
                <a:lnTo>
                  <a:pt x="380992" y="434485"/>
                </a:lnTo>
                <a:cubicBezTo>
                  <a:pt x="380992" y="409393"/>
                  <a:pt x="360572" y="388974"/>
                  <a:pt x="335480" y="388974"/>
                </a:cubicBezTo>
                <a:lnTo>
                  <a:pt x="267504" y="388974"/>
                </a:lnTo>
                <a:cubicBezTo>
                  <a:pt x="242412" y="388974"/>
                  <a:pt x="221993" y="409393"/>
                  <a:pt x="221993" y="434485"/>
                </a:cubicBezTo>
                <a:lnTo>
                  <a:pt x="221993" y="490892"/>
                </a:lnTo>
                <a:lnTo>
                  <a:pt x="210635" y="490892"/>
                </a:lnTo>
                <a:lnTo>
                  <a:pt x="210635" y="434485"/>
                </a:lnTo>
                <a:cubicBezTo>
                  <a:pt x="210635" y="403130"/>
                  <a:pt x="236149" y="377616"/>
                  <a:pt x="267504" y="377616"/>
                </a:cubicBezTo>
                <a:close/>
                <a:moveTo>
                  <a:pt x="56869" y="377616"/>
                </a:moveTo>
                <a:lnTo>
                  <a:pt x="124845" y="377616"/>
                </a:lnTo>
                <a:cubicBezTo>
                  <a:pt x="156200" y="377616"/>
                  <a:pt x="181714" y="403130"/>
                  <a:pt x="181714" y="434485"/>
                </a:cubicBezTo>
                <a:lnTo>
                  <a:pt x="181714" y="490892"/>
                </a:lnTo>
                <a:lnTo>
                  <a:pt x="170357" y="490892"/>
                </a:lnTo>
                <a:lnTo>
                  <a:pt x="170357" y="434485"/>
                </a:lnTo>
                <a:cubicBezTo>
                  <a:pt x="170357" y="409393"/>
                  <a:pt x="149937" y="388974"/>
                  <a:pt x="124845" y="388974"/>
                </a:cubicBezTo>
                <a:lnTo>
                  <a:pt x="56869" y="388974"/>
                </a:lnTo>
                <a:cubicBezTo>
                  <a:pt x="31777" y="388974"/>
                  <a:pt x="11358" y="409393"/>
                  <a:pt x="11358" y="434485"/>
                </a:cubicBezTo>
                <a:lnTo>
                  <a:pt x="11358" y="490892"/>
                </a:lnTo>
                <a:lnTo>
                  <a:pt x="0" y="490892"/>
                </a:lnTo>
                <a:lnTo>
                  <a:pt x="0" y="434485"/>
                </a:lnTo>
                <a:cubicBezTo>
                  <a:pt x="0" y="403130"/>
                  <a:pt x="25514" y="377616"/>
                  <a:pt x="56869" y="377616"/>
                </a:cubicBezTo>
                <a:close/>
                <a:moveTo>
                  <a:pt x="90861" y="226097"/>
                </a:moveTo>
                <a:cubicBezTo>
                  <a:pt x="67869" y="226097"/>
                  <a:pt x="49170" y="244797"/>
                  <a:pt x="49170" y="267788"/>
                </a:cubicBezTo>
                <a:lnTo>
                  <a:pt x="49170" y="294738"/>
                </a:lnTo>
                <a:cubicBezTo>
                  <a:pt x="49170" y="317737"/>
                  <a:pt x="67375" y="336907"/>
                  <a:pt x="89757" y="337483"/>
                </a:cubicBezTo>
                <a:cubicBezTo>
                  <a:pt x="101099" y="337784"/>
                  <a:pt x="111832" y="333581"/>
                  <a:pt x="119952" y="325671"/>
                </a:cubicBezTo>
                <a:cubicBezTo>
                  <a:pt x="128081" y="317754"/>
                  <a:pt x="132551" y="307150"/>
                  <a:pt x="132551" y="295809"/>
                </a:cubicBezTo>
                <a:lnTo>
                  <a:pt x="132551" y="267788"/>
                </a:lnTo>
                <a:cubicBezTo>
                  <a:pt x="132551" y="244797"/>
                  <a:pt x="113852" y="226097"/>
                  <a:pt x="90861" y="226097"/>
                </a:cubicBezTo>
                <a:close/>
                <a:moveTo>
                  <a:pt x="301488" y="226089"/>
                </a:moveTo>
                <a:cubicBezTo>
                  <a:pt x="278497" y="226089"/>
                  <a:pt x="259797" y="244789"/>
                  <a:pt x="259797" y="267780"/>
                </a:cubicBezTo>
                <a:lnTo>
                  <a:pt x="259797" y="294738"/>
                </a:lnTo>
                <a:cubicBezTo>
                  <a:pt x="259797" y="317737"/>
                  <a:pt x="278002" y="336907"/>
                  <a:pt x="300385" y="337483"/>
                </a:cubicBezTo>
                <a:cubicBezTo>
                  <a:pt x="311742" y="337784"/>
                  <a:pt x="322459" y="333581"/>
                  <a:pt x="330580" y="325671"/>
                </a:cubicBezTo>
                <a:cubicBezTo>
                  <a:pt x="338709" y="317754"/>
                  <a:pt x="343179" y="307150"/>
                  <a:pt x="343179" y="295809"/>
                </a:cubicBezTo>
                <a:lnTo>
                  <a:pt x="343179" y="267788"/>
                </a:lnTo>
                <a:lnTo>
                  <a:pt x="343179" y="267780"/>
                </a:lnTo>
                <a:cubicBezTo>
                  <a:pt x="343179" y="244789"/>
                  <a:pt x="324479" y="226089"/>
                  <a:pt x="301488" y="226089"/>
                </a:cubicBezTo>
                <a:close/>
                <a:moveTo>
                  <a:pt x="162170" y="162876"/>
                </a:moveTo>
                <a:lnTo>
                  <a:pt x="230146" y="162876"/>
                </a:lnTo>
                <a:cubicBezTo>
                  <a:pt x="260503" y="162876"/>
                  <a:pt x="285385" y="186800"/>
                  <a:pt x="286934" y="216784"/>
                </a:cubicBezTo>
                <a:cubicBezTo>
                  <a:pt x="291558" y="215462"/>
                  <a:pt x="296434" y="214740"/>
                  <a:pt x="301472" y="214740"/>
                </a:cubicBezTo>
                <a:cubicBezTo>
                  <a:pt x="330726" y="214740"/>
                  <a:pt x="354520" y="238534"/>
                  <a:pt x="354520" y="267788"/>
                </a:cubicBezTo>
                <a:lnTo>
                  <a:pt x="354520" y="295809"/>
                </a:lnTo>
                <a:cubicBezTo>
                  <a:pt x="354520" y="310233"/>
                  <a:pt x="348833" y="323724"/>
                  <a:pt x="338498" y="333800"/>
                </a:cubicBezTo>
                <a:cubicBezTo>
                  <a:pt x="328503" y="343543"/>
                  <a:pt x="315417" y="348857"/>
                  <a:pt x="301496" y="348857"/>
                </a:cubicBezTo>
                <a:cubicBezTo>
                  <a:pt x="301026" y="348857"/>
                  <a:pt x="300555" y="348849"/>
                  <a:pt x="300085" y="348841"/>
                </a:cubicBezTo>
                <a:cubicBezTo>
                  <a:pt x="271601" y="348111"/>
                  <a:pt x="248432" y="323838"/>
                  <a:pt x="248432" y="294746"/>
                </a:cubicBezTo>
                <a:lnTo>
                  <a:pt x="248432" y="267788"/>
                </a:lnTo>
                <a:cubicBezTo>
                  <a:pt x="248432" y="247912"/>
                  <a:pt x="259440" y="230559"/>
                  <a:pt x="275666" y="221473"/>
                </a:cubicBezTo>
                <a:lnTo>
                  <a:pt x="275666" y="219745"/>
                </a:lnTo>
                <a:cubicBezTo>
                  <a:pt x="275666" y="194653"/>
                  <a:pt x="255246" y="174234"/>
                  <a:pt x="230154" y="174234"/>
                </a:cubicBezTo>
                <a:lnTo>
                  <a:pt x="162178" y="174234"/>
                </a:lnTo>
                <a:cubicBezTo>
                  <a:pt x="137086" y="174234"/>
                  <a:pt x="116667" y="194653"/>
                  <a:pt x="116667" y="219745"/>
                </a:cubicBezTo>
                <a:lnTo>
                  <a:pt x="116667" y="221473"/>
                </a:lnTo>
                <a:cubicBezTo>
                  <a:pt x="132900" y="230551"/>
                  <a:pt x="143901" y="247904"/>
                  <a:pt x="143901" y="267788"/>
                </a:cubicBezTo>
                <a:lnTo>
                  <a:pt x="143901" y="295809"/>
                </a:lnTo>
                <a:cubicBezTo>
                  <a:pt x="143901" y="310233"/>
                  <a:pt x="138206" y="323724"/>
                  <a:pt x="127870" y="333800"/>
                </a:cubicBezTo>
                <a:cubicBezTo>
                  <a:pt x="117876" y="343543"/>
                  <a:pt x="104782" y="348857"/>
                  <a:pt x="90869" y="348857"/>
                </a:cubicBezTo>
                <a:cubicBezTo>
                  <a:pt x="90398" y="348857"/>
                  <a:pt x="89928" y="348849"/>
                  <a:pt x="89457" y="348841"/>
                </a:cubicBezTo>
                <a:lnTo>
                  <a:pt x="89449" y="348841"/>
                </a:lnTo>
                <a:cubicBezTo>
                  <a:pt x="60966" y="348111"/>
                  <a:pt x="37796" y="323838"/>
                  <a:pt x="37796" y="294746"/>
                </a:cubicBezTo>
                <a:lnTo>
                  <a:pt x="37796" y="267788"/>
                </a:lnTo>
                <a:cubicBezTo>
                  <a:pt x="37796" y="238534"/>
                  <a:pt x="61590" y="214740"/>
                  <a:pt x="90844" y="214740"/>
                </a:cubicBezTo>
                <a:cubicBezTo>
                  <a:pt x="95882" y="214740"/>
                  <a:pt x="100758" y="215462"/>
                  <a:pt x="105382" y="216784"/>
                </a:cubicBezTo>
                <a:cubicBezTo>
                  <a:pt x="106923" y="186800"/>
                  <a:pt x="131805" y="162876"/>
                  <a:pt x="162170" y="162876"/>
                </a:cubicBezTo>
                <a:close/>
                <a:moveTo>
                  <a:pt x="196178" y="11358"/>
                </a:moveTo>
                <a:cubicBezTo>
                  <a:pt x="173187" y="11358"/>
                  <a:pt x="154488" y="30057"/>
                  <a:pt x="154488" y="53048"/>
                </a:cubicBezTo>
                <a:lnTo>
                  <a:pt x="154488" y="80006"/>
                </a:lnTo>
                <a:cubicBezTo>
                  <a:pt x="154488" y="102998"/>
                  <a:pt x="172692" y="122176"/>
                  <a:pt x="195075" y="122752"/>
                </a:cubicBezTo>
                <a:cubicBezTo>
                  <a:pt x="206425" y="123036"/>
                  <a:pt x="217150" y="118841"/>
                  <a:pt x="225270" y="110932"/>
                </a:cubicBezTo>
                <a:cubicBezTo>
                  <a:pt x="233399" y="103014"/>
                  <a:pt x="237869" y="92411"/>
                  <a:pt x="237869" y="81069"/>
                </a:cubicBezTo>
                <a:lnTo>
                  <a:pt x="237869" y="53048"/>
                </a:lnTo>
                <a:cubicBezTo>
                  <a:pt x="237869" y="30057"/>
                  <a:pt x="219170" y="11358"/>
                  <a:pt x="196178" y="11358"/>
                </a:cubicBezTo>
                <a:close/>
                <a:moveTo>
                  <a:pt x="196170" y="0"/>
                </a:moveTo>
                <a:cubicBezTo>
                  <a:pt x="225424" y="0"/>
                  <a:pt x="249219" y="23794"/>
                  <a:pt x="249211" y="53048"/>
                </a:cubicBezTo>
                <a:lnTo>
                  <a:pt x="249211" y="81069"/>
                </a:lnTo>
                <a:cubicBezTo>
                  <a:pt x="249211" y="95493"/>
                  <a:pt x="243524" y="108985"/>
                  <a:pt x="233188" y="119060"/>
                </a:cubicBezTo>
                <a:cubicBezTo>
                  <a:pt x="223202" y="128804"/>
                  <a:pt x="210100" y="134117"/>
                  <a:pt x="196187" y="134117"/>
                </a:cubicBezTo>
                <a:cubicBezTo>
                  <a:pt x="195716" y="134117"/>
                  <a:pt x="195245" y="134117"/>
                  <a:pt x="194775" y="134101"/>
                </a:cubicBezTo>
                <a:cubicBezTo>
                  <a:pt x="166292" y="133371"/>
                  <a:pt x="143122" y="109098"/>
                  <a:pt x="143122" y="80006"/>
                </a:cubicBezTo>
                <a:lnTo>
                  <a:pt x="143122" y="53048"/>
                </a:lnTo>
                <a:cubicBezTo>
                  <a:pt x="143122" y="23794"/>
                  <a:pt x="166916" y="0"/>
                  <a:pt x="196170" y="0"/>
                </a:cubicBezTo>
                <a:close/>
              </a:path>
            </a:pathLst>
          </a:custGeom>
          <a:solidFill>
            <a:schemeClr val="accent1"/>
          </a:solidFill>
          <a:ln w="807" cap="flat">
            <a:noFill/>
            <a:prstDash val="solid"/>
            <a:miter/>
          </a:ln>
        </p:spPr>
        <p:txBody>
          <a:bodyPr rtlCol="0" anchor="ctr"/>
          <a:lstStyle/>
          <a:p>
            <a:endParaRPr lang="en-GB" noProof="0" dirty="0"/>
          </a:p>
        </p:txBody>
      </p:sp>
      <p:sp>
        <p:nvSpPr>
          <p:cNvPr id="46" name="Free-form: Shape 45">
            <a:extLst>
              <a:ext uri="{FF2B5EF4-FFF2-40B4-BE49-F238E27FC236}">
                <a16:creationId xmlns:a16="http://schemas.microsoft.com/office/drawing/2014/main" id="{70D164D1-E91F-F9A8-B73E-E65891D08F0B}"/>
              </a:ext>
            </a:extLst>
          </p:cNvPr>
          <p:cNvSpPr/>
          <p:nvPr/>
        </p:nvSpPr>
        <p:spPr>
          <a:xfrm>
            <a:off x="6930105" y="1888581"/>
            <a:ext cx="178600" cy="494515"/>
          </a:xfrm>
          <a:custGeom>
            <a:avLst/>
            <a:gdLst>
              <a:gd name="connsiteX0" fmla="*/ 76055 w 177243"/>
              <a:gd name="connsiteY0" fmla="*/ 408402 h 490761"/>
              <a:gd name="connsiteX1" fmla="*/ 102737 w 177243"/>
              <a:gd name="connsiteY1" fmla="*/ 408402 h 490761"/>
              <a:gd name="connsiteX2" fmla="*/ 96596 w 177243"/>
              <a:gd name="connsiteY2" fmla="*/ 449938 h 490761"/>
              <a:gd name="connsiteX3" fmla="*/ 89400 w 177243"/>
              <a:gd name="connsiteY3" fmla="*/ 455317 h 490761"/>
              <a:gd name="connsiteX4" fmla="*/ 89392 w 177243"/>
              <a:gd name="connsiteY4" fmla="*/ 455317 h 490761"/>
              <a:gd name="connsiteX5" fmla="*/ 82196 w 177243"/>
              <a:gd name="connsiteY5" fmla="*/ 449938 h 490761"/>
              <a:gd name="connsiteX6" fmla="*/ 35136 w 177243"/>
              <a:gd name="connsiteY6" fmla="*/ 86488 h 490761"/>
              <a:gd name="connsiteX7" fmla="*/ 35136 w 177243"/>
              <a:gd name="connsiteY7" fmla="*/ 294705 h 490761"/>
              <a:gd name="connsiteX8" fmla="*/ 64203 w 177243"/>
              <a:gd name="connsiteY8" fmla="*/ 458928 h 490761"/>
              <a:gd name="connsiteX9" fmla="*/ 88614 w 177243"/>
              <a:gd name="connsiteY9" fmla="*/ 479396 h 490761"/>
              <a:gd name="connsiteX10" fmla="*/ 113024 w 177243"/>
              <a:gd name="connsiteY10" fmla="*/ 458928 h 490761"/>
              <a:gd name="connsiteX11" fmla="*/ 142092 w 177243"/>
              <a:gd name="connsiteY11" fmla="*/ 294705 h 490761"/>
              <a:gd name="connsiteX12" fmla="*/ 142092 w 177243"/>
              <a:gd name="connsiteY12" fmla="*/ 86488 h 490761"/>
              <a:gd name="connsiteX13" fmla="*/ 11358 w 177243"/>
              <a:gd name="connsiteY13" fmla="*/ 11358 h 490761"/>
              <a:gd name="connsiteX14" fmla="*/ 11358 w 177243"/>
              <a:gd name="connsiteY14" fmla="*/ 75130 h 490761"/>
              <a:gd name="connsiteX15" fmla="*/ 165878 w 177243"/>
              <a:gd name="connsiteY15" fmla="*/ 75130 h 490761"/>
              <a:gd name="connsiteX16" fmla="*/ 165878 w 177243"/>
              <a:gd name="connsiteY16" fmla="*/ 11358 h 490761"/>
              <a:gd name="connsiteX17" fmla="*/ 5679 w 177243"/>
              <a:gd name="connsiteY17" fmla="*/ 0 h 490761"/>
              <a:gd name="connsiteX18" fmla="*/ 171557 w 177243"/>
              <a:gd name="connsiteY18" fmla="*/ 0 h 490761"/>
              <a:gd name="connsiteX19" fmla="*/ 171565 w 177243"/>
              <a:gd name="connsiteY19" fmla="*/ 0 h 490761"/>
              <a:gd name="connsiteX20" fmla="*/ 177243 w 177243"/>
              <a:gd name="connsiteY20" fmla="*/ 5679 h 490761"/>
              <a:gd name="connsiteX21" fmla="*/ 177243 w 177243"/>
              <a:gd name="connsiteY21" fmla="*/ 80809 h 490761"/>
              <a:gd name="connsiteX22" fmla="*/ 171565 w 177243"/>
              <a:gd name="connsiteY22" fmla="*/ 86488 h 490761"/>
              <a:gd name="connsiteX23" fmla="*/ 153457 w 177243"/>
              <a:gd name="connsiteY23" fmla="*/ 86488 h 490761"/>
              <a:gd name="connsiteX24" fmla="*/ 153457 w 177243"/>
              <a:gd name="connsiteY24" fmla="*/ 295703 h 490761"/>
              <a:gd name="connsiteX25" fmla="*/ 153368 w 177243"/>
              <a:gd name="connsiteY25" fmla="*/ 296198 h 490761"/>
              <a:gd name="connsiteX26" fmla="*/ 124220 w 177243"/>
              <a:gd name="connsiteY26" fmla="*/ 460915 h 490761"/>
              <a:gd name="connsiteX27" fmla="*/ 88622 w 177243"/>
              <a:gd name="connsiteY27" fmla="*/ 490761 h 490761"/>
              <a:gd name="connsiteX28" fmla="*/ 53024 w 177243"/>
              <a:gd name="connsiteY28" fmla="*/ 460915 h 490761"/>
              <a:gd name="connsiteX29" fmla="*/ 23786 w 177243"/>
              <a:gd name="connsiteY29" fmla="*/ 295711 h 490761"/>
              <a:gd name="connsiteX30" fmla="*/ 23786 w 177243"/>
              <a:gd name="connsiteY30" fmla="*/ 86488 h 490761"/>
              <a:gd name="connsiteX31" fmla="*/ 5679 w 177243"/>
              <a:gd name="connsiteY31" fmla="*/ 86488 h 490761"/>
              <a:gd name="connsiteX32" fmla="*/ 0 w 177243"/>
              <a:gd name="connsiteY32" fmla="*/ 80809 h 490761"/>
              <a:gd name="connsiteX33" fmla="*/ 0 w 177243"/>
              <a:gd name="connsiteY33" fmla="*/ 5679 h 490761"/>
              <a:gd name="connsiteX34" fmla="*/ 5679 w 177243"/>
              <a:gd name="connsiteY34" fmla="*/ 0 h 49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77243" h="490761">
                <a:moveTo>
                  <a:pt x="76055" y="408402"/>
                </a:moveTo>
                <a:lnTo>
                  <a:pt x="102737" y="408402"/>
                </a:lnTo>
                <a:lnTo>
                  <a:pt x="96596" y="449938"/>
                </a:lnTo>
                <a:cubicBezTo>
                  <a:pt x="96596" y="449938"/>
                  <a:pt x="96393" y="455317"/>
                  <a:pt x="89400" y="455317"/>
                </a:cubicBezTo>
                <a:lnTo>
                  <a:pt x="89392" y="455317"/>
                </a:lnTo>
                <a:cubicBezTo>
                  <a:pt x="82407" y="455317"/>
                  <a:pt x="82196" y="449938"/>
                  <a:pt x="82196" y="449938"/>
                </a:cubicBezTo>
                <a:close/>
                <a:moveTo>
                  <a:pt x="35136" y="86488"/>
                </a:moveTo>
                <a:lnTo>
                  <a:pt x="35136" y="294705"/>
                </a:lnTo>
                <a:lnTo>
                  <a:pt x="64203" y="458928"/>
                </a:lnTo>
                <a:cubicBezTo>
                  <a:pt x="66304" y="470788"/>
                  <a:pt x="76566" y="479396"/>
                  <a:pt x="88614" y="479396"/>
                </a:cubicBezTo>
                <a:cubicBezTo>
                  <a:pt x="100661" y="479396"/>
                  <a:pt x="110923" y="470788"/>
                  <a:pt x="113024" y="458928"/>
                </a:cubicBezTo>
                <a:lnTo>
                  <a:pt x="142092" y="294705"/>
                </a:lnTo>
                <a:lnTo>
                  <a:pt x="142092" y="86488"/>
                </a:lnTo>
                <a:close/>
                <a:moveTo>
                  <a:pt x="11358" y="11358"/>
                </a:moveTo>
                <a:lnTo>
                  <a:pt x="11358" y="75130"/>
                </a:lnTo>
                <a:lnTo>
                  <a:pt x="165878" y="75130"/>
                </a:lnTo>
                <a:lnTo>
                  <a:pt x="165878" y="11358"/>
                </a:lnTo>
                <a:close/>
                <a:moveTo>
                  <a:pt x="5679" y="0"/>
                </a:moveTo>
                <a:lnTo>
                  <a:pt x="171557" y="0"/>
                </a:lnTo>
                <a:lnTo>
                  <a:pt x="171565" y="0"/>
                </a:lnTo>
                <a:cubicBezTo>
                  <a:pt x="174704" y="0"/>
                  <a:pt x="177243" y="2539"/>
                  <a:pt x="177243" y="5679"/>
                </a:cubicBezTo>
                <a:lnTo>
                  <a:pt x="177243" y="80809"/>
                </a:lnTo>
                <a:cubicBezTo>
                  <a:pt x="177243" y="83949"/>
                  <a:pt x="174704" y="86488"/>
                  <a:pt x="171565" y="86488"/>
                </a:cubicBezTo>
                <a:lnTo>
                  <a:pt x="153457" y="86488"/>
                </a:lnTo>
                <a:lnTo>
                  <a:pt x="153457" y="295703"/>
                </a:lnTo>
                <a:lnTo>
                  <a:pt x="153368" y="296198"/>
                </a:lnTo>
                <a:lnTo>
                  <a:pt x="124220" y="460915"/>
                </a:lnTo>
                <a:cubicBezTo>
                  <a:pt x="121161" y="478211"/>
                  <a:pt x="106185" y="490761"/>
                  <a:pt x="88622" y="490761"/>
                </a:cubicBezTo>
                <a:cubicBezTo>
                  <a:pt x="71058" y="490761"/>
                  <a:pt x="56082" y="478211"/>
                  <a:pt x="53024" y="460915"/>
                </a:cubicBezTo>
                <a:lnTo>
                  <a:pt x="23786" y="295711"/>
                </a:lnTo>
                <a:lnTo>
                  <a:pt x="23786" y="86488"/>
                </a:lnTo>
                <a:lnTo>
                  <a:pt x="5679" y="86488"/>
                </a:lnTo>
                <a:cubicBezTo>
                  <a:pt x="2539" y="86488"/>
                  <a:pt x="0" y="83949"/>
                  <a:pt x="0" y="80809"/>
                </a:cubicBezTo>
                <a:lnTo>
                  <a:pt x="0" y="5679"/>
                </a:lnTo>
                <a:cubicBezTo>
                  <a:pt x="0" y="2539"/>
                  <a:pt x="2539" y="0"/>
                  <a:pt x="5679" y="0"/>
                </a:cubicBezTo>
                <a:close/>
              </a:path>
            </a:pathLst>
          </a:custGeom>
          <a:solidFill>
            <a:schemeClr val="accent1"/>
          </a:solidFill>
          <a:ln w="786" cap="flat">
            <a:noFill/>
            <a:prstDash val="solid"/>
            <a:miter/>
          </a:ln>
        </p:spPr>
        <p:txBody>
          <a:bodyPr rtlCol="0" anchor="ctr"/>
          <a:lstStyle/>
          <a:p>
            <a:endParaRPr lang="en-GB" noProof="0" dirty="0"/>
          </a:p>
        </p:txBody>
      </p:sp>
      <p:sp>
        <p:nvSpPr>
          <p:cNvPr id="47" name="Graphic 157">
            <a:extLst>
              <a:ext uri="{FF2B5EF4-FFF2-40B4-BE49-F238E27FC236}">
                <a16:creationId xmlns:a16="http://schemas.microsoft.com/office/drawing/2014/main" id="{C63A6B8D-79D3-F84C-0FDD-56D87B1289B2}"/>
              </a:ext>
            </a:extLst>
          </p:cNvPr>
          <p:cNvSpPr/>
          <p:nvPr/>
        </p:nvSpPr>
        <p:spPr>
          <a:xfrm>
            <a:off x="2991248" y="1895058"/>
            <a:ext cx="541128" cy="481561"/>
          </a:xfrm>
          <a:custGeom>
            <a:avLst/>
            <a:gdLst>
              <a:gd name="connsiteX0" fmla="*/ 555843 w 561521"/>
              <a:gd name="connsiteY0" fmla="*/ 0 h 499711"/>
              <a:gd name="connsiteX1" fmla="*/ 477865 w 561521"/>
              <a:gd name="connsiteY1" fmla="*/ 0 h 499711"/>
              <a:gd name="connsiteX2" fmla="*/ 334474 w 561521"/>
              <a:gd name="connsiteY2" fmla="*/ 59392 h 499711"/>
              <a:gd name="connsiteX3" fmla="*/ 275082 w 561521"/>
              <a:gd name="connsiteY3" fmla="*/ 202782 h 499711"/>
              <a:gd name="connsiteX4" fmla="*/ 275082 w 561521"/>
              <a:gd name="connsiteY4" fmla="*/ 219340 h 499711"/>
              <a:gd name="connsiteX5" fmla="*/ 227047 w 561521"/>
              <a:gd name="connsiteY5" fmla="*/ 143147 h 499711"/>
              <a:gd name="connsiteX6" fmla="*/ 83657 w 561521"/>
              <a:gd name="connsiteY6" fmla="*/ 83754 h 499711"/>
              <a:gd name="connsiteX7" fmla="*/ 5679 w 561521"/>
              <a:gd name="connsiteY7" fmla="*/ 83754 h 499711"/>
              <a:gd name="connsiteX8" fmla="*/ 0 w 561521"/>
              <a:gd name="connsiteY8" fmla="*/ 89433 h 499711"/>
              <a:gd name="connsiteX9" fmla="*/ 0 w 561521"/>
              <a:gd name="connsiteY9" fmla="*/ 167412 h 499711"/>
              <a:gd name="connsiteX10" fmla="*/ 59392 w 561521"/>
              <a:gd name="connsiteY10" fmla="*/ 310802 h 499711"/>
              <a:gd name="connsiteX11" fmla="*/ 202783 w 561521"/>
              <a:gd name="connsiteY11" fmla="*/ 370194 h 499711"/>
              <a:gd name="connsiteX12" fmla="*/ 275082 w 561521"/>
              <a:gd name="connsiteY12" fmla="*/ 370194 h 499711"/>
              <a:gd name="connsiteX13" fmla="*/ 275082 w 561521"/>
              <a:gd name="connsiteY13" fmla="*/ 499712 h 499711"/>
              <a:gd name="connsiteX14" fmla="*/ 286440 w 561521"/>
              <a:gd name="connsiteY14" fmla="*/ 499712 h 499711"/>
              <a:gd name="connsiteX15" fmla="*/ 286440 w 561521"/>
              <a:gd name="connsiteY15" fmla="*/ 286537 h 499711"/>
              <a:gd name="connsiteX16" fmla="*/ 286440 w 561521"/>
              <a:gd name="connsiteY16" fmla="*/ 286440 h 499711"/>
              <a:gd name="connsiteX17" fmla="*/ 358739 w 561521"/>
              <a:gd name="connsiteY17" fmla="*/ 286440 h 499711"/>
              <a:gd name="connsiteX18" fmla="*/ 502129 w 561521"/>
              <a:gd name="connsiteY18" fmla="*/ 227047 h 499711"/>
              <a:gd name="connsiteX19" fmla="*/ 561522 w 561521"/>
              <a:gd name="connsiteY19" fmla="*/ 83657 h 499711"/>
              <a:gd name="connsiteX20" fmla="*/ 561522 w 561521"/>
              <a:gd name="connsiteY20" fmla="*/ 5679 h 499711"/>
              <a:gd name="connsiteX21" fmla="*/ 555843 w 561521"/>
              <a:gd name="connsiteY21" fmla="*/ 0 h 499711"/>
              <a:gd name="connsiteX22" fmla="*/ 275082 w 561521"/>
              <a:gd name="connsiteY22" fmla="*/ 350805 h 499711"/>
              <a:gd name="connsiteX23" fmla="*/ 131116 w 561521"/>
              <a:gd name="connsiteY23" fmla="*/ 206839 h 499711"/>
              <a:gd name="connsiteX24" fmla="*/ 123084 w 561521"/>
              <a:gd name="connsiteY24" fmla="*/ 214870 h 499711"/>
              <a:gd name="connsiteX25" fmla="*/ 183296 w 561521"/>
              <a:gd name="connsiteY25" fmla="*/ 275082 h 499711"/>
              <a:gd name="connsiteX26" fmla="*/ 123376 w 561521"/>
              <a:gd name="connsiteY26" fmla="*/ 275082 h 499711"/>
              <a:gd name="connsiteX27" fmla="*/ 123376 w 561521"/>
              <a:gd name="connsiteY27" fmla="*/ 286440 h 499711"/>
              <a:gd name="connsiteX28" fmla="*/ 194654 w 561521"/>
              <a:gd name="connsiteY28" fmla="*/ 286440 h 499711"/>
              <a:gd name="connsiteX29" fmla="*/ 267051 w 561521"/>
              <a:gd name="connsiteY29" fmla="*/ 358836 h 499711"/>
              <a:gd name="connsiteX30" fmla="*/ 202783 w 561521"/>
              <a:gd name="connsiteY30" fmla="*/ 358836 h 499711"/>
              <a:gd name="connsiteX31" fmla="*/ 67424 w 561521"/>
              <a:gd name="connsiteY31" fmla="*/ 302770 h 499711"/>
              <a:gd name="connsiteX32" fmla="*/ 11358 w 561521"/>
              <a:gd name="connsiteY32" fmla="*/ 167412 h 499711"/>
              <a:gd name="connsiteX33" fmla="*/ 11358 w 561521"/>
              <a:gd name="connsiteY33" fmla="*/ 95112 h 499711"/>
              <a:gd name="connsiteX34" fmla="*/ 83657 w 561521"/>
              <a:gd name="connsiteY34" fmla="*/ 95112 h 499711"/>
              <a:gd name="connsiteX35" fmla="*/ 219016 w 561521"/>
              <a:gd name="connsiteY35" fmla="*/ 151178 h 499711"/>
              <a:gd name="connsiteX36" fmla="*/ 275082 w 561521"/>
              <a:gd name="connsiteY36" fmla="*/ 286537 h 499711"/>
              <a:gd name="connsiteX37" fmla="*/ 275082 w 561521"/>
              <a:gd name="connsiteY37" fmla="*/ 350805 h 499711"/>
              <a:gd name="connsiteX38" fmla="*/ 550164 w 561521"/>
              <a:gd name="connsiteY38" fmla="*/ 83657 h 499711"/>
              <a:gd name="connsiteX39" fmla="*/ 494098 w 561521"/>
              <a:gd name="connsiteY39" fmla="*/ 219016 h 499711"/>
              <a:gd name="connsiteX40" fmla="*/ 358739 w 561521"/>
              <a:gd name="connsiteY40" fmla="*/ 275082 h 499711"/>
              <a:gd name="connsiteX41" fmla="*/ 294471 w 561521"/>
              <a:gd name="connsiteY41" fmla="*/ 275082 h 499711"/>
              <a:gd name="connsiteX42" fmla="*/ 369772 w 561521"/>
              <a:gd name="connsiteY42" fmla="*/ 199781 h 499711"/>
              <a:gd name="connsiteX43" fmla="*/ 370008 w 561521"/>
              <a:gd name="connsiteY43" fmla="*/ 199781 h 499711"/>
              <a:gd name="connsiteX44" fmla="*/ 370008 w 561521"/>
              <a:gd name="connsiteY44" fmla="*/ 199546 h 499711"/>
              <a:gd name="connsiteX45" fmla="*/ 438437 w 561521"/>
              <a:gd name="connsiteY45" fmla="*/ 131116 h 499711"/>
              <a:gd name="connsiteX46" fmla="*/ 430406 w 561521"/>
              <a:gd name="connsiteY46" fmla="*/ 123084 h 499711"/>
              <a:gd name="connsiteX47" fmla="*/ 370008 w 561521"/>
              <a:gd name="connsiteY47" fmla="*/ 183483 h 499711"/>
              <a:gd name="connsiteX48" fmla="*/ 370008 w 561521"/>
              <a:gd name="connsiteY48" fmla="*/ 123238 h 499711"/>
              <a:gd name="connsiteX49" fmla="*/ 358650 w 561521"/>
              <a:gd name="connsiteY49" fmla="*/ 123238 h 499711"/>
              <a:gd name="connsiteX50" fmla="*/ 358650 w 561521"/>
              <a:gd name="connsiteY50" fmla="*/ 194840 h 499711"/>
              <a:gd name="connsiteX51" fmla="*/ 286440 w 561521"/>
              <a:gd name="connsiteY51" fmla="*/ 267050 h 499711"/>
              <a:gd name="connsiteX52" fmla="*/ 286440 w 561521"/>
              <a:gd name="connsiteY52" fmla="*/ 202782 h 499711"/>
              <a:gd name="connsiteX53" fmla="*/ 342506 w 561521"/>
              <a:gd name="connsiteY53" fmla="*/ 67424 h 499711"/>
              <a:gd name="connsiteX54" fmla="*/ 477865 w 561521"/>
              <a:gd name="connsiteY54" fmla="*/ 11358 h 499711"/>
              <a:gd name="connsiteX55" fmla="*/ 550164 w 561521"/>
              <a:gd name="connsiteY55" fmla="*/ 11358 h 499711"/>
              <a:gd name="connsiteX56" fmla="*/ 550164 w 561521"/>
              <a:gd name="connsiteY56" fmla="*/ 83657 h 499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61521" h="499711">
                <a:moveTo>
                  <a:pt x="555843" y="0"/>
                </a:moveTo>
                <a:lnTo>
                  <a:pt x="477865" y="0"/>
                </a:lnTo>
                <a:cubicBezTo>
                  <a:pt x="423697" y="0"/>
                  <a:pt x="372774" y="21093"/>
                  <a:pt x="334474" y="59392"/>
                </a:cubicBezTo>
                <a:cubicBezTo>
                  <a:pt x="296175" y="97692"/>
                  <a:pt x="275082" y="148615"/>
                  <a:pt x="275082" y="202782"/>
                </a:cubicBezTo>
                <a:lnTo>
                  <a:pt x="275082" y="219340"/>
                </a:lnTo>
                <a:cubicBezTo>
                  <a:pt x="265152" y="190995"/>
                  <a:pt x="248911" y="165010"/>
                  <a:pt x="227047" y="143147"/>
                </a:cubicBezTo>
                <a:cubicBezTo>
                  <a:pt x="188748" y="104847"/>
                  <a:pt x="137825" y="83754"/>
                  <a:pt x="83657" y="83754"/>
                </a:cubicBezTo>
                <a:lnTo>
                  <a:pt x="5679" y="83754"/>
                </a:lnTo>
                <a:cubicBezTo>
                  <a:pt x="2539" y="83754"/>
                  <a:pt x="0" y="86294"/>
                  <a:pt x="0" y="89433"/>
                </a:cubicBezTo>
                <a:lnTo>
                  <a:pt x="0" y="167412"/>
                </a:lnTo>
                <a:cubicBezTo>
                  <a:pt x="0" y="221579"/>
                  <a:pt x="21093" y="272502"/>
                  <a:pt x="59392" y="310802"/>
                </a:cubicBezTo>
                <a:cubicBezTo>
                  <a:pt x="97692" y="349101"/>
                  <a:pt x="148615" y="370194"/>
                  <a:pt x="202783" y="370194"/>
                </a:cubicBezTo>
                <a:lnTo>
                  <a:pt x="275082" y="370194"/>
                </a:lnTo>
                <a:lnTo>
                  <a:pt x="275082" y="499712"/>
                </a:lnTo>
                <a:lnTo>
                  <a:pt x="286440" y="499712"/>
                </a:lnTo>
                <a:lnTo>
                  <a:pt x="286440" y="286537"/>
                </a:lnTo>
                <a:cubicBezTo>
                  <a:pt x="286440" y="286537"/>
                  <a:pt x="286440" y="286472"/>
                  <a:pt x="286440" y="286440"/>
                </a:cubicBezTo>
                <a:lnTo>
                  <a:pt x="358739" y="286440"/>
                </a:lnTo>
                <a:cubicBezTo>
                  <a:pt x="412907" y="286440"/>
                  <a:pt x="463830" y="265347"/>
                  <a:pt x="502129" y="227047"/>
                </a:cubicBezTo>
                <a:cubicBezTo>
                  <a:pt x="540429" y="188748"/>
                  <a:pt x="561522" y="137825"/>
                  <a:pt x="561522" y="83657"/>
                </a:cubicBezTo>
                <a:lnTo>
                  <a:pt x="561522" y="5679"/>
                </a:lnTo>
                <a:cubicBezTo>
                  <a:pt x="561522" y="2539"/>
                  <a:pt x="558983" y="0"/>
                  <a:pt x="555843" y="0"/>
                </a:cubicBezTo>
                <a:close/>
                <a:moveTo>
                  <a:pt x="275082" y="350805"/>
                </a:moveTo>
                <a:lnTo>
                  <a:pt x="131116" y="206839"/>
                </a:lnTo>
                <a:lnTo>
                  <a:pt x="123084" y="214870"/>
                </a:lnTo>
                <a:lnTo>
                  <a:pt x="183296" y="275082"/>
                </a:lnTo>
                <a:lnTo>
                  <a:pt x="123376" y="275082"/>
                </a:lnTo>
                <a:lnTo>
                  <a:pt x="123376" y="286440"/>
                </a:lnTo>
                <a:lnTo>
                  <a:pt x="194654" y="286440"/>
                </a:lnTo>
                <a:lnTo>
                  <a:pt x="267051" y="358836"/>
                </a:lnTo>
                <a:lnTo>
                  <a:pt x="202783" y="358836"/>
                </a:lnTo>
                <a:cubicBezTo>
                  <a:pt x="151649" y="358836"/>
                  <a:pt x="103582" y="338928"/>
                  <a:pt x="67424" y="302770"/>
                </a:cubicBezTo>
                <a:cubicBezTo>
                  <a:pt x="31266" y="266612"/>
                  <a:pt x="11358" y="218545"/>
                  <a:pt x="11358" y="167412"/>
                </a:cubicBezTo>
                <a:lnTo>
                  <a:pt x="11358" y="95112"/>
                </a:lnTo>
                <a:lnTo>
                  <a:pt x="83657" y="95112"/>
                </a:lnTo>
                <a:cubicBezTo>
                  <a:pt x="134791" y="95112"/>
                  <a:pt x="182858" y="115020"/>
                  <a:pt x="219016" y="151178"/>
                </a:cubicBezTo>
                <a:cubicBezTo>
                  <a:pt x="255174" y="187336"/>
                  <a:pt x="275082" y="235403"/>
                  <a:pt x="275082" y="286537"/>
                </a:cubicBezTo>
                <a:lnTo>
                  <a:pt x="275082" y="350805"/>
                </a:lnTo>
                <a:close/>
                <a:moveTo>
                  <a:pt x="550164" y="83657"/>
                </a:moveTo>
                <a:cubicBezTo>
                  <a:pt x="550164" y="134791"/>
                  <a:pt x="530256" y="182858"/>
                  <a:pt x="494098" y="219016"/>
                </a:cubicBezTo>
                <a:cubicBezTo>
                  <a:pt x="457940" y="255174"/>
                  <a:pt x="409873" y="275082"/>
                  <a:pt x="358739" y="275082"/>
                </a:cubicBezTo>
                <a:lnTo>
                  <a:pt x="294471" y="275082"/>
                </a:lnTo>
                <a:lnTo>
                  <a:pt x="369772" y="199781"/>
                </a:lnTo>
                <a:lnTo>
                  <a:pt x="370008" y="199781"/>
                </a:lnTo>
                <a:lnTo>
                  <a:pt x="370008" y="199546"/>
                </a:lnTo>
                <a:lnTo>
                  <a:pt x="438437" y="131116"/>
                </a:lnTo>
                <a:lnTo>
                  <a:pt x="430406" y="123084"/>
                </a:lnTo>
                <a:lnTo>
                  <a:pt x="370008" y="183483"/>
                </a:lnTo>
                <a:lnTo>
                  <a:pt x="370008" y="123238"/>
                </a:lnTo>
                <a:lnTo>
                  <a:pt x="358650" y="123238"/>
                </a:lnTo>
                <a:lnTo>
                  <a:pt x="358650" y="194840"/>
                </a:lnTo>
                <a:lnTo>
                  <a:pt x="286440" y="267050"/>
                </a:lnTo>
                <a:lnTo>
                  <a:pt x="286440" y="202782"/>
                </a:lnTo>
                <a:cubicBezTo>
                  <a:pt x="286440" y="151649"/>
                  <a:pt x="306348" y="103582"/>
                  <a:pt x="342506" y="67424"/>
                </a:cubicBezTo>
                <a:cubicBezTo>
                  <a:pt x="378664" y="31266"/>
                  <a:pt x="426731" y="11358"/>
                  <a:pt x="477865" y="11358"/>
                </a:cubicBezTo>
                <a:lnTo>
                  <a:pt x="550164" y="11358"/>
                </a:lnTo>
                <a:lnTo>
                  <a:pt x="550164" y="83657"/>
                </a:lnTo>
                <a:close/>
              </a:path>
            </a:pathLst>
          </a:custGeom>
          <a:solidFill>
            <a:schemeClr val="accent1"/>
          </a:solidFill>
          <a:ln w="798" cap="flat">
            <a:noFill/>
            <a:prstDash val="solid"/>
            <a:miter/>
          </a:ln>
        </p:spPr>
        <p:txBody>
          <a:bodyPr rtlCol="0" anchor="ctr"/>
          <a:lstStyle/>
          <a:p>
            <a:endParaRPr lang="en-GB" noProof="0" dirty="0"/>
          </a:p>
        </p:txBody>
      </p:sp>
      <p:sp>
        <p:nvSpPr>
          <p:cNvPr id="48" name="Free-form: Shape 47">
            <a:extLst>
              <a:ext uri="{FF2B5EF4-FFF2-40B4-BE49-F238E27FC236}">
                <a16:creationId xmlns:a16="http://schemas.microsoft.com/office/drawing/2014/main" id="{840E3377-EF27-B205-678C-D01FB13C4791}"/>
              </a:ext>
            </a:extLst>
          </p:cNvPr>
          <p:cNvSpPr/>
          <p:nvPr/>
        </p:nvSpPr>
        <p:spPr>
          <a:xfrm>
            <a:off x="1161472" y="1886477"/>
            <a:ext cx="443088" cy="498722"/>
          </a:xfrm>
          <a:custGeom>
            <a:avLst/>
            <a:gdLst>
              <a:gd name="connsiteX0" fmla="*/ 51417 w 463511"/>
              <a:gd name="connsiteY0" fmla="*/ 358231 h 521713"/>
              <a:gd name="connsiteX1" fmla="*/ 63102 w 463511"/>
              <a:gd name="connsiteY1" fmla="*/ 364975 h 521713"/>
              <a:gd name="connsiteX2" fmla="*/ 23371 w 463511"/>
              <a:gd name="connsiteY2" fmla="*/ 387913 h 521713"/>
              <a:gd name="connsiteX3" fmla="*/ 231751 w 463511"/>
              <a:gd name="connsiteY3" fmla="*/ 508224 h 521713"/>
              <a:gd name="connsiteX4" fmla="*/ 440131 w 463511"/>
              <a:gd name="connsiteY4" fmla="*/ 387913 h 521713"/>
              <a:gd name="connsiteX5" fmla="*/ 400408 w 463511"/>
              <a:gd name="connsiteY5" fmla="*/ 364975 h 521713"/>
              <a:gd name="connsiteX6" fmla="*/ 412094 w 463511"/>
              <a:gd name="connsiteY6" fmla="*/ 358231 h 521713"/>
              <a:gd name="connsiteX7" fmla="*/ 463502 w 463511"/>
              <a:gd name="connsiteY7" fmla="*/ 387913 h 521713"/>
              <a:gd name="connsiteX8" fmla="*/ 231751 w 463511"/>
              <a:gd name="connsiteY8" fmla="*/ 521713 h 521713"/>
              <a:gd name="connsiteX9" fmla="*/ 0 w 463511"/>
              <a:gd name="connsiteY9" fmla="*/ 387913 h 521713"/>
              <a:gd name="connsiteX10" fmla="*/ 51492 w 463511"/>
              <a:gd name="connsiteY10" fmla="*/ 273485 h 521713"/>
              <a:gd name="connsiteX11" fmla="*/ 63178 w 463511"/>
              <a:gd name="connsiteY11" fmla="*/ 280229 h 521713"/>
              <a:gd name="connsiteX12" fmla="*/ 23371 w 463511"/>
              <a:gd name="connsiteY12" fmla="*/ 303208 h 521713"/>
              <a:gd name="connsiteX13" fmla="*/ 231751 w 463511"/>
              <a:gd name="connsiteY13" fmla="*/ 423520 h 521713"/>
              <a:gd name="connsiteX14" fmla="*/ 440131 w 463511"/>
              <a:gd name="connsiteY14" fmla="*/ 303208 h 521713"/>
              <a:gd name="connsiteX15" fmla="*/ 400333 w 463511"/>
              <a:gd name="connsiteY15" fmla="*/ 280229 h 521713"/>
              <a:gd name="connsiteX16" fmla="*/ 412019 w 463511"/>
              <a:gd name="connsiteY16" fmla="*/ 273485 h 521713"/>
              <a:gd name="connsiteX17" fmla="*/ 463502 w 463511"/>
              <a:gd name="connsiteY17" fmla="*/ 303208 h 521713"/>
              <a:gd name="connsiteX18" fmla="*/ 231751 w 463511"/>
              <a:gd name="connsiteY18" fmla="*/ 437017 h 521713"/>
              <a:gd name="connsiteX19" fmla="*/ 0 w 463511"/>
              <a:gd name="connsiteY19" fmla="*/ 303208 h 521713"/>
              <a:gd name="connsiteX20" fmla="*/ 51767 w 463511"/>
              <a:gd name="connsiteY20" fmla="*/ 188622 h 521713"/>
              <a:gd name="connsiteX21" fmla="*/ 63453 w 463511"/>
              <a:gd name="connsiteY21" fmla="*/ 195366 h 521713"/>
              <a:gd name="connsiteX22" fmla="*/ 23371 w 463511"/>
              <a:gd name="connsiteY22" fmla="*/ 218504 h 521713"/>
              <a:gd name="connsiteX23" fmla="*/ 231751 w 463511"/>
              <a:gd name="connsiteY23" fmla="*/ 338816 h 521713"/>
              <a:gd name="connsiteX24" fmla="*/ 440131 w 463511"/>
              <a:gd name="connsiteY24" fmla="*/ 218504 h 521713"/>
              <a:gd name="connsiteX25" fmla="*/ 400058 w 463511"/>
              <a:gd name="connsiteY25" fmla="*/ 195366 h 521713"/>
              <a:gd name="connsiteX26" fmla="*/ 411743 w 463511"/>
              <a:gd name="connsiteY26" fmla="*/ 188622 h 521713"/>
              <a:gd name="connsiteX27" fmla="*/ 463502 w 463511"/>
              <a:gd name="connsiteY27" fmla="*/ 218504 h 521713"/>
              <a:gd name="connsiteX28" fmla="*/ 231751 w 463511"/>
              <a:gd name="connsiteY28" fmla="*/ 352304 h 521713"/>
              <a:gd name="connsiteX29" fmla="*/ 0 w 463511"/>
              <a:gd name="connsiteY29" fmla="*/ 218504 h 521713"/>
              <a:gd name="connsiteX30" fmla="*/ 231751 w 463511"/>
              <a:gd name="connsiteY30" fmla="*/ 13497 h 521713"/>
              <a:gd name="connsiteX31" fmla="*/ 23371 w 463511"/>
              <a:gd name="connsiteY31" fmla="*/ 133800 h 521713"/>
              <a:gd name="connsiteX32" fmla="*/ 231751 w 463511"/>
              <a:gd name="connsiteY32" fmla="*/ 254121 h 521713"/>
              <a:gd name="connsiteX33" fmla="*/ 440131 w 463511"/>
              <a:gd name="connsiteY33" fmla="*/ 133809 h 521713"/>
              <a:gd name="connsiteX34" fmla="*/ 231751 w 463511"/>
              <a:gd name="connsiteY34" fmla="*/ 0 h 521713"/>
              <a:gd name="connsiteX35" fmla="*/ 463511 w 463511"/>
              <a:gd name="connsiteY35" fmla="*/ 133800 h 521713"/>
              <a:gd name="connsiteX36" fmla="*/ 358891 w 463511"/>
              <a:gd name="connsiteY36" fmla="*/ 194199 h 521713"/>
              <a:gd name="connsiteX37" fmla="*/ 234673 w 463511"/>
              <a:gd name="connsiteY37" fmla="*/ 265915 h 521713"/>
              <a:gd name="connsiteX38" fmla="*/ 231751 w 463511"/>
              <a:gd name="connsiteY38" fmla="*/ 267601 h 521713"/>
              <a:gd name="connsiteX39" fmla="*/ 228830 w 463511"/>
              <a:gd name="connsiteY39" fmla="*/ 265915 h 521713"/>
              <a:gd name="connsiteX40" fmla="*/ 228838 w 463511"/>
              <a:gd name="connsiteY40" fmla="*/ 265915 h 521713"/>
              <a:gd name="connsiteX41" fmla="*/ 104620 w 463511"/>
              <a:gd name="connsiteY41" fmla="*/ 194199 h 521713"/>
              <a:gd name="connsiteX42" fmla="*/ 0 w 463511"/>
              <a:gd name="connsiteY42" fmla="*/ 133800 h 521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63511" h="521713">
                <a:moveTo>
                  <a:pt x="51417" y="358231"/>
                </a:moveTo>
                <a:lnTo>
                  <a:pt x="63102" y="364975"/>
                </a:lnTo>
                <a:lnTo>
                  <a:pt x="23371" y="387913"/>
                </a:lnTo>
                <a:lnTo>
                  <a:pt x="231751" y="508224"/>
                </a:lnTo>
                <a:lnTo>
                  <a:pt x="440131" y="387913"/>
                </a:lnTo>
                <a:lnTo>
                  <a:pt x="400408" y="364975"/>
                </a:lnTo>
                <a:lnTo>
                  <a:pt x="412094" y="358231"/>
                </a:lnTo>
                <a:lnTo>
                  <a:pt x="463502" y="387913"/>
                </a:lnTo>
                <a:lnTo>
                  <a:pt x="231751" y="521713"/>
                </a:lnTo>
                <a:lnTo>
                  <a:pt x="0" y="387913"/>
                </a:lnTo>
                <a:close/>
                <a:moveTo>
                  <a:pt x="51492" y="273485"/>
                </a:moveTo>
                <a:lnTo>
                  <a:pt x="63178" y="280229"/>
                </a:lnTo>
                <a:lnTo>
                  <a:pt x="23371" y="303208"/>
                </a:lnTo>
                <a:lnTo>
                  <a:pt x="231751" y="423520"/>
                </a:lnTo>
                <a:lnTo>
                  <a:pt x="440131" y="303208"/>
                </a:lnTo>
                <a:lnTo>
                  <a:pt x="400333" y="280229"/>
                </a:lnTo>
                <a:lnTo>
                  <a:pt x="412019" y="273485"/>
                </a:lnTo>
                <a:lnTo>
                  <a:pt x="463502" y="303208"/>
                </a:lnTo>
                <a:lnTo>
                  <a:pt x="231751" y="437017"/>
                </a:lnTo>
                <a:lnTo>
                  <a:pt x="0" y="303208"/>
                </a:lnTo>
                <a:close/>
                <a:moveTo>
                  <a:pt x="51767" y="188622"/>
                </a:moveTo>
                <a:lnTo>
                  <a:pt x="63453" y="195366"/>
                </a:lnTo>
                <a:lnTo>
                  <a:pt x="23371" y="218504"/>
                </a:lnTo>
                <a:lnTo>
                  <a:pt x="231751" y="338816"/>
                </a:lnTo>
                <a:lnTo>
                  <a:pt x="440131" y="218504"/>
                </a:lnTo>
                <a:lnTo>
                  <a:pt x="400058" y="195366"/>
                </a:lnTo>
                <a:lnTo>
                  <a:pt x="411743" y="188622"/>
                </a:lnTo>
                <a:lnTo>
                  <a:pt x="463502" y="218504"/>
                </a:lnTo>
                <a:lnTo>
                  <a:pt x="231751" y="352304"/>
                </a:lnTo>
                <a:lnTo>
                  <a:pt x="0" y="218504"/>
                </a:lnTo>
                <a:close/>
                <a:moveTo>
                  <a:pt x="231751" y="13497"/>
                </a:moveTo>
                <a:lnTo>
                  <a:pt x="23371" y="133800"/>
                </a:lnTo>
                <a:lnTo>
                  <a:pt x="231751" y="254121"/>
                </a:lnTo>
                <a:lnTo>
                  <a:pt x="440131" y="133809"/>
                </a:lnTo>
                <a:close/>
                <a:moveTo>
                  <a:pt x="231751" y="0"/>
                </a:moveTo>
                <a:lnTo>
                  <a:pt x="463511" y="133800"/>
                </a:lnTo>
                <a:lnTo>
                  <a:pt x="358891" y="194199"/>
                </a:lnTo>
                <a:lnTo>
                  <a:pt x="234673" y="265915"/>
                </a:lnTo>
                <a:lnTo>
                  <a:pt x="231751" y="267601"/>
                </a:lnTo>
                <a:lnTo>
                  <a:pt x="228830" y="265915"/>
                </a:lnTo>
                <a:lnTo>
                  <a:pt x="228838" y="265915"/>
                </a:lnTo>
                <a:lnTo>
                  <a:pt x="104620" y="194199"/>
                </a:lnTo>
                <a:lnTo>
                  <a:pt x="0" y="133800"/>
                </a:lnTo>
                <a:close/>
              </a:path>
            </a:pathLst>
          </a:custGeom>
          <a:solidFill>
            <a:schemeClr val="accent1"/>
          </a:solidFill>
          <a:ln w="824" cap="flat">
            <a:noFill/>
            <a:prstDash val="solid"/>
            <a:miter/>
          </a:ln>
        </p:spPr>
        <p:txBody>
          <a:bodyPr rtlCol="0" anchor="ctr"/>
          <a:lstStyle/>
          <a:p>
            <a:endParaRPr lang="en-GB" noProof="0" dirty="0"/>
          </a:p>
        </p:txBody>
      </p:sp>
      <p:pic>
        <p:nvPicPr>
          <p:cNvPr id="49" name="Graphic 48">
            <a:extLst>
              <a:ext uri="{FF2B5EF4-FFF2-40B4-BE49-F238E27FC236}">
                <a16:creationId xmlns:a16="http://schemas.microsoft.com/office/drawing/2014/main" id="{3FFC3594-3B34-2C2D-D54A-4F972479801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23372" y="1921507"/>
            <a:ext cx="349664" cy="428662"/>
          </a:xfrm>
          <a:prstGeom prst="rect">
            <a:avLst/>
          </a:prstGeom>
        </p:spPr>
      </p:pic>
      <p:pic>
        <p:nvPicPr>
          <p:cNvPr id="50" name="Graphic 49">
            <a:extLst>
              <a:ext uri="{FF2B5EF4-FFF2-40B4-BE49-F238E27FC236}">
                <a16:creationId xmlns:a16="http://schemas.microsoft.com/office/drawing/2014/main" id="{EF5EE6D3-4DE0-D95B-B803-BD4FFF56731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891959" y="2911901"/>
            <a:ext cx="509564" cy="508733"/>
          </a:xfrm>
          <a:prstGeom prst="rect">
            <a:avLst/>
          </a:prstGeom>
        </p:spPr>
      </p:pic>
      <p:sp>
        <p:nvSpPr>
          <p:cNvPr id="75" name="Free-form: Shape 74">
            <a:extLst>
              <a:ext uri="{FF2B5EF4-FFF2-40B4-BE49-F238E27FC236}">
                <a16:creationId xmlns:a16="http://schemas.microsoft.com/office/drawing/2014/main" id="{770706A0-EBAD-9C8B-8BF9-351F70448D92}"/>
              </a:ext>
            </a:extLst>
          </p:cNvPr>
          <p:cNvSpPr/>
          <p:nvPr/>
        </p:nvSpPr>
        <p:spPr>
          <a:xfrm>
            <a:off x="10634692" y="1900654"/>
            <a:ext cx="216686" cy="448455"/>
          </a:xfrm>
          <a:custGeom>
            <a:avLst/>
            <a:gdLst>
              <a:gd name="connsiteX0" fmla="*/ 136413 w 254488"/>
              <a:gd name="connsiteY0" fmla="*/ 375367 h 526688"/>
              <a:gd name="connsiteX1" fmla="*/ 144676 w 254488"/>
              <a:gd name="connsiteY1" fmla="*/ 375367 h 526688"/>
              <a:gd name="connsiteX2" fmla="*/ 224932 w 254488"/>
              <a:gd name="connsiteY2" fmla="*/ 455622 h 526688"/>
              <a:gd name="connsiteX3" fmla="*/ 224932 w 254488"/>
              <a:gd name="connsiteY3" fmla="*/ 463886 h 526688"/>
              <a:gd name="connsiteX4" fmla="*/ 220800 w 254488"/>
              <a:gd name="connsiteY4" fmla="*/ 465597 h 526688"/>
              <a:gd name="connsiteX5" fmla="*/ 216668 w 254488"/>
              <a:gd name="connsiteY5" fmla="*/ 463886 h 526688"/>
              <a:gd name="connsiteX6" fmla="*/ 136413 w 254488"/>
              <a:gd name="connsiteY6" fmla="*/ 383630 h 526688"/>
              <a:gd name="connsiteX7" fmla="*/ 136413 w 254488"/>
              <a:gd name="connsiteY7" fmla="*/ 375367 h 526688"/>
              <a:gd name="connsiteX8" fmla="*/ 179675 w 254488"/>
              <a:gd name="connsiteY8" fmla="*/ 375359 h 526688"/>
              <a:gd name="connsiteX9" fmla="*/ 187938 w 254488"/>
              <a:gd name="connsiteY9" fmla="*/ 375359 h 526688"/>
              <a:gd name="connsiteX10" fmla="*/ 224932 w 254488"/>
              <a:gd name="connsiteY10" fmla="*/ 412352 h 526688"/>
              <a:gd name="connsiteX11" fmla="*/ 224932 w 254488"/>
              <a:gd name="connsiteY11" fmla="*/ 420616 h 526688"/>
              <a:gd name="connsiteX12" fmla="*/ 220800 w 254488"/>
              <a:gd name="connsiteY12" fmla="*/ 422327 h 526688"/>
              <a:gd name="connsiteX13" fmla="*/ 216668 w 254488"/>
              <a:gd name="connsiteY13" fmla="*/ 420616 h 526688"/>
              <a:gd name="connsiteX14" fmla="*/ 179675 w 254488"/>
              <a:gd name="connsiteY14" fmla="*/ 383622 h 526688"/>
              <a:gd name="connsiteX15" fmla="*/ 179675 w 254488"/>
              <a:gd name="connsiteY15" fmla="*/ 375359 h 526688"/>
              <a:gd name="connsiteX16" fmla="*/ 11686 w 254488"/>
              <a:gd name="connsiteY16" fmla="*/ 357722 h 526688"/>
              <a:gd name="connsiteX17" fmla="*/ 11686 w 254488"/>
              <a:gd name="connsiteY17" fmla="*/ 492716 h 526688"/>
              <a:gd name="connsiteX18" fmla="*/ 33947 w 254488"/>
              <a:gd name="connsiteY18" fmla="*/ 515002 h 526688"/>
              <a:gd name="connsiteX19" fmla="*/ 220308 w 254488"/>
              <a:gd name="connsiteY19" fmla="*/ 515002 h 526688"/>
              <a:gd name="connsiteX20" fmla="*/ 242594 w 254488"/>
              <a:gd name="connsiteY20" fmla="*/ 492716 h 526688"/>
              <a:gd name="connsiteX21" fmla="*/ 242594 w 254488"/>
              <a:gd name="connsiteY21" fmla="*/ 357722 h 526688"/>
              <a:gd name="connsiteX22" fmla="*/ 161194 w 254488"/>
              <a:gd name="connsiteY22" fmla="*/ 220916 h 526688"/>
              <a:gd name="connsiteX23" fmla="*/ 194398 w 254488"/>
              <a:gd name="connsiteY23" fmla="*/ 220916 h 526688"/>
              <a:gd name="connsiteX24" fmla="*/ 211301 w 254488"/>
              <a:gd name="connsiteY24" fmla="*/ 237818 h 526688"/>
              <a:gd name="connsiteX25" fmla="*/ 211301 w 254488"/>
              <a:gd name="connsiteY25" fmla="*/ 270997 h 526688"/>
              <a:gd name="connsiteX26" fmla="*/ 194398 w 254488"/>
              <a:gd name="connsiteY26" fmla="*/ 287900 h 526688"/>
              <a:gd name="connsiteX27" fmla="*/ 161194 w 254488"/>
              <a:gd name="connsiteY27" fmla="*/ 287900 h 526688"/>
              <a:gd name="connsiteX28" fmla="*/ 144317 w 254488"/>
              <a:gd name="connsiteY28" fmla="*/ 270997 h 526688"/>
              <a:gd name="connsiteX29" fmla="*/ 144317 w 254488"/>
              <a:gd name="connsiteY29" fmla="*/ 237818 h 526688"/>
              <a:gd name="connsiteX30" fmla="*/ 161194 w 254488"/>
              <a:gd name="connsiteY30" fmla="*/ 220916 h 526688"/>
              <a:gd name="connsiteX31" fmla="*/ 59262 w 254488"/>
              <a:gd name="connsiteY31" fmla="*/ 220916 h 526688"/>
              <a:gd name="connsiteX32" fmla="*/ 92466 w 254488"/>
              <a:gd name="connsiteY32" fmla="*/ 220916 h 526688"/>
              <a:gd name="connsiteX33" fmla="*/ 109369 w 254488"/>
              <a:gd name="connsiteY33" fmla="*/ 237818 h 526688"/>
              <a:gd name="connsiteX34" fmla="*/ 109369 w 254488"/>
              <a:gd name="connsiteY34" fmla="*/ 270997 h 526688"/>
              <a:gd name="connsiteX35" fmla="*/ 92466 w 254488"/>
              <a:gd name="connsiteY35" fmla="*/ 287900 h 526688"/>
              <a:gd name="connsiteX36" fmla="*/ 59262 w 254488"/>
              <a:gd name="connsiteY36" fmla="*/ 287900 h 526688"/>
              <a:gd name="connsiteX37" fmla="*/ 42385 w 254488"/>
              <a:gd name="connsiteY37" fmla="*/ 270997 h 526688"/>
              <a:gd name="connsiteX38" fmla="*/ 42385 w 254488"/>
              <a:gd name="connsiteY38" fmla="*/ 237818 h 526688"/>
              <a:gd name="connsiteX39" fmla="*/ 59262 w 254488"/>
              <a:gd name="connsiteY39" fmla="*/ 220916 h 526688"/>
              <a:gd name="connsiteX40" fmla="*/ 11686 w 254488"/>
              <a:gd name="connsiteY40" fmla="*/ 184433 h 526688"/>
              <a:gd name="connsiteX41" fmla="*/ 11686 w 254488"/>
              <a:gd name="connsiteY41" fmla="*/ 346037 h 526688"/>
              <a:gd name="connsiteX42" fmla="*/ 242594 w 254488"/>
              <a:gd name="connsiteY42" fmla="*/ 346037 h 526688"/>
              <a:gd name="connsiteX43" fmla="*/ 242594 w 254488"/>
              <a:gd name="connsiteY43" fmla="*/ 184433 h 526688"/>
              <a:gd name="connsiteX44" fmla="*/ 33947 w 254488"/>
              <a:gd name="connsiteY44" fmla="*/ 11686 h 526688"/>
              <a:gd name="connsiteX45" fmla="*/ 11686 w 254488"/>
              <a:gd name="connsiteY45" fmla="*/ 33972 h 526688"/>
              <a:gd name="connsiteX46" fmla="*/ 11686 w 254488"/>
              <a:gd name="connsiteY46" fmla="*/ 172739 h 526688"/>
              <a:gd name="connsiteX47" fmla="*/ 242594 w 254488"/>
              <a:gd name="connsiteY47" fmla="*/ 172739 h 526688"/>
              <a:gd name="connsiteX48" fmla="*/ 242594 w 254488"/>
              <a:gd name="connsiteY48" fmla="*/ 33972 h 526688"/>
              <a:gd name="connsiteX49" fmla="*/ 220308 w 254488"/>
              <a:gd name="connsiteY49" fmla="*/ 11686 h 526688"/>
              <a:gd name="connsiteX50" fmla="*/ 33947 w 254488"/>
              <a:gd name="connsiteY50" fmla="*/ 0 h 526688"/>
              <a:gd name="connsiteX51" fmla="*/ 220308 w 254488"/>
              <a:gd name="connsiteY51" fmla="*/ 0 h 526688"/>
              <a:gd name="connsiteX52" fmla="*/ 254280 w 254488"/>
              <a:gd name="connsiteY52" fmla="*/ 33972 h 526688"/>
              <a:gd name="connsiteX53" fmla="*/ 254280 w 254488"/>
              <a:gd name="connsiteY53" fmla="*/ 177087 h 526688"/>
              <a:gd name="connsiteX54" fmla="*/ 254488 w 254488"/>
              <a:gd name="connsiteY54" fmla="*/ 178598 h 526688"/>
              <a:gd name="connsiteX55" fmla="*/ 254280 w 254488"/>
              <a:gd name="connsiteY55" fmla="*/ 180109 h 526688"/>
              <a:gd name="connsiteX56" fmla="*/ 254280 w 254488"/>
              <a:gd name="connsiteY56" fmla="*/ 350369 h 526688"/>
              <a:gd name="connsiteX57" fmla="*/ 254488 w 254488"/>
              <a:gd name="connsiteY57" fmla="*/ 351879 h 526688"/>
              <a:gd name="connsiteX58" fmla="*/ 254280 w 254488"/>
              <a:gd name="connsiteY58" fmla="*/ 353390 h 526688"/>
              <a:gd name="connsiteX59" fmla="*/ 254280 w 254488"/>
              <a:gd name="connsiteY59" fmla="*/ 492716 h 526688"/>
              <a:gd name="connsiteX60" fmla="*/ 220308 w 254488"/>
              <a:gd name="connsiteY60" fmla="*/ 526688 h 526688"/>
              <a:gd name="connsiteX61" fmla="*/ 33947 w 254488"/>
              <a:gd name="connsiteY61" fmla="*/ 526688 h 526688"/>
              <a:gd name="connsiteX62" fmla="*/ 0 w 254488"/>
              <a:gd name="connsiteY62" fmla="*/ 492716 h 526688"/>
              <a:gd name="connsiteX63" fmla="*/ 0 w 254488"/>
              <a:gd name="connsiteY63" fmla="*/ 33972 h 526688"/>
              <a:gd name="connsiteX64" fmla="*/ 33947 w 254488"/>
              <a:gd name="connsiteY64" fmla="*/ 0 h 52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254488" h="526688">
                <a:moveTo>
                  <a:pt x="136413" y="375367"/>
                </a:moveTo>
                <a:cubicBezTo>
                  <a:pt x="138692" y="373088"/>
                  <a:pt x="142398" y="373088"/>
                  <a:pt x="144676" y="375367"/>
                </a:cubicBezTo>
                <a:lnTo>
                  <a:pt x="224932" y="455622"/>
                </a:lnTo>
                <a:cubicBezTo>
                  <a:pt x="227210" y="457901"/>
                  <a:pt x="227210" y="461607"/>
                  <a:pt x="224932" y="463886"/>
                </a:cubicBezTo>
                <a:cubicBezTo>
                  <a:pt x="223788" y="465029"/>
                  <a:pt x="222294" y="465597"/>
                  <a:pt x="220800" y="465597"/>
                </a:cubicBezTo>
                <a:cubicBezTo>
                  <a:pt x="219306" y="465597"/>
                  <a:pt x="217812" y="465029"/>
                  <a:pt x="216668" y="463886"/>
                </a:cubicBezTo>
                <a:lnTo>
                  <a:pt x="136413" y="383630"/>
                </a:lnTo>
                <a:cubicBezTo>
                  <a:pt x="134134" y="381352"/>
                  <a:pt x="134134" y="377646"/>
                  <a:pt x="136413" y="375367"/>
                </a:cubicBezTo>
                <a:close/>
                <a:moveTo>
                  <a:pt x="179675" y="375359"/>
                </a:moveTo>
                <a:cubicBezTo>
                  <a:pt x="181954" y="373080"/>
                  <a:pt x="185660" y="373080"/>
                  <a:pt x="187938" y="375359"/>
                </a:cubicBezTo>
                <a:lnTo>
                  <a:pt x="224932" y="412352"/>
                </a:lnTo>
                <a:cubicBezTo>
                  <a:pt x="227211" y="414631"/>
                  <a:pt x="227211" y="418337"/>
                  <a:pt x="224932" y="420616"/>
                </a:cubicBezTo>
                <a:cubicBezTo>
                  <a:pt x="223788" y="421759"/>
                  <a:pt x="222294" y="422327"/>
                  <a:pt x="220800" y="422327"/>
                </a:cubicBezTo>
                <a:cubicBezTo>
                  <a:pt x="219306" y="422327"/>
                  <a:pt x="217812" y="421759"/>
                  <a:pt x="216668" y="420616"/>
                </a:cubicBezTo>
                <a:lnTo>
                  <a:pt x="179675" y="383622"/>
                </a:lnTo>
                <a:cubicBezTo>
                  <a:pt x="177396" y="381344"/>
                  <a:pt x="177396" y="377638"/>
                  <a:pt x="179675" y="375359"/>
                </a:cubicBezTo>
                <a:close/>
                <a:moveTo>
                  <a:pt x="11686" y="357722"/>
                </a:moveTo>
                <a:lnTo>
                  <a:pt x="11686" y="492716"/>
                </a:lnTo>
                <a:cubicBezTo>
                  <a:pt x="11686" y="505003"/>
                  <a:pt x="21669" y="515002"/>
                  <a:pt x="33947" y="515002"/>
                </a:cubicBezTo>
                <a:lnTo>
                  <a:pt x="220308" y="515002"/>
                </a:lnTo>
                <a:cubicBezTo>
                  <a:pt x="232594" y="515002"/>
                  <a:pt x="242594" y="505003"/>
                  <a:pt x="242594" y="492716"/>
                </a:cubicBezTo>
                <a:lnTo>
                  <a:pt x="242594" y="357722"/>
                </a:lnTo>
                <a:close/>
                <a:moveTo>
                  <a:pt x="161194" y="220916"/>
                </a:moveTo>
                <a:lnTo>
                  <a:pt x="194398" y="220916"/>
                </a:lnTo>
                <a:cubicBezTo>
                  <a:pt x="203738" y="220916"/>
                  <a:pt x="211301" y="228487"/>
                  <a:pt x="211301" y="237818"/>
                </a:cubicBezTo>
                <a:lnTo>
                  <a:pt x="211301" y="270997"/>
                </a:lnTo>
                <a:cubicBezTo>
                  <a:pt x="211301" y="280337"/>
                  <a:pt x="203730" y="287900"/>
                  <a:pt x="194398" y="287900"/>
                </a:cubicBezTo>
                <a:lnTo>
                  <a:pt x="161194" y="287900"/>
                </a:lnTo>
                <a:cubicBezTo>
                  <a:pt x="151879" y="287900"/>
                  <a:pt x="144317" y="280329"/>
                  <a:pt x="144317" y="270997"/>
                </a:cubicBezTo>
                <a:lnTo>
                  <a:pt x="144317" y="237818"/>
                </a:lnTo>
                <a:cubicBezTo>
                  <a:pt x="144317" y="228478"/>
                  <a:pt x="151879" y="220916"/>
                  <a:pt x="161194" y="220916"/>
                </a:cubicBezTo>
                <a:close/>
                <a:moveTo>
                  <a:pt x="59262" y="220916"/>
                </a:moveTo>
                <a:lnTo>
                  <a:pt x="92466" y="220916"/>
                </a:lnTo>
                <a:cubicBezTo>
                  <a:pt x="101806" y="220916"/>
                  <a:pt x="109369" y="228487"/>
                  <a:pt x="109369" y="237818"/>
                </a:cubicBezTo>
                <a:lnTo>
                  <a:pt x="109369" y="270997"/>
                </a:lnTo>
                <a:cubicBezTo>
                  <a:pt x="109369" y="280337"/>
                  <a:pt x="101798" y="287900"/>
                  <a:pt x="92466" y="287900"/>
                </a:cubicBezTo>
                <a:lnTo>
                  <a:pt x="59262" y="287900"/>
                </a:lnTo>
                <a:cubicBezTo>
                  <a:pt x="49947" y="287900"/>
                  <a:pt x="42385" y="280329"/>
                  <a:pt x="42385" y="270997"/>
                </a:cubicBezTo>
                <a:lnTo>
                  <a:pt x="42385" y="237818"/>
                </a:lnTo>
                <a:cubicBezTo>
                  <a:pt x="42385" y="228478"/>
                  <a:pt x="49947" y="220916"/>
                  <a:pt x="59262" y="220916"/>
                </a:cubicBezTo>
                <a:close/>
                <a:moveTo>
                  <a:pt x="11686" y="184433"/>
                </a:moveTo>
                <a:lnTo>
                  <a:pt x="11686" y="346037"/>
                </a:lnTo>
                <a:lnTo>
                  <a:pt x="242594" y="346037"/>
                </a:lnTo>
                <a:lnTo>
                  <a:pt x="242594" y="184433"/>
                </a:lnTo>
                <a:close/>
                <a:moveTo>
                  <a:pt x="33947" y="11686"/>
                </a:moveTo>
                <a:cubicBezTo>
                  <a:pt x="21669" y="11686"/>
                  <a:pt x="11686" y="21685"/>
                  <a:pt x="11686" y="33972"/>
                </a:cubicBezTo>
                <a:lnTo>
                  <a:pt x="11686" y="172739"/>
                </a:lnTo>
                <a:lnTo>
                  <a:pt x="242594" y="172739"/>
                </a:lnTo>
                <a:lnTo>
                  <a:pt x="242594" y="33972"/>
                </a:lnTo>
                <a:cubicBezTo>
                  <a:pt x="242594" y="21685"/>
                  <a:pt x="232594" y="11686"/>
                  <a:pt x="220308" y="11686"/>
                </a:cubicBezTo>
                <a:close/>
                <a:moveTo>
                  <a:pt x="33947" y="0"/>
                </a:moveTo>
                <a:lnTo>
                  <a:pt x="220308" y="0"/>
                </a:lnTo>
                <a:cubicBezTo>
                  <a:pt x="239038" y="0"/>
                  <a:pt x="254280" y="15241"/>
                  <a:pt x="254280" y="33972"/>
                </a:cubicBezTo>
                <a:lnTo>
                  <a:pt x="254280" y="177087"/>
                </a:lnTo>
                <a:cubicBezTo>
                  <a:pt x="254413" y="177563"/>
                  <a:pt x="254488" y="178081"/>
                  <a:pt x="254488" y="178598"/>
                </a:cubicBezTo>
                <a:cubicBezTo>
                  <a:pt x="254488" y="179116"/>
                  <a:pt x="254413" y="179625"/>
                  <a:pt x="254280" y="180109"/>
                </a:cubicBezTo>
                <a:lnTo>
                  <a:pt x="254280" y="350369"/>
                </a:lnTo>
                <a:cubicBezTo>
                  <a:pt x="254413" y="350844"/>
                  <a:pt x="254488" y="351362"/>
                  <a:pt x="254488" y="351879"/>
                </a:cubicBezTo>
                <a:cubicBezTo>
                  <a:pt x="254488" y="352397"/>
                  <a:pt x="254413" y="352906"/>
                  <a:pt x="254280" y="353390"/>
                </a:cubicBezTo>
                <a:lnTo>
                  <a:pt x="254280" y="492716"/>
                </a:lnTo>
                <a:cubicBezTo>
                  <a:pt x="254280" y="511447"/>
                  <a:pt x="239038" y="526688"/>
                  <a:pt x="220308" y="526688"/>
                </a:cubicBezTo>
                <a:lnTo>
                  <a:pt x="33947" y="526688"/>
                </a:lnTo>
                <a:cubicBezTo>
                  <a:pt x="15233" y="526688"/>
                  <a:pt x="0" y="511447"/>
                  <a:pt x="0" y="492716"/>
                </a:cubicBezTo>
                <a:lnTo>
                  <a:pt x="0" y="33972"/>
                </a:lnTo>
                <a:cubicBezTo>
                  <a:pt x="0" y="15241"/>
                  <a:pt x="15233" y="0"/>
                  <a:pt x="33947" y="0"/>
                </a:cubicBezTo>
                <a:close/>
              </a:path>
            </a:pathLst>
          </a:custGeom>
          <a:solidFill>
            <a:schemeClr val="accent1"/>
          </a:solidFill>
          <a:ln w="812" cap="flat">
            <a:noFill/>
            <a:prstDash val="solid"/>
            <a:miter/>
          </a:ln>
        </p:spPr>
        <p:txBody>
          <a:bodyPr rtlCol="0" anchor="ctr"/>
          <a:lstStyle/>
          <a:p>
            <a:endParaRPr lang="en-GB" noProof="0" dirty="0"/>
          </a:p>
        </p:txBody>
      </p:sp>
      <p:sp>
        <p:nvSpPr>
          <p:cNvPr id="79" name="Free-form: Shape 78">
            <a:extLst>
              <a:ext uri="{FF2B5EF4-FFF2-40B4-BE49-F238E27FC236}">
                <a16:creationId xmlns:a16="http://schemas.microsoft.com/office/drawing/2014/main" id="{09244E22-9CDB-4A49-75AA-3644AFD87B04}"/>
              </a:ext>
            </a:extLst>
          </p:cNvPr>
          <p:cNvSpPr/>
          <p:nvPr/>
        </p:nvSpPr>
        <p:spPr>
          <a:xfrm>
            <a:off x="1069071" y="3035026"/>
            <a:ext cx="640154" cy="385608"/>
          </a:xfrm>
          <a:custGeom>
            <a:avLst/>
            <a:gdLst>
              <a:gd name="connsiteX0" fmla="*/ 272697 w 751826"/>
              <a:gd name="connsiteY0" fmla="*/ 355192 h 452877"/>
              <a:gd name="connsiteX1" fmla="*/ 249714 w 751826"/>
              <a:gd name="connsiteY1" fmla="*/ 378037 h 452877"/>
              <a:gd name="connsiteX2" fmla="*/ 272697 w 751826"/>
              <a:gd name="connsiteY2" fmla="*/ 400882 h 452877"/>
              <a:gd name="connsiteX3" fmla="*/ 295663 w 751826"/>
              <a:gd name="connsiteY3" fmla="*/ 378037 h 452877"/>
              <a:gd name="connsiteX4" fmla="*/ 272697 w 751826"/>
              <a:gd name="connsiteY4" fmla="*/ 355192 h 452877"/>
              <a:gd name="connsiteX5" fmla="*/ 272697 w 751826"/>
              <a:gd name="connsiteY5" fmla="*/ 346082 h 452877"/>
              <a:gd name="connsiteX6" fmla="*/ 304782 w 751826"/>
              <a:gd name="connsiteY6" fmla="*/ 378037 h 452877"/>
              <a:gd name="connsiteX7" fmla="*/ 272697 w 751826"/>
              <a:gd name="connsiteY7" fmla="*/ 409993 h 452877"/>
              <a:gd name="connsiteX8" fmla="*/ 240595 w 751826"/>
              <a:gd name="connsiteY8" fmla="*/ 378037 h 452877"/>
              <a:gd name="connsiteX9" fmla="*/ 272697 w 751826"/>
              <a:gd name="connsiteY9" fmla="*/ 346082 h 452877"/>
              <a:gd name="connsiteX10" fmla="*/ 36515 w 751826"/>
              <a:gd name="connsiteY10" fmla="*/ 315887 h 452877"/>
              <a:gd name="connsiteX11" fmla="*/ 11585 w 751826"/>
              <a:gd name="connsiteY11" fmla="*/ 339860 h 452877"/>
              <a:gd name="connsiteX12" fmla="*/ 11560 w 751826"/>
              <a:gd name="connsiteY12" fmla="*/ 340323 h 452877"/>
              <a:gd name="connsiteX13" fmla="*/ 11560 w 751826"/>
              <a:gd name="connsiteY13" fmla="*/ 412119 h 452877"/>
              <a:gd name="connsiteX14" fmla="*/ 39792 w 751826"/>
              <a:gd name="connsiteY14" fmla="*/ 440197 h 452877"/>
              <a:gd name="connsiteX15" fmla="*/ 505577 w 751826"/>
              <a:gd name="connsiteY15" fmla="*/ 440197 h 452877"/>
              <a:gd name="connsiteX16" fmla="*/ 533809 w 751826"/>
              <a:gd name="connsiteY16" fmla="*/ 412119 h 452877"/>
              <a:gd name="connsiteX17" fmla="*/ 533809 w 751826"/>
              <a:gd name="connsiteY17" fmla="*/ 340331 h 452877"/>
              <a:gd name="connsiteX18" fmla="*/ 533785 w 751826"/>
              <a:gd name="connsiteY18" fmla="*/ 339860 h 452877"/>
              <a:gd name="connsiteX19" fmla="*/ 510542 w 751826"/>
              <a:gd name="connsiteY19" fmla="*/ 315887 h 452877"/>
              <a:gd name="connsiteX20" fmla="*/ 39792 w 751826"/>
              <a:gd name="connsiteY20" fmla="*/ 268972 h 452877"/>
              <a:gd name="connsiteX21" fmla="*/ 11560 w 751826"/>
              <a:gd name="connsiteY21" fmla="*/ 297050 h 452877"/>
              <a:gd name="connsiteX22" fmla="*/ 11560 w 751826"/>
              <a:gd name="connsiteY22" fmla="*/ 312334 h 452877"/>
              <a:gd name="connsiteX23" fmla="*/ 36515 w 751826"/>
              <a:gd name="connsiteY23" fmla="*/ 304335 h 452877"/>
              <a:gd name="connsiteX24" fmla="*/ 510542 w 751826"/>
              <a:gd name="connsiteY24" fmla="*/ 304335 h 452877"/>
              <a:gd name="connsiteX25" fmla="*/ 533809 w 751826"/>
              <a:gd name="connsiteY25" fmla="*/ 313235 h 452877"/>
              <a:gd name="connsiteX26" fmla="*/ 533809 w 751826"/>
              <a:gd name="connsiteY26" fmla="*/ 297050 h 452877"/>
              <a:gd name="connsiteX27" fmla="*/ 505577 w 751826"/>
              <a:gd name="connsiteY27" fmla="*/ 268972 h 452877"/>
              <a:gd name="connsiteX28" fmla="*/ 39792 w 751826"/>
              <a:gd name="connsiteY28" fmla="*/ 257412 h 452877"/>
              <a:gd name="connsiteX29" fmla="*/ 505577 w 751826"/>
              <a:gd name="connsiteY29" fmla="*/ 257412 h 452877"/>
              <a:gd name="connsiteX30" fmla="*/ 545370 w 751826"/>
              <a:gd name="connsiteY30" fmla="*/ 297050 h 452877"/>
              <a:gd name="connsiteX31" fmla="*/ 545370 w 751826"/>
              <a:gd name="connsiteY31" fmla="*/ 412119 h 452877"/>
              <a:gd name="connsiteX32" fmla="*/ 505577 w 751826"/>
              <a:gd name="connsiteY32" fmla="*/ 451757 h 452877"/>
              <a:gd name="connsiteX33" fmla="*/ 39792 w 751826"/>
              <a:gd name="connsiteY33" fmla="*/ 451757 h 452877"/>
              <a:gd name="connsiteX34" fmla="*/ 0 w 751826"/>
              <a:gd name="connsiteY34" fmla="*/ 412119 h 452877"/>
              <a:gd name="connsiteX35" fmla="*/ 0 w 751826"/>
              <a:gd name="connsiteY35" fmla="*/ 297050 h 452877"/>
              <a:gd name="connsiteX36" fmla="*/ 39792 w 751826"/>
              <a:gd name="connsiteY36" fmla="*/ 257412 h 452877"/>
              <a:gd name="connsiteX37" fmla="*/ 662921 w 751826"/>
              <a:gd name="connsiteY37" fmla="*/ 203593 h 452877"/>
              <a:gd name="connsiteX38" fmla="*/ 639938 w 751826"/>
              <a:gd name="connsiteY38" fmla="*/ 226438 h 452877"/>
              <a:gd name="connsiteX39" fmla="*/ 662921 w 751826"/>
              <a:gd name="connsiteY39" fmla="*/ 249283 h 452877"/>
              <a:gd name="connsiteX40" fmla="*/ 685895 w 751826"/>
              <a:gd name="connsiteY40" fmla="*/ 226438 h 452877"/>
              <a:gd name="connsiteX41" fmla="*/ 662921 w 751826"/>
              <a:gd name="connsiteY41" fmla="*/ 203593 h 452877"/>
              <a:gd name="connsiteX42" fmla="*/ 662921 w 751826"/>
              <a:gd name="connsiteY42" fmla="*/ 194491 h 452877"/>
              <a:gd name="connsiteX43" fmla="*/ 695006 w 751826"/>
              <a:gd name="connsiteY43" fmla="*/ 226446 h 452877"/>
              <a:gd name="connsiteX44" fmla="*/ 662921 w 751826"/>
              <a:gd name="connsiteY44" fmla="*/ 258402 h 452877"/>
              <a:gd name="connsiteX45" fmla="*/ 630819 w 751826"/>
              <a:gd name="connsiteY45" fmla="*/ 226446 h 452877"/>
              <a:gd name="connsiteX46" fmla="*/ 662921 w 751826"/>
              <a:gd name="connsiteY46" fmla="*/ 194491 h 452877"/>
              <a:gd name="connsiteX47" fmla="*/ 613636 w 751826"/>
              <a:gd name="connsiteY47" fmla="*/ 11560 h 452877"/>
              <a:gd name="connsiteX48" fmla="*/ 585558 w 751826"/>
              <a:gd name="connsiteY48" fmla="*/ 39792 h 452877"/>
              <a:gd name="connsiteX49" fmla="*/ 585558 w 751826"/>
              <a:gd name="connsiteY49" fmla="*/ 413093 h 452877"/>
              <a:gd name="connsiteX50" fmla="*/ 613636 w 751826"/>
              <a:gd name="connsiteY50" fmla="*/ 441324 h 452877"/>
              <a:gd name="connsiteX51" fmla="*/ 712188 w 751826"/>
              <a:gd name="connsiteY51" fmla="*/ 441324 h 452877"/>
              <a:gd name="connsiteX52" fmla="*/ 740266 w 751826"/>
              <a:gd name="connsiteY52" fmla="*/ 413093 h 452877"/>
              <a:gd name="connsiteX53" fmla="*/ 740266 w 751826"/>
              <a:gd name="connsiteY53" fmla="*/ 413085 h 452877"/>
              <a:gd name="connsiteX54" fmla="*/ 740266 w 751826"/>
              <a:gd name="connsiteY54" fmla="*/ 39792 h 452877"/>
              <a:gd name="connsiteX55" fmla="*/ 712188 w 751826"/>
              <a:gd name="connsiteY55" fmla="*/ 11560 h 452877"/>
              <a:gd name="connsiteX56" fmla="*/ 613636 w 751826"/>
              <a:gd name="connsiteY56" fmla="*/ 0 h 452877"/>
              <a:gd name="connsiteX57" fmla="*/ 712188 w 751826"/>
              <a:gd name="connsiteY57" fmla="*/ 0 h 452877"/>
              <a:gd name="connsiteX58" fmla="*/ 751826 w 751826"/>
              <a:gd name="connsiteY58" fmla="*/ 39792 h 452877"/>
              <a:gd name="connsiteX59" fmla="*/ 751826 w 751826"/>
              <a:gd name="connsiteY59" fmla="*/ 413085 h 452877"/>
              <a:gd name="connsiteX60" fmla="*/ 712188 w 751826"/>
              <a:gd name="connsiteY60" fmla="*/ 452877 h 452877"/>
              <a:gd name="connsiteX61" fmla="*/ 613636 w 751826"/>
              <a:gd name="connsiteY61" fmla="*/ 452877 h 452877"/>
              <a:gd name="connsiteX62" fmla="*/ 573998 w 751826"/>
              <a:gd name="connsiteY62" fmla="*/ 413085 h 452877"/>
              <a:gd name="connsiteX63" fmla="*/ 573998 w 751826"/>
              <a:gd name="connsiteY63" fmla="*/ 39792 h 452877"/>
              <a:gd name="connsiteX64" fmla="*/ 613636 w 751826"/>
              <a:gd name="connsiteY64" fmla="*/ 0 h 452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751826" h="452877">
                <a:moveTo>
                  <a:pt x="272697" y="355192"/>
                </a:moveTo>
                <a:cubicBezTo>
                  <a:pt x="260025" y="355192"/>
                  <a:pt x="249714" y="365439"/>
                  <a:pt x="249714" y="378037"/>
                </a:cubicBezTo>
                <a:cubicBezTo>
                  <a:pt x="249714" y="390636"/>
                  <a:pt x="260025" y="400882"/>
                  <a:pt x="272697" y="400882"/>
                </a:cubicBezTo>
                <a:cubicBezTo>
                  <a:pt x="285360" y="400882"/>
                  <a:pt x="295663" y="390636"/>
                  <a:pt x="295663" y="378037"/>
                </a:cubicBezTo>
                <a:cubicBezTo>
                  <a:pt x="295663" y="365439"/>
                  <a:pt x="285368" y="355192"/>
                  <a:pt x="272697" y="355192"/>
                </a:cubicBezTo>
                <a:close/>
                <a:moveTo>
                  <a:pt x="272697" y="346082"/>
                </a:moveTo>
                <a:cubicBezTo>
                  <a:pt x="290390" y="346082"/>
                  <a:pt x="304782" y="360417"/>
                  <a:pt x="304782" y="378037"/>
                </a:cubicBezTo>
                <a:cubicBezTo>
                  <a:pt x="304782" y="395658"/>
                  <a:pt x="290398" y="409993"/>
                  <a:pt x="272697" y="409993"/>
                </a:cubicBezTo>
                <a:cubicBezTo>
                  <a:pt x="254995" y="409993"/>
                  <a:pt x="240595" y="395658"/>
                  <a:pt x="240595" y="378037"/>
                </a:cubicBezTo>
                <a:cubicBezTo>
                  <a:pt x="240595" y="360417"/>
                  <a:pt x="254995" y="346082"/>
                  <a:pt x="272697" y="346082"/>
                </a:cubicBezTo>
                <a:close/>
                <a:moveTo>
                  <a:pt x="36515" y="315887"/>
                </a:moveTo>
                <a:cubicBezTo>
                  <a:pt x="15909" y="315887"/>
                  <a:pt x="11585" y="328924"/>
                  <a:pt x="11585" y="339860"/>
                </a:cubicBezTo>
                <a:cubicBezTo>
                  <a:pt x="11585" y="340014"/>
                  <a:pt x="11569" y="340168"/>
                  <a:pt x="11560" y="340323"/>
                </a:cubicBezTo>
                <a:lnTo>
                  <a:pt x="11560" y="412119"/>
                </a:lnTo>
                <a:cubicBezTo>
                  <a:pt x="11560" y="427606"/>
                  <a:pt x="24224" y="440197"/>
                  <a:pt x="39792" y="440197"/>
                </a:cubicBezTo>
                <a:lnTo>
                  <a:pt x="505577" y="440197"/>
                </a:lnTo>
                <a:cubicBezTo>
                  <a:pt x="521145" y="440197"/>
                  <a:pt x="533809" y="427598"/>
                  <a:pt x="533809" y="412119"/>
                </a:cubicBezTo>
                <a:lnTo>
                  <a:pt x="533809" y="340331"/>
                </a:lnTo>
                <a:cubicBezTo>
                  <a:pt x="533793" y="340177"/>
                  <a:pt x="533785" y="340022"/>
                  <a:pt x="533785" y="339860"/>
                </a:cubicBezTo>
                <a:cubicBezTo>
                  <a:pt x="533785" y="326418"/>
                  <a:pt x="523579" y="315887"/>
                  <a:pt x="510542" y="315887"/>
                </a:cubicBezTo>
                <a:close/>
                <a:moveTo>
                  <a:pt x="39792" y="268972"/>
                </a:moveTo>
                <a:cubicBezTo>
                  <a:pt x="24224" y="268972"/>
                  <a:pt x="11560" y="281571"/>
                  <a:pt x="11560" y="297050"/>
                </a:cubicBezTo>
                <a:lnTo>
                  <a:pt x="11560" y="312334"/>
                </a:lnTo>
                <a:cubicBezTo>
                  <a:pt x="17767" y="307175"/>
                  <a:pt x="26244" y="304335"/>
                  <a:pt x="36515" y="304335"/>
                </a:cubicBezTo>
                <a:lnTo>
                  <a:pt x="510542" y="304335"/>
                </a:lnTo>
                <a:cubicBezTo>
                  <a:pt x="519571" y="304335"/>
                  <a:pt x="527684" y="307678"/>
                  <a:pt x="533809" y="313235"/>
                </a:cubicBezTo>
                <a:lnTo>
                  <a:pt x="533809" y="297050"/>
                </a:lnTo>
                <a:cubicBezTo>
                  <a:pt x="533809" y="281563"/>
                  <a:pt x="521145" y="268972"/>
                  <a:pt x="505577" y="268972"/>
                </a:cubicBezTo>
                <a:close/>
                <a:moveTo>
                  <a:pt x="39792" y="257412"/>
                </a:moveTo>
                <a:lnTo>
                  <a:pt x="505577" y="257412"/>
                </a:lnTo>
                <a:cubicBezTo>
                  <a:pt x="527514" y="257412"/>
                  <a:pt x="545370" y="275195"/>
                  <a:pt x="545370" y="297050"/>
                </a:cubicBezTo>
                <a:lnTo>
                  <a:pt x="545370" y="412119"/>
                </a:lnTo>
                <a:cubicBezTo>
                  <a:pt x="545370" y="433974"/>
                  <a:pt x="527522" y="451757"/>
                  <a:pt x="505577" y="451757"/>
                </a:cubicBezTo>
                <a:lnTo>
                  <a:pt x="39792" y="451757"/>
                </a:lnTo>
                <a:cubicBezTo>
                  <a:pt x="17856" y="451757"/>
                  <a:pt x="0" y="433974"/>
                  <a:pt x="0" y="412119"/>
                </a:cubicBezTo>
                <a:lnTo>
                  <a:pt x="0" y="297050"/>
                </a:lnTo>
                <a:cubicBezTo>
                  <a:pt x="0" y="275195"/>
                  <a:pt x="17848" y="257412"/>
                  <a:pt x="39792" y="257412"/>
                </a:cubicBezTo>
                <a:close/>
                <a:moveTo>
                  <a:pt x="662921" y="203593"/>
                </a:moveTo>
                <a:cubicBezTo>
                  <a:pt x="650249" y="203593"/>
                  <a:pt x="639938" y="213839"/>
                  <a:pt x="639938" y="226438"/>
                </a:cubicBezTo>
                <a:cubicBezTo>
                  <a:pt x="639938" y="239037"/>
                  <a:pt x="650249" y="249283"/>
                  <a:pt x="662921" y="249283"/>
                </a:cubicBezTo>
                <a:cubicBezTo>
                  <a:pt x="675592" y="249283"/>
                  <a:pt x="685895" y="239037"/>
                  <a:pt x="685895" y="226438"/>
                </a:cubicBezTo>
                <a:cubicBezTo>
                  <a:pt x="685895" y="213839"/>
                  <a:pt x="675592" y="203593"/>
                  <a:pt x="662921" y="203593"/>
                </a:cubicBezTo>
                <a:close/>
                <a:moveTo>
                  <a:pt x="662921" y="194491"/>
                </a:moveTo>
                <a:cubicBezTo>
                  <a:pt x="680614" y="194491"/>
                  <a:pt x="695006" y="208826"/>
                  <a:pt x="695006" y="226446"/>
                </a:cubicBezTo>
                <a:cubicBezTo>
                  <a:pt x="695006" y="244067"/>
                  <a:pt x="680622" y="258402"/>
                  <a:pt x="662921" y="258402"/>
                </a:cubicBezTo>
                <a:cubicBezTo>
                  <a:pt x="645219" y="258402"/>
                  <a:pt x="630819" y="244067"/>
                  <a:pt x="630819" y="226446"/>
                </a:cubicBezTo>
                <a:cubicBezTo>
                  <a:pt x="630819" y="208826"/>
                  <a:pt x="645219" y="194491"/>
                  <a:pt x="662921" y="194491"/>
                </a:cubicBezTo>
                <a:close/>
                <a:moveTo>
                  <a:pt x="613636" y="11560"/>
                </a:moveTo>
                <a:cubicBezTo>
                  <a:pt x="598157" y="11560"/>
                  <a:pt x="585558" y="24224"/>
                  <a:pt x="585558" y="39792"/>
                </a:cubicBezTo>
                <a:lnTo>
                  <a:pt x="585558" y="413093"/>
                </a:lnTo>
                <a:cubicBezTo>
                  <a:pt x="585558" y="428661"/>
                  <a:pt x="598157" y="441324"/>
                  <a:pt x="613636" y="441324"/>
                </a:cubicBezTo>
                <a:lnTo>
                  <a:pt x="712188" y="441324"/>
                </a:lnTo>
                <a:cubicBezTo>
                  <a:pt x="727675" y="441324"/>
                  <a:pt x="740266" y="428661"/>
                  <a:pt x="740266" y="413093"/>
                </a:cubicBezTo>
                <a:lnTo>
                  <a:pt x="740266" y="413085"/>
                </a:lnTo>
                <a:lnTo>
                  <a:pt x="740266" y="39792"/>
                </a:lnTo>
                <a:cubicBezTo>
                  <a:pt x="740266" y="24224"/>
                  <a:pt x="727667" y="11560"/>
                  <a:pt x="712188" y="11560"/>
                </a:cubicBezTo>
                <a:close/>
                <a:moveTo>
                  <a:pt x="613636" y="0"/>
                </a:moveTo>
                <a:lnTo>
                  <a:pt x="712188" y="0"/>
                </a:lnTo>
                <a:cubicBezTo>
                  <a:pt x="734043" y="0"/>
                  <a:pt x="751826" y="17848"/>
                  <a:pt x="751826" y="39792"/>
                </a:cubicBezTo>
                <a:lnTo>
                  <a:pt x="751826" y="413085"/>
                </a:lnTo>
                <a:cubicBezTo>
                  <a:pt x="751826" y="435021"/>
                  <a:pt x="734043" y="452877"/>
                  <a:pt x="712188" y="452877"/>
                </a:cubicBezTo>
                <a:lnTo>
                  <a:pt x="613636" y="452877"/>
                </a:lnTo>
                <a:cubicBezTo>
                  <a:pt x="591781" y="452877"/>
                  <a:pt x="573998" y="435029"/>
                  <a:pt x="573998" y="413085"/>
                </a:cubicBezTo>
                <a:lnTo>
                  <a:pt x="573998" y="39792"/>
                </a:lnTo>
                <a:cubicBezTo>
                  <a:pt x="573998" y="17856"/>
                  <a:pt x="591781" y="0"/>
                  <a:pt x="613636" y="0"/>
                </a:cubicBezTo>
                <a:close/>
              </a:path>
            </a:pathLst>
          </a:custGeom>
          <a:solidFill>
            <a:schemeClr val="accent1"/>
          </a:solidFill>
          <a:ln w="801" cap="flat">
            <a:noFill/>
            <a:prstDash val="solid"/>
            <a:miter/>
          </a:ln>
        </p:spPr>
        <p:txBody>
          <a:bodyPr rtlCol="0" anchor="ctr"/>
          <a:lstStyle/>
          <a:p>
            <a:endParaRPr lang="en-GB" noProof="0" dirty="0"/>
          </a:p>
        </p:txBody>
      </p:sp>
      <p:pic>
        <p:nvPicPr>
          <p:cNvPr id="80" name="Graphic 79">
            <a:extLst>
              <a:ext uri="{FF2B5EF4-FFF2-40B4-BE49-F238E27FC236}">
                <a16:creationId xmlns:a16="http://schemas.microsoft.com/office/drawing/2014/main" id="{FBA605D2-64DC-F0D6-662D-B745FE96395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042377" y="2959293"/>
            <a:ext cx="451137" cy="461341"/>
          </a:xfrm>
          <a:prstGeom prst="rect">
            <a:avLst/>
          </a:prstGeom>
        </p:spPr>
      </p:pic>
      <p:pic>
        <p:nvPicPr>
          <p:cNvPr id="81" name="Graphic 80">
            <a:extLst>
              <a:ext uri="{FF2B5EF4-FFF2-40B4-BE49-F238E27FC236}">
                <a16:creationId xmlns:a16="http://schemas.microsoft.com/office/drawing/2014/main" id="{BBBD6C81-D9A5-2399-C5DA-DCFD50E1CBE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55190" y="2945817"/>
            <a:ext cx="540701" cy="474817"/>
          </a:xfrm>
          <a:prstGeom prst="rect">
            <a:avLst/>
          </a:prstGeom>
        </p:spPr>
      </p:pic>
      <p:sp>
        <p:nvSpPr>
          <p:cNvPr id="82" name="Free-form: Shape 81">
            <a:extLst>
              <a:ext uri="{FF2B5EF4-FFF2-40B4-BE49-F238E27FC236}">
                <a16:creationId xmlns:a16="http://schemas.microsoft.com/office/drawing/2014/main" id="{02A4BC90-0A62-0FF2-5340-77B127FCA4E6}"/>
              </a:ext>
            </a:extLst>
          </p:cNvPr>
          <p:cNvSpPr/>
          <p:nvPr/>
        </p:nvSpPr>
        <p:spPr>
          <a:xfrm>
            <a:off x="8659342" y="2931475"/>
            <a:ext cx="500077" cy="500066"/>
          </a:xfrm>
          <a:custGeom>
            <a:avLst/>
            <a:gdLst>
              <a:gd name="connsiteX0" fmla="*/ 34373 w 499549"/>
              <a:gd name="connsiteY0" fmla="*/ 249243 h 499541"/>
              <a:gd name="connsiteX1" fmla="*/ 180749 w 499549"/>
              <a:gd name="connsiteY1" fmla="*/ 249243 h 499541"/>
              <a:gd name="connsiteX2" fmla="*/ 180749 w 499549"/>
              <a:gd name="connsiteY2" fmla="*/ 260625 h 499541"/>
              <a:gd name="connsiteX3" fmla="*/ 34373 w 499549"/>
              <a:gd name="connsiteY3" fmla="*/ 260625 h 499541"/>
              <a:gd name="connsiteX4" fmla="*/ 11382 w 499549"/>
              <a:gd name="connsiteY4" fmla="*/ 283616 h 499541"/>
              <a:gd name="connsiteX5" fmla="*/ 11382 w 499549"/>
              <a:gd name="connsiteY5" fmla="*/ 465168 h 499541"/>
              <a:gd name="connsiteX6" fmla="*/ 34373 w 499549"/>
              <a:gd name="connsiteY6" fmla="*/ 488159 h 499541"/>
              <a:gd name="connsiteX7" fmla="*/ 215925 w 499549"/>
              <a:gd name="connsiteY7" fmla="*/ 488159 h 499541"/>
              <a:gd name="connsiteX8" fmla="*/ 238916 w 499549"/>
              <a:gd name="connsiteY8" fmla="*/ 465168 h 499541"/>
              <a:gd name="connsiteX9" fmla="*/ 238916 w 499549"/>
              <a:gd name="connsiteY9" fmla="*/ 318792 h 499541"/>
              <a:gd name="connsiteX10" fmla="*/ 250298 w 499549"/>
              <a:gd name="connsiteY10" fmla="*/ 318792 h 499541"/>
              <a:gd name="connsiteX11" fmla="*/ 250298 w 499549"/>
              <a:gd name="connsiteY11" fmla="*/ 465168 h 499541"/>
              <a:gd name="connsiteX12" fmla="*/ 215925 w 499549"/>
              <a:gd name="connsiteY12" fmla="*/ 499541 h 499541"/>
              <a:gd name="connsiteX13" fmla="*/ 34373 w 499549"/>
              <a:gd name="connsiteY13" fmla="*/ 499541 h 499541"/>
              <a:gd name="connsiteX14" fmla="*/ 0 w 499549"/>
              <a:gd name="connsiteY14" fmla="*/ 465168 h 499541"/>
              <a:gd name="connsiteX15" fmla="*/ 0 w 499549"/>
              <a:gd name="connsiteY15" fmla="*/ 283616 h 499541"/>
              <a:gd name="connsiteX16" fmla="*/ 34373 w 499549"/>
              <a:gd name="connsiteY16" fmla="*/ 249243 h 499541"/>
              <a:gd name="connsiteX17" fmla="*/ 237114 w 499549"/>
              <a:gd name="connsiteY17" fmla="*/ 127992 h 499541"/>
              <a:gd name="connsiteX18" fmla="*/ 371556 w 499549"/>
              <a:gd name="connsiteY18" fmla="*/ 127992 h 499541"/>
              <a:gd name="connsiteX19" fmla="*/ 371556 w 499549"/>
              <a:gd name="connsiteY19" fmla="*/ 262434 h 499541"/>
              <a:gd name="connsiteX20" fmla="*/ 360231 w 499549"/>
              <a:gd name="connsiteY20" fmla="*/ 262434 h 499541"/>
              <a:gd name="connsiteX21" fmla="*/ 360231 w 499549"/>
              <a:gd name="connsiteY21" fmla="*/ 147324 h 499541"/>
              <a:gd name="connsiteX22" fmla="*/ 129046 w 499549"/>
              <a:gd name="connsiteY22" fmla="*/ 378509 h 499541"/>
              <a:gd name="connsiteX23" fmla="*/ 121039 w 499549"/>
              <a:gd name="connsiteY23" fmla="*/ 370494 h 499541"/>
              <a:gd name="connsiteX24" fmla="*/ 352224 w 499549"/>
              <a:gd name="connsiteY24" fmla="*/ 139309 h 499541"/>
              <a:gd name="connsiteX25" fmla="*/ 237114 w 499549"/>
              <a:gd name="connsiteY25" fmla="*/ 139309 h 499541"/>
              <a:gd name="connsiteX26" fmla="*/ 121867 w 499549"/>
              <a:gd name="connsiteY26" fmla="*/ 0 h 499541"/>
              <a:gd name="connsiteX27" fmla="*/ 465249 w 499549"/>
              <a:gd name="connsiteY27" fmla="*/ 0 h 499541"/>
              <a:gd name="connsiteX28" fmla="*/ 499549 w 499549"/>
              <a:gd name="connsiteY28" fmla="*/ 34852 h 499541"/>
              <a:gd name="connsiteX29" fmla="*/ 499549 w 499549"/>
              <a:gd name="connsiteY29" fmla="*/ 383872 h 499541"/>
              <a:gd name="connsiteX30" fmla="*/ 465249 w 499549"/>
              <a:gd name="connsiteY30" fmla="*/ 418716 h 499541"/>
              <a:gd name="connsiteX31" fmla="*/ 278724 w 499549"/>
              <a:gd name="connsiteY31" fmla="*/ 418716 h 499541"/>
              <a:gd name="connsiteX32" fmla="*/ 278724 w 499549"/>
              <a:gd name="connsiteY32" fmla="*/ 407188 h 499541"/>
              <a:gd name="connsiteX33" fmla="*/ 465249 w 499549"/>
              <a:gd name="connsiteY33" fmla="*/ 407188 h 499541"/>
              <a:gd name="connsiteX34" fmla="*/ 488183 w 499549"/>
              <a:gd name="connsiteY34" fmla="*/ 383864 h 499541"/>
              <a:gd name="connsiteX35" fmla="*/ 488183 w 499549"/>
              <a:gd name="connsiteY35" fmla="*/ 34852 h 499541"/>
              <a:gd name="connsiteX36" fmla="*/ 465249 w 499549"/>
              <a:gd name="connsiteY36" fmla="*/ 11528 h 499541"/>
              <a:gd name="connsiteX37" fmla="*/ 121867 w 499549"/>
              <a:gd name="connsiteY37" fmla="*/ 11528 h 499541"/>
              <a:gd name="connsiteX38" fmla="*/ 98933 w 499549"/>
              <a:gd name="connsiteY38" fmla="*/ 34852 h 499541"/>
              <a:gd name="connsiteX39" fmla="*/ 98933 w 499549"/>
              <a:gd name="connsiteY39" fmla="*/ 224427 h 499541"/>
              <a:gd name="connsiteX40" fmla="*/ 87575 w 499549"/>
              <a:gd name="connsiteY40" fmla="*/ 224427 h 499541"/>
              <a:gd name="connsiteX41" fmla="*/ 87575 w 499549"/>
              <a:gd name="connsiteY41" fmla="*/ 34852 h 499541"/>
              <a:gd name="connsiteX42" fmla="*/ 121867 w 499549"/>
              <a:gd name="connsiteY42" fmla="*/ 0 h 4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99549" h="499541">
                <a:moveTo>
                  <a:pt x="34373" y="249243"/>
                </a:moveTo>
                <a:lnTo>
                  <a:pt x="180749" y="249243"/>
                </a:lnTo>
                <a:lnTo>
                  <a:pt x="180749" y="260625"/>
                </a:lnTo>
                <a:lnTo>
                  <a:pt x="34373" y="260625"/>
                </a:lnTo>
                <a:cubicBezTo>
                  <a:pt x="21693" y="260625"/>
                  <a:pt x="11382" y="270936"/>
                  <a:pt x="11382" y="283616"/>
                </a:cubicBezTo>
                <a:lnTo>
                  <a:pt x="11382" y="465168"/>
                </a:lnTo>
                <a:cubicBezTo>
                  <a:pt x="11382" y="477848"/>
                  <a:pt x="21693" y="488159"/>
                  <a:pt x="34373" y="488159"/>
                </a:cubicBezTo>
                <a:lnTo>
                  <a:pt x="215925" y="488159"/>
                </a:lnTo>
                <a:cubicBezTo>
                  <a:pt x="228605" y="488159"/>
                  <a:pt x="238916" y="477848"/>
                  <a:pt x="238916" y="465168"/>
                </a:cubicBezTo>
                <a:lnTo>
                  <a:pt x="238916" y="318792"/>
                </a:lnTo>
                <a:lnTo>
                  <a:pt x="250298" y="318792"/>
                </a:lnTo>
                <a:lnTo>
                  <a:pt x="250298" y="465168"/>
                </a:lnTo>
                <a:cubicBezTo>
                  <a:pt x="250298" y="484119"/>
                  <a:pt x="234876" y="499541"/>
                  <a:pt x="215925" y="499541"/>
                </a:cubicBezTo>
                <a:lnTo>
                  <a:pt x="34373" y="499541"/>
                </a:lnTo>
                <a:cubicBezTo>
                  <a:pt x="15422" y="499541"/>
                  <a:pt x="0" y="484119"/>
                  <a:pt x="0" y="465168"/>
                </a:cubicBezTo>
                <a:lnTo>
                  <a:pt x="0" y="283616"/>
                </a:lnTo>
                <a:cubicBezTo>
                  <a:pt x="0" y="264665"/>
                  <a:pt x="15422" y="249243"/>
                  <a:pt x="34373" y="249243"/>
                </a:cubicBezTo>
                <a:close/>
                <a:moveTo>
                  <a:pt x="237114" y="127992"/>
                </a:moveTo>
                <a:lnTo>
                  <a:pt x="371556" y="127992"/>
                </a:lnTo>
                <a:lnTo>
                  <a:pt x="371556" y="262434"/>
                </a:lnTo>
                <a:lnTo>
                  <a:pt x="360231" y="262434"/>
                </a:lnTo>
                <a:lnTo>
                  <a:pt x="360231" y="147324"/>
                </a:lnTo>
                <a:lnTo>
                  <a:pt x="129046" y="378509"/>
                </a:lnTo>
                <a:lnTo>
                  <a:pt x="121039" y="370494"/>
                </a:lnTo>
                <a:lnTo>
                  <a:pt x="352224" y="139309"/>
                </a:lnTo>
                <a:lnTo>
                  <a:pt x="237114" y="139309"/>
                </a:lnTo>
                <a:close/>
                <a:moveTo>
                  <a:pt x="121867" y="0"/>
                </a:moveTo>
                <a:lnTo>
                  <a:pt x="465249" y="0"/>
                </a:lnTo>
                <a:cubicBezTo>
                  <a:pt x="484167" y="0"/>
                  <a:pt x="499549" y="15633"/>
                  <a:pt x="499549" y="34852"/>
                </a:cubicBezTo>
                <a:lnTo>
                  <a:pt x="499549" y="383872"/>
                </a:lnTo>
                <a:cubicBezTo>
                  <a:pt x="499549" y="403083"/>
                  <a:pt x="484159" y="418716"/>
                  <a:pt x="465249" y="418716"/>
                </a:cubicBezTo>
                <a:lnTo>
                  <a:pt x="278724" y="418716"/>
                </a:lnTo>
                <a:lnTo>
                  <a:pt x="278724" y="407188"/>
                </a:lnTo>
                <a:lnTo>
                  <a:pt x="465249" y="407188"/>
                </a:lnTo>
                <a:cubicBezTo>
                  <a:pt x="477896" y="407188"/>
                  <a:pt x="488183" y="396722"/>
                  <a:pt x="488183" y="383864"/>
                </a:cubicBezTo>
                <a:lnTo>
                  <a:pt x="488183" y="34852"/>
                </a:lnTo>
                <a:cubicBezTo>
                  <a:pt x="488183" y="21993"/>
                  <a:pt x="477896" y="11528"/>
                  <a:pt x="465249" y="11528"/>
                </a:cubicBezTo>
                <a:lnTo>
                  <a:pt x="121867" y="11528"/>
                </a:lnTo>
                <a:cubicBezTo>
                  <a:pt x="109219" y="11528"/>
                  <a:pt x="98933" y="21993"/>
                  <a:pt x="98933" y="34852"/>
                </a:cubicBezTo>
                <a:lnTo>
                  <a:pt x="98933" y="224427"/>
                </a:lnTo>
                <a:lnTo>
                  <a:pt x="87575" y="224427"/>
                </a:lnTo>
                <a:lnTo>
                  <a:pt x="87575" y="34852"/>
                </a:lnTo>
                <a:cubicBezTo>
                  <a:pt x="87575" y="15633"/>
                  <a:pt x="102956" y="0"/>
                  <a:pt x="121867" y="0"/>
                </a:cubicBezTo>
                <a:close/>
              </a:path>
            </a:pathLst>
          </a:custGeom>
          <a:solidFill>
            <a:schemeClr val="accent1"/>
          </a:solidFill>
          <a:ln w="804" cap="flat">
            <a:noFill/>
            <a:prstDash val="solid"/>
            <a:miter/>
          </a:ln>
        </p:spPr>
        <p:txBody>
          <a:bodyPr rtlCol="0" anchor="ctr"/>
          <a:lstStyle/>
          <a:p>
            <a:endParaRPr lang="en-GB" noProof="0" dirty="0"/>
          </a:p>
        </p:txBody>
      </p:sp>
      <p:sp>
        <p:nvSpPr>
          <p:cNvPr id="83" name="Graphic 167">
            <a:extLst>
              <a:ext uri="{FF2B5EF4-FFF2-40B4-BE49-F238E27FC236}">
                <a16:creationId xmlns:a16="http://schemas.microsoft.com/office/drawing/2014/main" id="{B41A74FF-9AA6-0BF0-6C63-2C784B2FEF76}"/>
              </a:ext>
            </a:extLst>
          </p:cNvPr>
          <p:cNvSpPr/>
          <p:nvPr/>
        </p:nvSpPr>
        <p:spPr>
          <a:xfrm>
            <a:off x="10473775" y="2950546"/>
            <a:ext cx="587213" cy="448475"/>
          </a:xfrm>
          <a:custGeom>
            <a:avLst/>
            <a:gdLst>
              <a:gd name="connsiteX0" fmla="*/ 487543 w 574981"/>
              <a:gd name="connsiteY0" fmla="*/ 439135 h 439135"/>
              <a:gd name="connsiteX1" fmla="*/ 404024 w 574981"/>
              <a:gd name="connsiteY1" fmla="*/ 439135 h 439135"/>
              <a:gd name="connsiteX2" fmla="*/ 404024 w 574981"/>
              <a:gd name="connsiteY2" fmla="*/ 281937 h 439135"/>
              <a:gd name="connsiteX3" fmla="*/ 357466 w 574981"/>
              <a:gd name="connsiteY3" fmla="*/ 281937 h 439135"/>
              <a:gd name="connsiteX4" fmla="*/ 357466 w 574981"/>
              <a:gd name="connsiteY4" fmla="*/ 150513 h 439135"/>
              <a:gd name="connsiteX5" fmla="*/ 315102 w 574981"/>
              <a:gd name="connsiteY5" fmla="*/ 150513 h 439135"/>
              <a:gd name="connsiteX6" fmla="*/ 315102 w 574981"/>
              <a:gd name="connsiteY6" fmla="*/ 217515 h 439135"/>
              <a:gd name="connsiteX7" fmla="*/ 266402 w 574981"/>
              <a:gd name="connsiteY7" fmla="*/ 217515 h 439135"/>
              <a:gd name="connsiteX8" fmla="*/ 266402 w 574981"/>
              <a:gd name="connsiteY8" fmla="*/ 311370 h 439135"/>
              <a:gd name="connsiteX9" fmla="*/ 178218 w 574981"/>
              <a:gd name="connsiteY9" fmla="*/ 311370 h 439135"/>
              <a:gd name="connsiteX10" fmla="*/ 178218 w 574981"/>
              <a:gd name="connsiteY10" fmla="*/ 11358 h 439135"/>
              <a:gd name="connsiteX11" fmla="*/ 123401 w 574981"/>
              <a:gd name="connsiteY11" fmla="*/ 11358 h 439135"/>
              <a:gd name="connsiteX12" fmla="*/ 123401 w 574981"/>
              <a:gd name="connsiteY12" fmla="*/ 166130 h 439135"/>
              <a:gd name="connsiteX13" fmla="*/ 0 w 574981"/>
              <a:gd name="connsiteY13" fmla="*/ 166130 h 439135"/>
              <a:gd name="connsiteX14" fmla="*/ 0 w 574981"/>
              <a:gd name="connsiteY14" fmla="*/ 154772 h 439135"/>
              <a:gd name="connsiteX15" fmla="*/ 112043 w 574981"/>
              <a:gd name="connsiteY15" fmla="*/ 154772 h 439135"/>
              <a:gd name="connsiteX16" fmla="*/ 112043 w 574981"/>
              <a:gd name="connsiteY16" fmla="*/ 0 h 439135"/>
              <a:gd name="connsiteX17" fmla="*/ 189575 w 574981"/>
              <a:gd name="connsiteY17" fmla="*/ 0 h 439135"/>
              <a:gd name="connsiteX18" fmla="*/ 189575 w 574981"/>
              <a:gd name="connsiteY18" fmla="*/ 300012 h 439135"/>
              <a:gd name="connsiteX19" fmla="*/ 255044 w 574981"/>
              <a:gd name="connsiteY19" fmla="*/ 300012 h 439135"/>
              <a:gd name="connsiteX20" fmla="*/ 255044 w 574981"/>
              <a:gd name="connsiteY20" fmla="*/ 206158 h 439135"/>
              <a:gd name="connsiteX21" fmla="*/ 303744 w 574981"/>
              <a:gd name="connsiteY21" fmla="*/ 206158 h 439135"/>
              <a:gd name="connsiteX22" fmla="*/ 303744 w 574981"/>
              <a:gd name="connsiteY22" fmla="*/ 139156 h 439135"/>
              <a:gd name="connsiteX23" fmla="*/ 368824 w 574981"/>
              <a:gd name="connsiteY23" fmla="*/ 139156 h 439135"/>
              <a:gd name="connsiteX24" fmla="*/ 368824 w 574981"/>
              <a:gd name="connsiteY24" fmla="*/ 270580 h 439135"/>
              <a:gd name="connsiteX25" fmla="*/ 415382 w 574981"/>
              <a:gd name="connsiteY25" fmla="*/ 270580 h 439135"/>
              <a:gd name="connsiteX26" fmla="*/ 415382 w 574981"/>
              <a:gd name="connsiteY26" fmla="*/ 427778 h 439135"/>
              <a:gd name="connsiteX27" fmla="*/ 476186 w 574981"/>
              <a:gd name="connsiteY27" fmla="*/ 427778 h 439135"/>
              <a:gd name="connsiteX28" fmla="*/ 476186 w 574981"/>
              <a:gd name="connsiteY28" fmla="*/ 162349 h 439135"/>
              <a:gd name="connsiteX29" fmla="*/ 574981 w 574981"/>
              <a:gd name="connsiteY29" fmla="*/ 162349 h 439135"/>
              <a:gd name="connsiteX30" fmla="*/ 574981 w 574981"/>
              <a:gd name="connsiteY30" fmla="*/ 173707 h 439135"/>
              <a:gd name="connsiteX31" fmla="*/ 487543 w 574981"/>
              <a:gd name="connsiteY31" fmla="*/ 173707 h 439135"/>
              <a:gd name="connsiteX32" fmla="*/ 487543 w 574981"/>
              <a:gd name="connsiteY32" fmla="*/ 439135 h 4391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74981" h="439135">
                <a:moveTo>
                  <a:pt x="487543" y="439135"/>
                </a:moveTo>
                <a:lnTo>
                  <a:pt x="404024" y="439135"/>
                </a:lnTo>
                <a:lnTo>
                  <a:pt x="404024" y="281937"/>
                </a:lnTo>
                <a:lnTo>
                  <a:pt x="357466" y="281937"/>
                </a:lnTo>
                <a:lnTo>
                  <a:pt x="357466" y="150513"/>
                </a:lnTo>
                <a:lnTo>
                  <a:pt x="315102" y="150513"/>
                </a:lnTo>
                <a:lnTo>
                  <a:pt x="315102" y="217515"/>
                </a:lnTo>
                <a:lnTo>
                  <a:pt x="266402" y="217515"/>
                </a:lnTo>
                <a:lnTo>
                  <a:pt x="266402" y="311370"/>
                </a:lnTo>
                <a:lnTo>
                  <a:pt x="178218" y="311370"/>
                </a:lnTo>
                <a:lnTo>
                  <a:pt x="178218" y="11358"/>
                </a:lnTo>
                <a:lnTo>
                  <a:pt x="123401" y="11358"/>
                </a:lnTo>
                <a:lnTo>
                  <a:pt x="123401" y="166130"/>
                </a:lnTo>
                <a:lnTo>
                  <a:pt x="0" y="166130"/>
                </a:lnTo>
                <a:lnTo>
                  <a:pt x="0" y="154772"/>
                </a:lnTo>
                <a:lnTo>
                  <a:pt x="112043" y="154772"/>
                </a:lnTo>
                <a:lnTo>
                  <a:pt x="112043" y="0"/>
                </a:lnTo>
                <a:lnTo>
                  <a:pt x="189575" y="0"/>
                </a:lnTo>
                <a:lnTo>
                  <a:pt x="189575" y="300012"/>
                </a:lnTo>
                <a:lnTo>
                  <a:pt x="255044" y="300012"/>
                </a:lnTo>
                <a:lnTo>
                  <a:pt x="255044" y="206158"/>
                </a:lnTo>
                <a:lnTo>
                  <a:pt x="303744" y="206158"/>
                </a:lnTo>
                <a:lnTo>
                  <a:pt x="303744" y="139156"/>
                </a:lnTo>
                <a:lnTo>
                  <a:pt x="368824" y="139156"/>
                </a:lnTo>
                <a:lnTo>
                  <a:pt x="368824" y="270580"/>
                </a:lnTo>
                <a:lnTo>
                  <a:pt x="415382" y="270580"/>
                </a:lnTo>
                <a:lnTo>
                  <a:pt x="415382" y="427778"/>
                </a:lnTo>
                <a:lnTo>
                  <a:pt x="476186" y="427778"/>
                </a:lnTo>
                <a:lnTo>
                  <a:pt x="476186" y="162349"/>
                </a:lnTo>
                <a:lnTo>
                  <a:pt x="574981" y="162349"/>
                </a:lnTo>
                <a:lnTo>
                  <a:pt x="574981" y="173707"/>
                </a:lnTo>
                <a:lnTo>
                  <a:pt x="487543" y="173707"/>
                </a:lnTo>
                <a:lnTo>
                  <a:pt x="487543" y="439135"/>
                </a:lnTo>
                <a:close/>
              </a:path>
            </a:pathLst>
          </a:custGeom>
          <a:solidFill>
            <a:schemeClr val="accent1"/>
          </a:solidFill>
          <a:ln w="806" cap="flat">
            <a:noFill/>
            <a:prstDash val="solid"/>
            <a:miter/>
          </a:ln>
        </p:spPr>
        <p:txBody>
          <a:bodyPr rtlCol="0" anchor="ctr"/>
          <a:lstStyle/>
          <a:p>
            <a:endParaRPr lang="en-GB" noProof="0" dirty="0"/>
          </a:p>
        </p:txBody>
      </p:sp>
      <p:sp>
        <p:nvSpPr>
          <p:cNvPr id="84" name="Free-form: Shape 83">
            <a:extLst>
              <a:ext uri="{FF2B5EF4-FFF2-40B4-BE49-F238E27FC236}">
                <a16:creationId xmlns:a16="http://schemas.microsoft.com/office/drawing/2014/main" id="{EB083060-CDB5-D0EC-19D0-CDCD267C3AA1}"/>
              </a:ext>
            </a:extLst>
          </p:cNvPr>
          <p:cNvSpPr>
            <a:spLocks noChangeAspect="1"/>
          </p:cNvSpPr>
          <p:nvPr/>
        </p:nvSpPr>
        <p:spPr>
          <a:xfrm>
            <a:off x="1143877" y="3992142"/>
            <a:ext cx="490827" cy="490838"/>
          </a:xfrm>
          <a:custGeom>
            <a:avLst/>
            <a:gdLst>
              <a:gd name="connsiteX0" fmla="*/ 255405 w 510796"/>
              <a:gd name="connsiteY0" fmla="*/ 201546 h 510806"/>
              <a:gd name="connsiteX1" fmla="*/ 223750 w 510796"/>
              <a:gd name="connsiteY1" fmla="*/ 211833 h 510806"/>
              <a:gd name="connsiteX2" fmla="*/ 204191 w 510796"/>
              <a:gd name="connsiteY2" fmla="*/ 238759 h 510806"/>
              <a:gd name="connsiteX3" fmla="*/ 204191 w 510796"/>
              <a:gd name="connsiteY3" fmla="*/ 272045 h 510806"/>
              <a:gd name="connsiteX4" fmla="*/ 223750 w 510796"/>
              <a:gd name="connsiteY4" fmla="*/ 298970 h 510806"/>
              <a:gd name="connsiteX5" fmla="*/ 255405 w 510796"/>
              <a:gd name="connsiteY5" fmla="*/ 309257 h 510806"/>
              <a:gd name="connsiteX6" fmla="*/ 287061 w 510796"/>
              <a:gd name="connsiteY6" fmla="*/ 298970 h 510806"/>
              <a:gd name="connsiteX7" fmla="*/ 306620 w 510796"/>
              <a:gd name="connsiteY7" fmla="*/ 272045 h 510806"/>
              <a:gd name="connsiteX8" fmla="*/ 306620 w 510796"/>
              <a:gd name="connsiteY8" fmla="*/ 238759 h 510806"/>
              <a:gd name="connsiteX9" fmla="*/ 287061 w 510796"/>
              <a:gd name="connsiteY9" fmla="*/ 211833 h 510806"/>
              <a:gd name="connsiteX10" fmla="*/ 255405 w 510796"/>
              <a:gd name="connsiteY10" fmla="*/ 201546 h 510806"/>
              <a:gd name="connsiteX11" fmla="*/ 255397 w 510796"/>
              <a:gd name="connsiteY11" fmla="*/ 190197 h 510806"/>
              <a:gd name="connsiteX12" fmla="*/ 293729 w 510796"/>
              <a:gd name="connsiteY12" fmla="*/ 202650 h 510806"/>
              <a:gd name="connsiteX13" fmla="*/ 317418 w 510796"/>
              <a:gd name="connsiteY13" fmla="*/ 235254 h 510806"/>
              <a:gd name="connsiteX14" fmla="*/ 317418 w 510796"/>
              <a:gd name="connsiteY14" fmla="*/ 275557 h 510806"/>
              <a:gd name="connsiteX15" fmla="*/ 293729 w 510796"/>
              <a:gd name="connsiteY15" fmla="*/ 308162 h 510806"/>
              <a:gd name="connsiteX16" fmla="*/ 255397 w 510796"/>
              <a:gd name="connsiteY16" fmla="*/ 320615 h 510806"/>
              <a:gd name="connsiteX17" fmla="*/ 217065 w 510796"/>
              <a:gd name="connsiteY17" fmla="*/ 308162 h 510806"/>
              <a:gd name="connsiteX18" fmla="*/ 193377 w 510796"/>
              <a:gd name="connsiteY18" fmla="*/ 275557 h 510806"/>
              <a:gd name="connsiteX19" fmla="*/ 193377 w 510796"/>
              <a:gd name="connsiteY19" fmla="*/ 235254 h 510806"/>
              <a:gd name="connsiteX20" fmla="*/ 217065 w 510796"/>
              <a:gd name="connsiteY20" fmla="*/ 202650 h 510806"/>
              <a:gd name="connsiteX21" fmla="*/ 255397 w 510796"/>
              <a:gd name="connsiteY21" fmla="*/ 190197 h 510806"/>
              <a:gd name="connsiteX22" fmla="*/ 255398 w 510796"/>
              <a:gd name="connsiteY22" fmla="*/ 62382 h 510806"/>
              <a:gd name="connsiteX23" fmla="*/ 218259 w 510796"/>
              <a:gd name="connsiteY23" fmla="*/ 69823 h 510806"/>
              <a:gd name="connsiteX24" fmla="*/ 150438 w 510796"/>
              <a:gd name="connsiteY24" fmla="*/ 97917 h 510806"/>
              <a:gd name="connsiteX25" fmla="*/ 97909 w 510796"/>
              <a:gd name="connsiteY25" fmla="*/ 150446 h 510806"/>
              <a:gd name="connsiteX26" fmla="*/ 69815 w 510796"/>
              <a:gd name="connsiteY26" fmla="*/ 218267 h 510806"/>
              <a:gd name="connsiteX27" fmla="*/ 69815 w 510796"/>
              <a:gd name="connsiteY27" fmla="*/ 292545 h 510806"/>
              <a:gd name="connsiteX28" fmla="*/ 97909 w 510796"/>
              <a:gd name="connsiteY28" fmla="*/ 360367 h 510806"/>
              <a:gd name="connsiteX29" fmla="*/ 150438 w 510796"/>
              <a:gd name="connsiteY29" fmla="*/ 412895 h 510806"/>
              <a:gd name="connsiteX30" fmla="*/ 218259 w 510796"/>
              <a:gd name="connsiteY30" fmla="*/ 440989 h 510806"/>
              <a:gd name="connsiteX31" fmla="*/ 292537 w 510796"/>
              <a:gd name="connsiteY31" fmla="*/ 440989 h 510806"/>
              <a:gd name="connsiteX32" fmla="*/ 360358 w 510796"/>
              <a:gd name="connsiteY32" fmla="*/ 412895 h 510806"/>
              <a:gd name="connsiteX33" fmla="*/ 412887 w 510796"/>
              <a:gd name="connsiteY33" fmla="*/ 360367 h 510806"/>
              <a:gd name="connsiteX34" fmla="*/ 440981 w 510796"/>
              <a:gd name="connsiteY34" fmla="*/ 292545 h 510806"/>
              <a:gd name="connsiteX35" fmla="*/ 440981 w 510796"/>
              <a:gd name="connsiteY35" fmla="*/ 218267 h 510806"/>
              <a:gd name="connsiteX36" fmla="*/ 412887 w 510796"/>
              <a:gd name="connsiteY36" fmla="*/ 150446 h 510806"/>
              <a:gd name="connsiteX37" fmla="*/ 360358 w 510796"/>
              <a:gd name="connsiteY37" fmla="*/ 97917 h 510806"/>
              <a:gd name="connsiteX38" fmla="*/ 292537 w 510796"/>
              <a:gd name="connsiteY38" fmla="*/ 69823 h 510806"/>
              <a:gd name="connsiteX39" fmla="*/ 255398 w 510796"/>
              <a:gd name="connsiteY39" fmla="*/ 62382 h 510806"/>
              <a:gd name="connsiteX40" fmla="*/ 255406 w 510796"/>
              <a:gd name="connsiteY40" fmla="*/ 51023 h 510806"/>
              <a:gd name="connsiteX41" fmla="*/ 296894 w 510796"/>
              <a:gd name="connsiteY41" fmla="*/ 59333 h 510806"/>
              <a:gd name="connsiteX42" fmla="*/ 364715 w 510796"/>
              <a:gd name="connsiteY42" fmla="*/ 87427 h 510806"/>
              <a:gd name="connsiteX43" fmla="*/ 423385 w 510796"/>
              <a:gd name="connsiteY43" fmla="*/ 146097 h 510806"/>
              <a:gd name="connsiteX44" fmla="*/ 451479 w 510796"/>
              <a:gd name="connsiteY44" fmla="*/ 213918 h 510806"/>
              <a:gd name="connsiteX45" fmla="*/ 451479 w 510796"/>
              <a:gd name="connsiteY45" fmla="*/ 296894 h 510806"/>
              <a:gd name="connsiteX46" fmla="*/ 423385 w 510796"/>
              <a:gd name="connsiteY46" fmla="*/ 364715 h 510806"/>
              <a:gd name="connsiteX47" fmla="*/ 364715 w 510796"/>
              <a:gd name="connsiteY47" fmla="*/ 423385 h 510806"/>
              <a:gd name="connsiteX48" fmla="*/ 296894 w 510796"/>
              <a:gd name="connsiteY48" fmla="*/ 451479 h 510806"/>
              <a:gd name="connsiteX49" fmla="*/ 255406 w 510796"/>
              <a:gd name="connsiteY49" fmla="*/ 459794 h 510806"/>
              <a:gd name="connsiteX50" fmla="*/ 213918 w 510796"/>
              <a:gd name="connsiteY50" fmla="*/ 451479 h 510806"/>
              <a:gd name="connsiteX51" fmla="*/ 146097 w 510796"/>
              <a:gd name="connsiteY51" fmla="*/ 423385 h 510806"/>
              <a:gd name="connsiteX52" fmla="*/ 87427 w 510796"/>
              <a:gd name="connsiteY52" fmla="*/ 364715 h 510806"/>
              <a:gd name="connsiteX53" fmla="*/ 59333 w 510796"/>
              <a:gd name="connsiteY53" fmla="*/ 296894 h 510806"/>
              <a:gd name="connsiteX54" fmla="*/ 59333 w 510796"/>
              <a:gd name="connsiteY54" fmla="*/ 213918 h 510806"/>
              <a:gd name="connsiteX55" fmla="*/ 87427 w 510796"/>
              <a:gd name="connsiteY55" fmla="*/ 146097 h 510806"/>
              <a:gd name="connsiteX56" fmla="*/ 146097 w 510796"/>
              <a:gd name="connsiteY56" fmla="*/ 87427 h 510806"/>
              <a:gd name="connsiteX57" fmla="*/ 213918 w 510796"/>
              <a:gd name="connsiteY57" fmla="*/ 59333 h 510806"/>
              <a:gd name="connsiteX58" fmla="*/ 255406 w 510796"/>
              <a:gd name="connsiteY58" fmla="*/ 51023 h 510806"/>
              <a:gd name="connsiteX59" fmla="*/ 255411 w 510796"/>
              <a:gd name="connsiteY59" fmla="*/ 11368 h 510806"/>
              <a:gd name="connsiteX60" fmla="*/ 221220 w 510796"/>
              <a:gd name="connsiteY60" fmla="*/ 18219 h 510806"/>
              <a:gd name="connsiteX61" fmla="*/ 111870 w 510796"/>
              <a:gd name="connsiteY61" fmla="*/ 63511 h 510806"/>
              <a:gd name="connsiteX62" fmla="*/ 63519 w 510796"/>
              <a:gd name="connsiteY62" fmla="*/ 111862 h 510806"/>
              <a:gd name="connsiteX63" fmla="*/ 18227 w 510796"/>
              <a:gd name="connsiteY63" fmla="*/ 221212 h 510806"/>
              <a:gd name="connsiteX64" fmla="*/ 18227 w 510796"/>
              <a:gd name="connsiteY64" fmla="*/ 289592 h 510806"/>
              <a:gd name="connsiteX65" fmla="*/ 63519 w 510796"/>
              <a:gd name="connsiteY65" fmla="*/ 398942 h 510806"/>
              <a:gd name="connsiteX66" fmla="*/ 111870 w 510796"/>
              <a:gd name="connsiteY66" fmla="*/ 447293 h 510806"/>
              <a:gd name="connsiteX67" fmla="*/ 221220 w 510796"/>
              <a:gd name="connsiteY67" fmla="*/ 492585 h 510806"/>
              <a:gd name="connsiteX68" fmla="*/ 289601 w 510796"/>
              <a:gd name="connsiteY68" fmla="*/ 492585 h 510806"/>
              <a:gd name="connsiteX69" fmla="*/ 398950 w 510796"/>
              <a:gd name="connsiteY69" fmla="*/ 447293 h 510806"/>
              <a:gd name="connsiteX70" fmla="*/ 447301 w 510796"/>
              <a:gd name="connsiteY70" fmla="*/ 398942 h 510806"/>
              <a:gd name="connsiteX71" fmla="*/ 492593 w 510796"/>
              <a:gd name="connsiteY71" fmla="*/ 289592 h 510806"/>
              <a:gd name="connsiteX72" fmla="*/ 492593 w 510796"/>
              <a:gd name="connsiteY72" fmla="*/ 221212 h 510806"/>
              <a:gd name="connsiteX73" fmla="*/ 447301 w 510796"/>
              <a:gd name="connsiteY73" fmla="*/ 111862 h 510806"/>
              <a:gd name="connsiteX74" fmla="*/ 398950 w 510796"/>
              <a:gd name="connsiteY74" fmla="*/ 63511 h 510806"/>
              <a:gd name="connsiteX75" fmla="*/ 289601 w 510796"/>
              <a:gd name="connsiteY75" fmla="*/ 18219 h 510806"/>
              <a:gd name="connsiteX76" fmla="*/ 255411 w 510796"/>
              <a:gd name="connsiteY76" fmla="*/ 11368 h 510806"/>
              <a:gd name="connsiteX77" fmla="*/ 255405 w 510796"/>
              <a:gd name="connsiteY77" fmla="*/ 0 h 510806"/>
              <a:gd name="connsiteX78" fmla="*/ 293941 w 510796"/>
              <a:gd name="connsiteY78" fmla="*/ 7721 h 510806"/>
              <a:gd name="connsiteX79" fmla="*/ 403290 w 510796"/>
              <a:gd name="connsiteY79" fmla="*/ 53014 h 510806"/>
              <a:gd name="connsiteX80" fmla="*/ 457790 w 510796"/>
              <a:gd name="connsiteY80" fmla="*/ 107514 h 510806"/>
              <a:gd name="connsiteX81" fmla="*/ 503083 w 510796"/>
              <a:gd name="connsiteY81" fmla="*/ 216863 h 510806"/>
              <a:gd name="connsiteX82" fmla="*/ 503075 w 510796"/>
              <a:gd name="connsiteY82" fmla="*/ 216863 h 510806"/>
              <a:gd name="connsiteX83" fmla="*/ 503075 w 510796"/>
              <a:gd name="connsiteY83" fmla="*/ 293941 h 510806"/>
              <a:gd name="connsiteX84" fmla="*/ 457782 w 510796"/>
              <a:gd name="connsiteY84" fmla="*/ 403290 h 510806"/>
              <a:gd name="connsiteX85" fmla="*/ 403282 w 510796"/>
              <a:gd name="connsiteY85" fmla="*/ 457790 h 510806"/>
              <a:gd name="connsiteX86" fmla="*/ 293933 w 510796"/>
              <a:gd name="connsiteY86" fmla="*/ 503083 h 510806"/>
              <a:gd name="connsiteX87" fmla="*/ 255398 w 510796"/>
              <a:gd name="connsiteY87" fmla="*/ 510806 h 510806"/>
              <a:gd name="connsiteX88" fmla="*/ 216863 w 510796"/>
              <a:gd name="connsiteY88" fmla="*/ 503083 h 510806"/>
              <a:gd name="connsiteX89" fmla="*/ 107514 w 510796"/>
              <a:gd name="connsiteY89" fmla="*/ 457790 h 510806"/>
              <a:gd name="connsiteX90" fmla="*/ 53014 w 510796"/>
              <a:gd name="connsiteY90" fmla="*/ 403290 h 510806"/>
              <a:gd name="connsiteX91" fmla="*/ 7721 w 510796"/>
              <a:gd name="connsiteY91" fmla="*/ 293941 h 510806"/>
              <a:gd name="connsiteX92" fmla="*/ 7721 w 510796"/>
              <a:gd name="connsiteY92" fmla="*/ 216863 h 510806"/>
              <a:gd name="connsiteX93" fmla="*/ 53014 w 510796"/>
              <a:gd name="connsiteY93" fmla="*/ 107514 h 510806"/>
              <a:gd name="connsiteX94" fmla="*/ 107514 w 510796"/>
              <a:gd name="connsiteY94" fmla="*/ 53014 h 510806"/>
              <a:gd name="connsiteX95" fmla="*/ 216863 w 510796"/>
              <a:gd name="connsiteY95" fmla="*/ 7721 h 510806"/>
              <a:gd name="connsiteX96" fmla="*/ 255405 w 510796"/>
              <a:gd name="connsiteY96" fmla="*/ 0 h 510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510796" h="510806">
                <a:moveTo>
                  <a:pt x="255405" y="201546"/>
                </a:moveTo>
                <a:cubicBezTo>
                  <a:pt x="243958" y="201546"/>
                  <a:pt x="233015" y="205108"/>
                  <a:pt x="223750" y="211833"/>
                </a:cubicBezTo>
                <a:cubicBezTo>
                  <a:pt x="214494" y="218559"/>
                  <a:pt x="207728" y="227872"/>
                  <a:pt x="204191" y="238759"/>
                </a:cubicBezTo>
                <a:cubicBezTo>
                  <a:pt x="200654" y="249646"/>
                  <a:pt x="200654" y="261158"/>
                  <a:pt x="204191" y="272045"/>
                </a:cubicBezTo>
                <a:cubicBezTo>
                  <a:pt x="207728" y="282932"/>
                  <a:pt x="214486" y="292245"/>
                  <a:pt x="223750" y="298970"/>
                </a:cubicBezTo>
                <a:cubicBezTo>
                  <a:pt x="233015" y="305704"/>
                  <a:pt x="243958" y="309257"/>
                  <a:pt x="255405" y="309257"/>
                </a:cubicBezTo>
                <a:cubicBezTo>
                  <a:pt x="266852" y="309257"/>
                  <a:pt x="277804" y="305696"/>
                  <a:pt x="287061" y="298970"/>
                </a:cubicBezTo>
                <a:cubicBezTo>
                  <a:pt x="296317" y="292245"/>
                  <a:pt x="303083" y="282932"/>
                  <a:pt x="306620" y="272045"/>
                </a:cubicBezTo>
                <a:cubicBezTo>
                  <a:pt x="310157" y="261158"/>
                  <a:pt x="310157" y="249646"/>
                  <a:pt x="306620" y="238759"/>
                </a:cubicBezTo>
                <a:cubicBezTo>
                  <a:pt x="303083" y="227872"/>
                  <a:pt x="296325" y="218559"/>
                  <a:pt x="287061" y="211833"/>
                </a:cubicBezTo>
                <a:cubicBezTo>
                  <a:pt x="277796" y="205100"/>
                  <a:pt x="266852" y="201546"/>
                  <a:pt x="255405" y="201546"/>
                </a:cubicBezTo>
                <a:close/>
                <a:moveTo>
                  <a:pt x="255397" y="190197"/>
                </a:moveTo>
                <a:cubicBezTo>
                  <a:pt x="269262" y="190197"/>
                  <a:pt x="282518" y="194505"/>
                  <a:pt x="293729" y="202650"/>
                </a:cubicBezTo>
                <a:cubicBezTo>
                  <a:pt x="304941" y="210795"/>
                  <a:pt x="313134" y="222071"/>
                  <a:pt x="317418" y="235254"/>
                </a:cubicBezTo>
                <a:cubicBezTo>
                  <a:pt x="321701" y="248437"/>
                  <a:pt x="321701" y="262375"/>
                  <a:pt x="317418" y="275557"/>
                </a:cubicBezTo>
                <a:cubicBezTo>
                  <a:pt x="313134" y="288740"/>
                  <a:pt x="304941" y="300017"/>
                  <a:pt x="293729" y="308162"/>
                </a:cubicBezTo>
                <a:cubicBezTo>
                  <a:pt x="282509" y="316307"/>
                  <a:pt x="269262" y="320615"/>
                  <a:pt x="255397" y="320615"/>
                </a:cubicBezTo>
                <a:cubicBezTo>
                  <a:pt x="241533" y="320615"/>
                  <a:pt x="228277" y="316307"/>
                  <a:pt x="217065" y="308162"/>
                </a:cubicBezTo>
                <a:cubicBezTo>
                  <a:pt x="205854" y="300017"/>
                  <a:pt x="197660" y="288740"/>
                  <a:pt x="193377" y="275557"/>
                </a:cubicBezTo>
                <a:cubicBezTo>
                  <a:pt x="189093" y="262375"/>
                  <a:pt x="189093" y="248437"/>
                  <a:pt x="193377" y="235254"/>
                </a:cubicBezTo>
                <a:cubicBezTo>
                  <a:pt x="197660" y="222071"/>
                  <a:pt x="205854" y="210795"/>
                  <a:pt x="217065" y="202650"/>
                </a:cubicBezTo>
                <a:cubicBezTo>
                  <a:pt x="228285" y="194505"/>
                  <a:pt x="241533" y="190197"/>
                  <a:pt x="255397" y="190197"/>
                </a:cubicBezTo>
                <a:close/>
                <a:moveTo>
                  <a:pt x="255398" y="62382"/>
                </a:moveTo>
                <a:cubicBezTo>
                  <a:pt x="242816" y="62382"/>
                  <a:pt x="230233" y="64862"/>
                  <a:pt x="218259" y="69823"/>
                </a:cubicBezTo>
                <a:lnTo>
                  <a:pt x="150438" y="97917"/>
                </a:lnTo>
                <a:cubicBezTo>
                  <a:pt x="126481" y="107838"/>
                  <a:pt x="107830" y="126497"/>
                  <a:pt x="97909" y="150446"/>
                </a:cubicBezTo>
                <a:lnTo>
                  <a:pt x="69815" y="218267"/>
                </a:lnTo>
                <a:cubicBezTo>
                  <a:pt x="59893" y="242215"/>
                  <a:pt x="59893" y="268597"/>
                  <a:pt x="69815" y="292545"/>
                </a:cubicBezTo>
                <a:lnTo>
                  <a:pt x="97909" y="360367"/>
                </a:lnTo>
                <a:cubicBezTo>
                  <a:pt x="107830" y="384323"/>
                  <a:pt x="126489" y="402974"/>
                  <a:pt x="150438" y="412895"/>
                </a:cubicBezTo>
                <a:lnTo>
                  <a:pt x="218259" y="440989"/>
                </a:lnTo>
                <a:cubicBezTo>
                  <a:pt x="242207" y="450911"/>
                  <a:pt x="268589" y="450911"/>
                  <a:pt x="292537" y="440989"/>
                </a:cubicBezTo>
                <a:lnTo>
                  <a:pt x="360358" y="412895"/>
                </a:lnTo>
                <a:cubicBezTo>
                  <a:pt x="384315" y="402974"/>
                  <a:pt x="402966" y="384315"/>
                  <a:pt x="412887" y="360367"/>
                </a:cubicBezTo>
                <a:lnTo>
                  <a:pt x="440981" y="292545"/>
                </a:lnTo>
                <a:cubicBezTo>
                  <a:pt x="450903" y="268597"/>
                  <a:pt x="450903" y="242215"/>
                  <a:pt x="440981" y="218267"/>
                </a:cubicBezTo>
                <a:lnTo>
                  <a:pt x="412887" y="150446"/>
                </a:lnTo>
                <a:cubicBezTo>
                  <a:pt x="402966" y="126489"/>
                  <a:pt x="384307" y="107838"/>
                  <a:pt x="360358" y="97917"/>
                </a:cubicBezTo>
                <a:lnTo>
                  <a:pt x="292537" y="69823"/>
                </a:lnTo>
                <a:cubicBezTo>
                  <a:pt x="280563" y="64862"/>
                  <a:pt x="267981" y="62382"/>
                  <a:pt x="255398" y="62382"/>
                </a:cubicBezTo>
                <a:close/>
                <a:moveTo>
                  <a:pt x="255406" y="51023"/>
                </a:moveTo>
                <a:cubicBezTo>
                  <a:pt x="269461" y="51023"/>
                  <a:pt x="283516" y="53793"/>
                  <a:pt x="296894" y="59333"/>
                </a:cubicBezTo>
                <a:lnTo>
                  <a:pt x="364715" y="87427"/>
                </a:lnTo>
                <a:cubicBezTo>
                  <a:pt x="391470" y="98509"/>
                  <a:pt x="412303" y="119342"/>
                  <a:pt x="423385" y="146097"/>
                </a:cubicBezTo>
                <a:lnTo>
                  <a:pt x="451479" y="213918"/>
                </a:lnTo>
                <a:cubicBezTo>
                  <a:pt x="462561" y="240674"/>
                  <a:pt x="462561" y="270138"/>
                  <a:pt x="451479" y="296894"/>
                </a:cubicBezTo>
                <a:lnTo>
                  <a:pt x="423385" y="364715"/>
                </a:lnTo>
                <a:cubicBezTo>
                  <a:pt x="412303" y="391470"/>
                  <a:pt x="391470" y="412303"/>
                  <a:pt x="364715" y="423385"/>
                </a:cubicBezTo>
                <a:lnTo>
                  <a:pt x="296894" y="451479"/>
                </a:lnTo>
                <a:cubicBezTo>
                  <a:pt x="283516" y="457020"/>
                  <a:pt x="269465" y="459794"/>
                  <a:pt x="255406" y="459794"/>
                </a:cubicBezTo>
                <a:cubicBezTo>
                  <a:pt x="241347" y="459794"/>
                  <a:pt x="227296" y="457020"/>
                  <a:pt x="213918" y="451479"/>
                </a:cubicBezTo>
                <a:lnTo>
                  <a:pt x="146097" y="423385"/>
                </a:lnTo>
                <a:cubicBezTo>
                  <a:pt x="119350" y="412303"/>
                  <a:pt x="98509" y="391470"/>
                  <a:pt x="87427" y="364715"/>
                </a:cubicBezTo>
                <a:lnTo>
                  <a:pt x="59333" y="296894"/>
                </a:lnTo>
                <a:cubicBezTo>
                  <a:pt x="48252" y="270138"/>
                  <a:pt x="48252" y="240674"/>
                  <a:pt x="59333" y="213918"/>
                </a:cubicBezTo>
                <a:lnTo>
                  <a:pt x="87427" y="146097"/>
                </a:lnTo>
                <a:cubicBezTo>
                  <a:pt x="98509" y="119350"/>
                  <a:pt x="119342" y="98509"/>
                  <a:pt x="146097" y="87427"/>
                </a:cubicBezTo>
                <a:lnTo>
                  <a:pt x="213918" y="59333"/>
                </a:lnTo>
                <a:cubicBezTo>
                  <a:pt x="227296" y="53793"/>
                  <a:pt x="241351" y="51023"/>
                  <a:pt x="255406" y="51023"/>
                </a:cubicBezTo>
                <a:close/>
                <a:moveTo>
                  <a:pt x="255411" y="11368"/>
                </a:moveTo>
                <a:cubicBezTo>
                  <a:pt x="243828" y="11368"/>
                  <a:pt x="232245" y="13651"/>
                  <a:pt x="221220" y="18219"/>
                </a:cubicBezTo>
                <a:lnTo>
                  <a:pt x="111870" y="63511"/>
                </a:lnTo>
                <a:cubicBezTo>
                  <a:pt x="89820" y="72638"/>
                  <a:pt x="72654" y="89812"/>
                  <a:pt x="63519" y="111862"/>
                </a:cubicBezTo>
                <a:lnTo>
                  <a:pt x="18227" y="221212"/>
                </a:lnTo>
                <a:cubicBezTo>
                  <a:pt x="9092" y="243262"/>
                  <a:pt x="9092" y="267542"/>
                  <a:pt x="18227" y="289592"/>
                </a:cubicBezTo>
                <a:lnTo>
                  <a:pt x="63519" y="398942"/>
                </a:lnTo>
                <a:cubicBezTo>
                  <a:pt x="72646" y="420992"/>
                  <a:pt x="89820" y="438158"/>
                  <a:pt x="111870" y="447293"/>
                </a:cubicBezTo>
                <a:lnTo>
                  <a:pt x="221220" y="492585"/>
                </a:lnTo>
                <a:cubicBezTo>
                  <a:pt x="243270" y="501720"/>
                  <a:pt x="267551" y="501720"/>
                  <a:pt x="289601" y="492585"/>
                </a:cubicBezTo>
                <a:lnTo>
                  <a:pt x="398950" y="447293"/>
                </a:lnTo>
                <a:cubicBezTo>
                  <a:pt x="421000" y="438166"/>
                  <a:pt x="438166" y="420992"/>
                  <a:pt x="447301" y="398942"/>
                </a:cubicBezTo>
                <a:lnTo>
                  <a:pt x="492593" y="289592"/>
                </a:lnTo>
                <a:cubicBezTo>
                  <a:pt x="501728" y="267542"/>
                  <a:pt x="501728" y="243262"/>
                  <a:pt x="492593" y="221212"/>
                </a:cubicBezTo>
                <a:lnTo>
                  <a:pt x="447301" y="111862"/>
                </a:lnTo>
                <a:cubicBezTo>
                  <a:pt x="438174" y="89820"/>
                  <a:pt x="421000" y="72646"/>
                  <a:pt x="398950" y="63511"/>
                </a:cubicBezTo>
                <a:lnTo>
                  <a:pt x="289601" y="18219"/>
                </a:lnTo>
                <a:cubicBezTo>
                  <a:pt x="278576" y="13651"/>
                  <a:pt x="266993" y="11368"/>
                  <a:pt x="255411" y="11368"/>
                </a:cubicBezTo>
                <a:close/>
                <a:moveTo>
                  <a:pt x="255405" y="0"/>
                </a:moveTo>
                <a:cubicBezTo>
                  <a:pt x="268461" y="0"/>
                  <a:pt x="281516" y="2573"/>
                  <a:pt x="293941" y="7721"/>
                </a:cubicBezTo>
                <a:lnTo>
                  <a:pt x="403290" y="53014"/>
                </a:lnTo>
                <a:cubicBezTo>
                  <a:pt x="428139" y="63308"/>
                  <a:pt x="447496" y="82665"/>
                  <a:pt x="457790" y="107514"/>
                </a:cubicBezTo>
                <a:lnTo>
                  <a:pt x="503083" y="216863"/>
                </a:lnTo>
                <a:lnTo>
                  <a:pt x="503075" y="216863"/>
                </a:lnTo>
                <a:cubicBezTo>
                  <a:pt x="513370" y="241720"/>
                  <a:pt x="513370" y="269092"/>
                  <a:pt x="503075" y="293941"/>
                </a:cubicBezTo>
                <a:lnTo>
                  <a:pt x="457782" y="403290"/>
                </a:lnTo>
                <a:cubicBezTo>
                  <a:pt x="447487" y="428139"/>
                  <a:pt x="428131" y="447496"/>
                  <a:pt x="403282" y="457790"/>
                </a:cubicBezTo>
                <a:lnTo>
                  <a:pt x="293933" y="503083"/>
                </a:lnTo>
                <a:cubicBezTo>
                  <a:pt x="281512" y="508234"/>
                  <a:pt x="268451" y="510806"/>
                  <a:pt x="255398" y="510806"/>
                </a:cubicBezTo>
                <a:cubicBezTo>
                  <a:pt x="242345" y="510806"/>
                  <a:pt x="229292" y="508226"/>
                  <a:pt x="216863" y="503083"/>
                </a:cubicBezTo>
                <a:lnTo>
                  <a:pt x="107514" y="457790"/>
                </a:lnTo>
                <a:cubicBezTo>
                  <a:pt x="82665" y="447496"/>
                  <a:pt x="63308" y="428139"/>
                  <a:pt x="53014" y="403290"/>
                </a:cubicBezTo>
                <a:lnTo>
                  <a:pt x="7721" y="293941"/>
                </a:lnTo>
                <a:cubicBezTo>
                  <a:pt x="-2574" y="269084"/>
                  <a:pt x="-2574" y="241712"/>
                  <a:pt x="7721" y="216863"/>
                </a:cubicBezTo>
                <a:lnTo>
                  <a:pt x="53014" y="107514"/>
                </a:lnTo>
                <a:cubicBezTo>
                  <a:pt x="63308" y="82665"/>
                  <a:pt x="82665" y="63308"/>
                  <a:pt x="107514" y="53014"/>
                </a:cubicBezTo>
                <a:lnTo>
                  <a:pt x="216863" y="7721"/>
                </a:lnTo>
                <a:cubicBezTo>
                  <a:pt x="229292" y="2573"/>
                  <a:pt x="242349" y="0"/>
                  <a:pt x="255405" y="0"/>
                </a:cubicBezTo>
                <a:close/>
              </a:path>
            </a:pathLst>
          </a:custGeom>
          <a:solidFill>
            <a:schemeClr val="accent1"/>
          </a:solidFill>
          <a:ln w="801" cap="flat">
            <a:noFill/>
            <a:prstDash val="solid"/>
            <a:miter/>
          </a:ln>
        </p:spPr>
        <p:txBody>
          <a:bodyPr rtlCol="0" anchor="ctr"/>
          <a:lstStyle/>
          <a:p>
            <a:endParaRPr lang="en-GB" noProof="0" dirty="0"/>
          </a:p>
        </p:txBody>
      </p:sp>
      <p:sp>
        <p:nvSpPr>
          <p:cNvPr id="85" name="Free-form: Shape 84">
            <a:extLst>
              <a:ext uri="{FF2B5EF4-FFF2-40B4-BE49-F238E27FC236}">
                <a16:creationId xmlns:a16="http://schemas.microsoft.com/office/drawing/2014/main" id="{CD4673B4-4704-7935-3969-BC543FA27250}"/>
              </a:ext>
            </a:extLst>
          </p:cNvPr>
          <p:cNvSpPr>
            <a:spLocks noChangeAspect="1"/>
          </p:cNvSpPr>
          <p:nvPr/>
        </p:nvSpPr>
        <p:spPr>
          <a:xfrm>
            <a:off x="3099540" y="3992142"/>
            <a:ext cx="337094" cy="490838"/>
          </a:xfrm>
          <a:custGeom>
            <a:avLst/>
            <a:gdLst>
              <a:gd name="connsiteX0" fmla="*/ 11812 w 343755"/>
              <a:gd name="connsiteY0" fmla="*/ 254898 h 500540"/>
              <a:gd name="connsiteX1" fmla="*/ 25944 w 343755"/>
              <a:gd name="connsiteY1" fmla="*/ 296070 h 500540"/>
              <a:gd name="connsiteX2" fmla="*/ 231890 w 343755"/>
              <a:gd name="connsiteY2" fmla="*/ 296070 h 500540"/>
              <a:gd name="connsiteX3" fmla="*/ 244822 w 343755"/>
              <a:gd name="connsiteY3" fmla="*/ 254898 h 500540"/>
              <a:gd name="connsiteX4" fmla="*/ 343755 w 343755"/>
              <a:gd name="connsiteY4" fmla="*/ 205857 h 500540"/>
              <a:gd name="connsiteX5" fmla="*/ 343755 w 343755"/>
              <a:gd name="connsiteY5" fmla="*/ 295250 h 500540"/>
              <a:gd name="connsiteX6" fmla="*/ 299063 w 343755"/>
              <a:gd name="connsiteY6" fmla="*/ 250549 h 500540"/>
              <a:gd name="connsiteX7" fmla="*/ 23251 w 343755"/>
              <a:gd name="connsiteY7" fmla="*/ 204227 h 500540"/>
              <a:gd name="connsiteX8" fmla="*/ 11617 w 343755"/>
              <a:gd name="connsiteY8" fmla="*/ 243549 h 500540"/>
              <a:gd name="connsiteX9" fmla="*/ 244692 w 343755"/>
              <a:gd name="connsiteY9" fmla="*/ 243549 h 500540"/>
              <a:gd name="connsiteX10" fmla="*/ 231955 w 343755"/>
              <a:gd name="connsiteY10" fmla="*/ 204227 h 500540"/>
              <a:gd name="connsiteX11" fmla="*/ 51507 w 343755"/>
              <a:gd name="connsiteY11" fmla="*/ 204227 h 500540"/>
              <a:gd name="connsiteX12" fmla="*/ 51499 w 343755"/>
              <a:gd name="connsiteY12" fmla="*/ 204227 h 500540"/>
              <a:gd name="connsiteX13" fmla="*/ 245106 w 343755"/>
              <a:gd name="connsiteY13" fmla="*/ 0 h 500540"/>
              <a:gd name="connsiteX14" fmla="*/ 256463 w 343755"/>
              <a:gd name="connsiteY14" fmla="*/ 57 h 500540"/>
              <a:gd name="connsiteX15" fmla="*/ 256431 w 343755"/>
              <a:gd name="connsiteY15" fmla="*/ 5736 h 500540"/>
              <a:gd name="connsiteX16" fmla="*/ 222796 w 343755"/>
              <a:gd name="connsiteY16" fmla="*/ 78433 h 500540"/>
              <a:gd name="connsiteX17" fmla="*/ 222666 w 343755"/>
              <a:gd name="connsiteY17" fmla="*/ 78554 h 500540"/>
              <a:gd name="connsiteX18" fmla="*/ 164832 w 343755"/>
              <a:gd name="connsiteY18" fmla="*/ 114420 h 500540"/>
              <a:gd name="connsiteX19" fmla="*/ 151738 w 343755"/>
              <a:gd name="connsiteY19" fmla="*/ 120675 h 500540"/>
              <a:gd name="connsiteX20" fmla="*/ 138823 w 343755"/>
              <a:gd name="connsiteY20" fmla="*/ 126857 h 500540"/>
              <a:gd name="connsiteX21" fmla="*/ 126175 w 343755"/>
              <a:gd name="connsiteY21" fmla="*/ 133136 h 500540"/>
              <a:gd name="connsiteX22" fmla="*/ 117430 w 343755"/>
              <a:gd name="connsiteY22" fmla="*/ 137752 h 500540"/>
              <a:gd name="connsiteX23" fmla="*/ 117170 w 343755"/>
              <a:gd name="connsiteY23" fmla="*/ 137882 h 500540"/>
              <a:gd name="connsiteX24" fmla="*/ 113593 w 343755"/>
              <a:gd name="connsiteY24" fmla="*/ 139602 h 500540"/>
              <a:gd name="connsiteX25" fmla="*/ 100539 w 343755"/>
              <a:gd name="connsiteY25" fmla="*/ 145905 h 500540"/>
              <a:gd name="connsiteX26" fmla="*/ 31258 w 343755"/>
              <a:gd name="connsiteY26" fmla="*/ 192877 h 500540"/>
              <a:gd name="connsiteX27" fmla="*/ 223453 w 343755"/>
              <a:gd name="connsiteY27" fmla="*/ 192877 h 500540"/>
              <a:gd name="connsiteX28" fmla="*/ 151624 w 343755"/>
              <a:gd name="connsiteY28" fmla="*/ 145889 h 500540"/>
              <a:gd name="connsiteX29" fmla="*/ 161400 w 343755"/>
              <a:gd name="connsiteY29" fmla="*/ 141224 h 500540"/>
              <a:gd name="connsiteX30" fmla="*/ 164726 w 343755"/>
              <a:gd name="connsiteY30" fmla="*/ 139642 h 500540"/>
              <a:gd name="connsiteX31" fmla="*/ 256407 w 343755"/>
              <a:gd name="connsiteY31" fmla="*/ 249617 h 500540"/>
              <a:gd name="connsiteX32" fmla="*/ 256407 w 343755"/>
              <a:gd name="connsiteY32" fmla="*/ 249893 h 500540"/>
              <a:gd name="connsiteX33" fmla="*/ 168377 w 343755"/>
              <a:gd name="connsiteY33" fmla="*/ 358983 h 500540"/>
              <a:gd name="connsiteX34" fmla="*/ 148241 w 343755"/>
              <a:gd name="connsiteY34" fmla="*/ 368921 h 500540"/>
              <a:gd name="connsiteX35" fmla="*/ 145029 w 343755"/>
              <a:gd name="connsiteY35" fmla="*/ 370487 h 500540"/>
              <a:gd name="connsiteX36" fmla="*/ 142830 w 343755"/>
              <a:gd name="connsiteY36" fmla="*/ 371622 h 500540"/>
              <a:gd name="connsiteX37" fmla="*/ 130280 w 343755"/>
              <a:gd name="connsiteY37" fmla="*/ 378048 h 500540"/>
              <a:gd name="connsiteX38" fmla="*/ 115223 w 343755"/>
              <a:gd name="connsiteY38" fmla="*/ 385568 h 500540"/>
              <a:gd name="connsiteX39" fmla="*/ 104993 w 343755"/>
              <a:gd name="connsiteY39" fmla="*/ 390671 h 500540"/>
              <a:gd name="connsiteX40" fmla="*/ 59757 w 343755"/>
              <a:gd name="connsiteY40" fmla="*/ 415187 h 500540"/>
              <a:gd name="connsiteX41" fmla="*/ 31777 w 343755"/>
              <a:gd name="connsiteY41" fmla="*/ 440223 h 500540"/>
              <a:gd name="connsiteX42" fmla="*/ 226203 w 343755"/>
              <a:gd name="connsiteY42" fmla="*/ 440223 h 500540"/>
              <a:gd name="connsiteX43" fmla="*/ 196633 w 343755"/>
              <a:gd name="connsiteY43" fmla="*/ 413094 h 500540"/>
              <a:gd name="connsiteX44" fmla="*/ 155502 w 343755"/>
              <a:gd name="connsiteY44" fmla="*/ 390638 h 500540"/>
              <a:gd name="connsiteX45" fmla="*/ 158187 w 343755"/>
              <a:gd name="connsiteY45" fmla="*/ 389332 h 500540"/>
              <a:gd name="connsiteX46" fmla="*/ 168288 w 343755"/>
              <a:gd name="connsiteY46" fmla="*/ 384400 h 500540"/>
              <a:gd name="connsiteX47" fmla="*/ 202612 w 343755"/>
              <a:gd name="connsiteY47" fmla="*/ 403440 h 500540"/>
              <a:gd name="connsiteX48" fmla="*/ 254614 w 343755"/>
              <a:gd name="connsiteY48" fmla="*/ 492792 h 500540"/>
              <a:gd name="connsiteX49" fmla="*/ 254565 w 343755"/>
              <a:gd name="connsiteY49" fmla="*/ 498471 h 500540"/>
              <a:gd name="connsiteX50" fmla="*/ 243207 w 343755"/>
              <a:gd name="connsiteY50" fmla="*/ 498374 h 500540"/>
              <a:gd name="connsiteX51" fmla="*/ 243256 w 343755"/>
              <a:gd name="connsiteY51" fmla="*/ 492695 h 500540"/>
              <a:gd name="connsiteX52" fmla="*/ 233278 w 343755"/>
              <a:gd name="connsiteY52" fmla="*/ 451588 h 500540"/>
              <a:gd name="connsiteX53" fmla="*/ 24281 w 343755"/>
              <a:gd name="connsiteY53" fmla="*/ 451588 h 500540"/>
              <a:gd name="connsiteX54" fmla="*/ 13191 w 343755"/>
              <a:gd name="connsiteY54" fmla="*/ 494764 h 500540"/>
              <a:gd name="connsiteX55" fmla="*/ 13240 w 343755"/>
              <a:gd name="connsiteY55" fmla="*/ 500443 h 500540"/>
              <a:gd name="connsiteX56" fmla="*/ 1882 w 343755"/>
              <a:gd name="connsiteY56" fmla="*/ 500540 h 500540"/>
              <a:gd name="connsiteX57" fmla="*/ 1833 w 343755"/>
              <a:gd name="connsiteY57" fmla="*/ 494861 h 500540"/>
              <a:gd name="connsiteX58" fmla="*/ 53803 w 343755"/>
              <a:gd name="connsiteY58" fmla="*/ 405525 h 500540"/>
              <a:gd name="connsiteX59" fmla="*/ 92305 w 343755"/>
              <a:gd name="connsiteY59" fmla="*/ 384351 h 500540"/>
              <a:gd name="connsiteX60" fmla="*/ 110185 w 343755"/>
              <a:gd name="connsiteY60" fmla="*/ 375395 h 500540"/>
              <a:gd name="connsiteX61" fmla="*/ 117698 w 343755"/>
              <a:gd name="connsiteY61" fmla="*/ 371655 h 500540"/>
              <a:gd name="connsiteX62" fmla="*/ 130272 w 343755"/>
              <a:gd name="connsiteY62" fmla="*/ 365319 h 500540"/>
              <a:gd name="connsiteX63" fmla="*/ 139845 w 343755"/>
              <a:gd name="connsiteY63" fmla="*/ 360378 h 500540"/>
              <a:gd name="connsiteX64" fmla="*/ 139991 w 343755"/>
              <a:gd name="connsiteY64" fmla="*/ 360305 h 500540"/>
              <a:gd name="connsiteX65" fmla="*/ 143285 w 343755"/>
              <a:gd name="connsiteY65" fmla="*/ 358699 h 500540"/>
              <a:gd name="connsiteX66" fmla="*/ 155681 w 343755"/>
              <a:gd name="connsiteY66" fmla="*/ 352631 h 500540"/>
              <a:gd name="connsiteX67" fmla="*/ 223356 w 343755"/>
              <a:gd name="connsiteY67" fmla="*/ 307419 h 500540"/>
              <a:gd name="connsiteX68" fmla="*/ 34998 w 343755"/>
              <a:gd name="connsiteY68" fmla="*/ 307419 h 500540"/>
              <a:gd name="connsiteX69" fmla="*/ 104961 w 343755"/>
              <a:gd name="connsiteY69" fmla="*/ 352623 h 500540"/>
              <a:gd name="connsiteX70" fmla="*/ 100142 w 343755"/>
              <a:gd name="connsiteY70" fmla="*/ 355024 h 500540"/>
              <a:gd name="connsiteX71" fmla="*/ 100069 w 343755"/>
              <a:gd name="connsiteY71" fmla="*/ 355065 h 500540"/>
              <a:gd name="connsiteX72" fmla="*/ 92192 w 343755"/>
              <a:gd name="connsiteY72" fmla="*/ 358983 h 500540"/>
              <a:gd name="connsiteX73" fmla="*/ 41 w 343755"/>
              <a:gd name="connsiteY73" fmla="*/ 247824 h 500540"/>
              <a:gd name="connsiteX74" fmla="*/ 41 w 343755"/>
              <a:gd name="connsiteY74" fmla="*/ 247548 h 500540"/>
              <a:gd name="connsiteX75" fmla="*/ 87454 w 343755"/>
              <a:gd name="connsiteY75" fmla="*/ 139691 h 500540"/>
              <a:gd name="connsiteX76" fmla="*/ 108652 w 343755"/>
              <a:gd name="connsiteY76" fmla="*/ 129364 h 500540"/>
              <a:gd name="connsiteX77" fmla="*/ 112100 w 343755"/>
              <a:gd name="connsiteY77" fmla="*/ 127709 h 500540"/>
              <a:gd name="connsiteX78" fmla="*/ 113536 w 343755"/>
              <a:gd name="connsiteY78" fmla="*/ 126946 h 500540"/>
              <a:gd name="connsiteX79" fmla="*/ 126135 w 343755"/>
              <a:gd name="connsiteY79" fmla="*/ 120432 h 500540"/>
              <a:gd name="connsiteX80" fmla="*/ 151819 w 343755"/>
              <a:gd name="connsiteY80" fmla="*/ 108044 h 500540"/>
              <a:gd name="connsiteX81" fmla="*/ 215105 w 343755"/>
              <a:gd name="connsiteY81" fmla="*/ 70036 h 500540"/>
              <a:gd name="connsiteX82" fmla="*/ 224557 w 343755"/>
              <a:gd name="connsiteY82" fmla="*/ 60066 h 500540"/>
              <a:gd name="connsiteX83" fmla="*/ 30203 w 343755"/>
              <a:gd name="connsiteY83" fmla="*/ 60066 h 500540"/>
              <a:gd name="connsiteX84" fmla="*/ 41317 w 343755"/>
              <a:gd name="connsiteY84" fmla="*/ 72097 h 500540"/>
              <a:gd name="connsiteX85" fmla="*/ 100426 w 343755"/>
              <a:gd name="connsiteY85" fmla="*/ 108109 h 500540"/>
              <a:gd name="connsiteX86" fmla="*/ 98836 w 343755"/>
              <a:gd name="connsiteY86" fmla="*/ 108871 h 500540"/>
              <a:gd name="connsiteX87" fmla="*/ 87381 w 343755"/>
              <a:gd name="connsiteY87" fmla="*/ 114396 h 500540"/>
              <a:gd name="connsiteX88" fmla="*/ 33797 w 343755"/>
              <a:gd name="connsiteY88" fmla="*/ 80607 h 500540"/>
              <a:gd name="connsiteX89" fmla="*/ 33667 w 343755"/>
              <a:gd name="connsiteY89" fmla="*/ 80485 h 500540"/>
              <a:gd name="connsiteX90" fmla="*/ 32 w 343755"/>
              <a:gd name="connsiteY90" fmla="*/ 7788 h 500540"/>
              <a:gd name="connsiteX91" fmla="*/ 0 w 343755"/>
              <a:gd name="connsiteY91" fmla="*/ 2109 h 500540"/>
              <a:gd name="connsiteX92" fmla="*/ 11358 w 343755"/>
              <a:gd name="connsiteY92" fmla="*/ 2052 h 500540"/>
              <a:gd name="connsiteX93" fmla="*/ 11390 w 343755"/>
              <a:gd name="connsiteY93" fmla="*/ 7731 h 500540"/>
              <a:gd name="connsiteX94" fmla="*/ 22529 w 343755"/>
              <a:gd name="connsiteY94" fmla="*/ 48708 h 500540"/>
              <a:gd name="connsiteX95" fmla="*/ 232710 w 343755"/>
              <a:gd name="connsiteY95" fmla="*/ 48708 h 500540"/>
              <a:gd name="connsiteX96" fmla="*/ 245057 w 343755"/>
              <a:gd name="connsiteY96" fmla="*/ 5671 h 500540"/>
              <a:gd name="connsiteX97" fmla="*/ 245073 w 343755"/>
              <a:gd name="connsiteY97" fmla="*/ 5679 h 5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43755" h="500540">
                <a:moveTo>
                  <a:pt x="11812" y="254898"/>
                </a:moveTo>
                <a:cubicBezTo>
                  <a:pt x="13240" y="271229"/>
                  <a:pt x="18245" y="284631"/>
                  <a:pt x="25944" y="296070"/>
                </a:cubicBezTo>
                <a:lnTo>
                  <a:pt x="231890" y="296070"/>
                </a:lnTo>
                <a:cubicBezTo>
                  <a:pt x="239127" y="284598"/>
                  <a:pt x="243719" y="271172"/>
                  <a:pt x="244822" y="254898"/>
                </a:cubicBezTo>
                <a:close/>
                <a:moveTo>
                  <a:pt x="343755" y="205857"/>
                </a:moveTo>
                <a:lnTo>
                  <a:pt x="343755" y="295250"/>
                </a:lnTo>
                <a:lnTo>
                  <a:pt x="299063" y="250549"/>
                </a:lnTo>
                <a:close/>
                <a:moveTo>
                  <a:pt x="23251" y="204227"/>
                </a:moveTo>
                <a:cubicBezTo>
                  <a:pt x="16744" y="215268"/>
                  <a:pt x="12639" y="228127"/>
                  <a:pt x="11617" y="243549"/>
                </a:cubicBezTo>
                <a:lnTo>
                  <a:pt x="244692" y="243549"/>
                </a:lnTo>
                <a:cubicBezTo>
                  <a:pt x="243370" y="228078"/>
                  <a:pt x="238875" y="215244"/>
                  <a:pt x="231955" y="204227"/>
                </a:cubicBezTo>
                <a:lnTo>
                  <a:pt x="51507" y="204227"/>
                </a:lnTo>
                <a:lnTo>
                  <a:pt x="51499" y="204227"/>
                </a:lnTo>
                <a:close/>
                <a:moveTo>
                  <a:pt x="245106" y="0"/>
                </a:moveTo>
                <a:lnTo>
                  <a:pt x="256463" y="57"/>
                </a:lnTo>
                <a:lnTo>
                  <a:pt x="256431" y="5736"/>
                </a:lnTo>
                <a:cubicBezTo>
                  <a:pt x="256285" y="33051"/>
                  <a:pt x="244660" y="58184"/>
                  <a:pt x="222796" y="78433"/>
                </a:cubicBezTo>
                <a:cubicBezTo>
                  <a:pt x="222756" y="78473"/>
                  <a:pt x="222707" y="78514"/>
                  <a:pt x="222666" y="78554"/>
                </a:cubicBezTo>
                <a:cubicBezTo>
                  <a:pt x="204957" y="93960"/>
                  <a:pt x="185454" y="104426"/>
                  <a:pt x="164832" y="114420"/>
                </a:cubicBezTo>
                <a:cubicBezTo>
                  <a:pt x="160508" y="116513"/>
                  <a:pt x="156143" y="118582"/>
                  <a:pt x="151738" y="120675"/>
                </a:cubicBezTo>
                <a:cubicBezTo>
                  <a:pt x="147479" y="122695"/>
                  <a:pt x="143155" y="124756"/>
                  <a:pt x="138823" y="126857"/>
                </a:cubicBezTo>
                <a:cubicBezTo>
                  <a:pt x="134612" y="128901"/>
                  <a:pt x="130394" y="130970"/>
                  <a:pt x="126175" y="133136"/>
                </a:cubicBezTo>
                <a:cubicBezTo>
                  <a:pt x="123247" y="134637"/>
                  <a:pt x="120334" y="136170"/>
                  <a:pt x="117430" y="137752"/>
                </a:cubicBezTo>
                <a:cubicBezTo>
                  <a:pt x="117341" y="137793"/>
                  <a:pt x="117259" y="137841"/>
                  <a:pt x="117170" y="137882"/>
                </a:cubicBezTo>
                <a:lnTo>
                  <a:pt x="113593" y="139602"/>
                </a:lnTo>
                <a:cubicBezTo>
                  <a:pt x="109179" y="141719"/>
                  <a:pt x="104831" y="143812"/>
                  <a:pt x="100539" y="145905"/>
                </a:cubicBezTo>
                <a:cubicBezTo>
                  <a:pt x="72600" y="159534"/>
                  <a:pt x="47621" y="173123"/>
                  <a:pt x="31258" y="192877"/>
                </a:cubicBezTo>
                <a:lnTo>
                  <a:pt x="223453" y="192877"/>
                </a:lnTo>
                <a:cubicBezTo>
                  <a:pt x="206222" y="173245"/>
                  <a:pt x="180294" y="159745"/>
                  <a:pt x="151624" y="145889"/>
                </a:cubicBezTo>
                <a:cubicBezTo>
                  <a:pt x="154902" y="144315"/>
                  <a:pt x="158171" y="142758"/>
                  <a:pt x="161400" y="141224"/>
                </a:cubicBezTo>
                <a:cubicBezTo>
                  <a:pt x="162511" y="140697"/>
                  <a:pt x="163615" y="140170"/>
                  <a:pt x="164726" y="139642"/>
                </a:cubicBezTo>
                <a:cubicBezTo>
                  <a:pt x="212899" y="163404"/>
                  <a:pt x="254719" y="189624"/>
                  <a:pt x="256407" y="249617"/>
                </a:cubicBezTo>
                <a:cubicBezTo>
                  <a:pt x="256407" y="249706"/>
                  <a:pt x="256407" y="249795"/>
                  <a:pt x="256407" y="249893"/>
                </a:cubicBezTo>
                <a:cubicBezTo>
                  <a:pt x="255182" y="308628"/>
                  <a:pt x="215195" y="335286"/>
                  <a:pt x="168377" y="358983"/>
                </a:cubicBezTo>
                <a:cubicBezTo>
                  <a:pt x="161773" y="362334"/>
                  <a:pt x="155032" y="365611"/>
                  <a:pt x="148241" y="368921"/>
                </a:cubicBezTo>
                <a:lnTo>
                  <a:pt x="145029" y="370487"/>
                </a:lnTo>
                <a:cubicBezTo>
                  <a:pt x="144291" y="370868"/>
                  <a:pt x="143560" y="371241"/>
                  <a:pt x="142830" y="371622"/>
                </a:cubicBezTo>
                <a:cubicBezTo>
                  <a:pt x="138620" y="373805"/>
                  <a:pt x="134434" y="375955"/>
                  <a:pt x="130280" y="378048"/>
                </a:cubicBezTo>
                <a:cubicBezTo>
                  <a:pt x="125194" y="380611"/>
                  <a:pt x="120164" y="383110"/>
                  <a:pt x="115223" y="385568"/>
                </a:cubicBezTo>
                <a:cubicBezTo>
                  <a:pt x="111775" y="387280"/>
                  <a:pt x="108376" y="388975"/>
                  <a:pt x="104993" y="390671"/>
                </a:cubicBezTo>
                <a:cubicBezTo>
                  <a:pt x="89376" y="398483"/>
                  <a:pt x="74401" y="406231"/>
                  <a:pt x="59757" y="415187"/>
                </a:cubicBezTo>
                <a:cubicBezTo>
                  <a:pt x="48538" y="422205"/>
                  <a:pt x="39127" y="430682"/>
                  <a:pt x="31777" y="440223"/>
                </a:cubicBezTo>
                <a:lnTo>
                  <a:pt x="226203" y="440223"/>
                </a:lnTo>
                <a:cubicBezTo>
                  <a:pt x="218626" y="429830"/>
                  <a:pt x="208680" y="420623"/>
                  <a:pt x="196633" y="413094"/>
                </a:cubicBezTo>
                <a:cubicBezTo>
                  <a:pt x="183296" y="404933"/>
                  <a:pt x="169659" y="397769"/>
                  <a:pt x="155502" y="390638"/>
                </a:cubicBezTo>
                <a:lnTo>
                  <a:pt x="158187" y="389332"/>
                </a:lnTo>
                <a:cubicBezTo>
                  <a:pt x="161546" y="387702"/>
                  <a:pt x="164913" y="386055"/>
                  <a:pt x="168288" y="384400"/>
                </a:cubicBezTo>
                <a:cubicBezTo>
                  <a:pt x="179962" y="390395"/>
                  <a:pt x="191336" y="396544"/>
                  <a:pt x="202612" y="403440"/>
                </a:cubicBezTo>
                <a:cubicBezTo>
                  <a:pt x="236003" y="424306"/>
                  <a:pt x="254938" y="456862"/>
                  <a:pt x="254614" y="492792"/>
                </a:cubicBezTo>
                <a:lnTo>
                  <a:pt x="254565" y="498471"/>
                </a:lnTo>
                <a:lnTo>
                  <a:pt x="243207" y="498374"/>
                </a:lnTo>
                <a:lnTo>
                  <a:pt x="243256" y="492695"/>
                </a:lnTo>
                <a:cubicBezTo>
                  <a:pt x="243386" y="478157"/>
                  <a:pt x="239914" y="464228"/>
                  <a:pt x="233278" y="451588"/>
                </a:cubicBezTo>
                <a:lnTo>
                  <a:pt x="24281" y="451588"/>
                </a:lnTo>
                <a:cubicBezTo>
                  <a:pt x="16923" y="464763"/>
                  <a:pt x="13053" y="479431"/>
                  <a:pt x="13191" y="494764"/>
                </a:cubicBezTo>
                <a:lnTo>
                  <a:pt x="13240" y="500443"/>
                </a:lnTo>
                <a:lnTo>
                  <a:pt x="1882" y="500540"/>
                </a:lnTo>
                <a:lnTo>
                  <a:pt x="1833" y="494861"/>
                </a:lnTo>
                <a:cubicBezTo>
                  <a:pt x="1517" y="458930"/>
                  <a:pt x="20452" y="426374"/>
                  <a:pt x="53803" y="405525"/>
                </a:cubicBezTo>
                <a:cubicBezTo>
                  <a:pt x="66434" y="397794"/>
                  <a:pt x="79179" y="391020"/>
                  <a:pt x="92305" y="384351"/>
                </a:cubicBezTo>
                <a:cubicBezTo>
                  <a:pt x="98179" y="381374"/>
                  <a:pt x="104125" y="378405"/>
                  <a:pt x="110185" y="375395"/>
                </a:cubicBezTo>
                <a:cubicBezTo>
                  <a:pt x="112668" y="374162"/>
                  <a:pt x="115175" y="372912"/>
                  <a:pt x="117698" y="371655"/>
                </a:cubicBezTo>
                <a:cubicBezTo>
                  <a:pt x="121851" y="369586"/>
                  <a:pt x="126053" y="367469"/>
                  <a:pt x="130272" y="365319"/>
                </a:cubicBezTo>
                <a:cubicBezTo>
                  <a:pt x="133452" y="363696"/>
                  <a:pt x="136649" y="362058"/>
                  <a:pt x="139845" y="360378"/>
                </a:cubicBezTo>
                <a:cubicBezTo>
                  <a:pt x="139894" y="360354"/>
                  <a:pt x="139942" y="360330"/>
                  <a:pt x="139991" y="360305"/>
                </a:cubicBezTo>
                <a:lnTo>
                  <a:pt x="143285" y="358699"/>
                </a:lnTo>
                <a:cubicBezTo>
                  <a:pt x="147471" y="356663"/>
                  <a:pt x="151600" y="354643"/>
                  <a:pt x="155681" y="352631"/>
                </a:cubicBezTo>
                <a:cubicBezTo>
                  <a:pt x="182663" y="339302"/>
                  <a:pt x="206936" y="326078"/>
                  <a:pt x="223356" y="307419"/>
                </a:cubicBezTo>
                <a:lnTo>
                  <a:pt x="34998" y="307419"/>
                </a:lnTo>
                <a:cubicBezTo>
                  <a:pt x="52237" y="325932"/>
                  <a:pt x="77329" y="339083"/>
                  <a:pt x="104961" y="352623"/>
                </a:cubicBezTo>
                <a:cubicBezTo>
                  <a:pt x="103354" y="353426"/>
                  <a:pt x="101740" y="354229"/>
                  <a:pt x="100142" y="355024"/>
                </a:cubicBezTo>
                <a:lnTo>
                  <a:pt x="100069" y="355065"/>
                </a:lnTo>
                <a:cubicBezTo>
                  <a:pt x="97424" y="356379"/>
                  <a:pt x="94796" y="357685"/>
                  <a:pt x="92192" y="358983"/>
                </a:cubicBezTo>
                <a:cubicBezTo>
                  <a:pt x="43613" y="334751"/>
                  <a:pt x="1306" y="308271"/>
                  <a:pt x="41" y="247824"/>
                </a:cubicBezTo>
                <a:cubicBezTo>
                  <a:pt x="41" y="247735"/>
                  <a:pt x="41" y="247646"/>
                  <a:pt x="41" y="247548"/>
                </a:cubicBezTo>
                <a:cubicBezTo>
                  <a:pt x="1671" y="189324"/>
                  <a:pt x="41115" y="162917"/>
                  <a:pt x="87454" y="139691"/>
                </a:cubicBezTo>
                <a:cubicBezTo>
                  <a:pt x="94398" y="136211"/>
                  <a:pt x="101497" y="132795"/>
                  <a:pt x="108652" y="129364"/>
                </a:cubicBezTo>
                <a:lnTo>
                  <a:pt x="112100" y="127709"/>
                </a:lnTo>
                <a:cubicBezTo>
                  <a:pt x="112578" y="127449"/>
                  <a:pt x="113057" y="127206"/>
                  <a:pt x="113536" y="126946"/>
                </a:cubicBezTo>
                <a:cubicBezTo>
                  <a:pt x="117730" y="124691"/>
                  <a:pt x="121940" y="122525"/>
                  <a:pt x="126135" y="120432"/>
                </a:cubicBezTo>
                <a:lnTo>
                  <a:pt x="151819" y="108044"/>
                </a:lnTo>
                <a:cubicBezTo>
                  <a:pt x="174680" y="97157"/>
                  <a:pt x="196252" y="86424"/>
                  <a:pt x="215105" y="70036"/>
                </a:cubicBezTo>
                <a:cubicBezTo>
                  <a:pt x="218545" y="66840"/>
                  <a:pt x="221693" y="63506"/>
                  <a:pt x="224557" y="60066"/>
                </a:cubicBezTo>
                <a:lnTo>
                  <a:pt x="30203" y="60066"/>
                </a:lnTo>
                <a:cubicBezTo>
                  <a:pt x="33505" y="64244"/>
                  <a:pt x="37196" y="68268"/>
                  <a:pt x="41317" y="72097"/>
                </a:cubicBezTo>
                <a:cubicBezTo>
                  <a:pt x="59019" y="87486"/>
                  <a:pt x="79114" y="97887"/>
                  <a:pt x="100426" y="108109"/>
                </a:cubicBezTo>
                <a:lnTo>
                  <a:pt x="98836" y="108871"/>
                </a:lnTo>
                <a:cubicBezTo>
                  <a:pt x="95031" y="110697"/>
                  <a:pt x="91202" y="112538"/>
                  <a:pt x="87381" y="114396"/>
                </a:cubicBezTo>
                <a:cubicBezTo>
                  <a:pt x="68332" y="105010"/>
                  <a:pt x="50282" y="94950"/>
                  <a:pt x="33797" y="80607"/>
                </a:cubicBezTo>
                <a:cubicBezTo>
                  <a:pt x="33757" y="80566"/>
                  <a:pt x="33708" y="80526"/>
                  <a:pt x="33667" y="80485"/>
                </a:cubicBezTo>
                <a:cubicBezTo>
                  <a:pt x="11812" y="60236"/>
                  <a:pt x="178" y="35103"/>
                  <a:pt x="32" y="7788"/>
                </a:cubicBezTo>
                <a:lnTo>
                  <a:pt x="0" y="2109"/>
                </a:lnTo>
                <a:lnTo>
                  <a:pt x="11358" y="2052"/>
                </a:lnTo>
                <a:lnTo>
                  <a:pt x="11390" y="7731"/>
                </a:lnTo>
                <a:cubicBezTo>
                  <a:pt x="11471" y="22229"/>
                  <a:pt x="15284" y="36052"/>
                  <a:pt x="22529" y="48708"/>
                </a:cubicBezTo>
                <a:lnTo>
                  <a:pt x="232710" y="48708"/>
                </a:lnTo>
                <a:cubicBezTo>
                  <a:pt x="240757" y="35501"/>
                  <a:pt x="244976" y="20955"/>
                  <a:pt x="245057" y="5671"/>
                </a:cubicBezTo>
                <a:lnTo>
                  <a:pt x="245073" y="5679"/>
                </a:lnTo>
                <a:close/>
              </a:path>
            </a:pathLst>
          </a:custGeom>
          <a:solidFill>
            <a:schemeClr val="accent1"/>
          </a:solidFill>
          <a:ln w="809" cap="flat">
            <a:noFill/>
            <a:prstDash val="solid"/>
            <a:miter/>
          </a:ln>
        </p:spPr>
        <p:txBody>
          <a:bodyPr rtlCol="0" anchor="ctr"/>
          <a:lstStyle/>
          <a:p>
            <a:endParaRPr lang="en-GB" noProof="0" dirty="0"/>
          </a:p>
        </p:txBody>
      </p:sp>
      <p:sp>
        <p:nvSpPr>
          <p:cNvPr id="86" name="Free-form: Shape 85">
            <a:extLst>
              <a:ext uri="{FF2B5EF4-FFF2-40B4-BE49-F238E27FC236}">
                <a16:creationId xmlns:a16="http://schemas.microsoft.com/office/drawing/2014/main" id="{B33CAD5B-BB35-C672-1BDB-E93D3FF06541}"/>
              </a:ext>
            </a:extLst>
          </p:cNvPr>
          <p:cNvSpPr>
            <a:spLocks noChangeAspect="1"/>
          </p:cNvSpPr>
          <p:nvPr/>
        </p:nvSpPr>
        <p:spPr>
          <a:xfrm>
            <a:off x="4848570" y="4008504"/>
            <a:ext cx="605476" cy="458115"/>
          </a:xfrm>
          <a:custGeom>
            <a:avLst/>
            <a:gdLst>
              <a:gd name="connsiteX0" fmla="*/ 91275 w 545499"/>
              <a:gd name="connsiteY0" fmla="*/ 287040 h 412736"/>
              <a:gd name="connsiteX1" fmla="*/ 73411 w 545499"/>
              <a:gd name="connsiteY1" fmla="*/ 304903 h 412736"/>
              <a:gd name="connsiteX2" fmla="*/ 73411 w 545499"/>
              <a:gd name="connsiteY2" fmla="*/ 383514 h 412736"/>
              <a:gd name="connsiteX3" fmla="*/ 91275 w 545499"/>
              <a:gd name="connsiteY3" fmla="*/ 401378 h 412736"/>
              <a:gd name="connsiteX4" fmla="*/ 169886 w 545499"/>
              <a:gd name="connsiteY4" fmla="*/ 401378 h 412736"/>
              <a:gd name="connsiteX5" fmla="*/ 187750 w 545499"/>
              <a:gd name="connsiteY5" fmla="*/ 383514 h 412736"/>
              <a:gd name="connsiteX6" fmla="*/ 187750 w 545499"/>
              <a:gd name="connsiteY6" fmla="*/ 304903 h 412736"/>
              <a:gd name="connsiteX7" fmla="*/ 169886 w 545499"/>
              <a:gd name="connsiteY7" fmla="*/ 287040 h 412736"/>
              <a:gd name="connsiteX8" fmla="*/ 91275 w 545499"/>
              <a:gd name="connsiteY8" fmla="*/ 275682 h 412736"/>
              <a:gd name="connsiteX9" fmla="*/ 169886 w 545499"/>
              <a:gd name="connsiteY9" fmla="*/ 275682 h 412736"/>
              <a:gd name="connsiteX10" fmla="*/ 199107 w 545499"/>
              <a:gd name="connsiteY10" fmla="*/ 304903 h 412736"/>
              <a:gd name="connsiteX11" fmla="*/ 199107 w 545499"/>
              <a:gd name="connsiteY11" fmla="*/ 338530 h 412736"/>
              <a:gd name="connsiteX12" fmla="*/ 545491 w 545499"/>
              <a:gd name="connsiteY12" fmla="*/ 338530 h 412736"/>
              <a:gd name="connsiteX13" fmla="*/ 545491 w 545499"/>
              <a:gd name="connsiteY13" fmla="*/ 349888 h 412736"/>
              <a:gd name="connsiteX14" fmla="*/ 199115 w 545499"/>
              <a:gd name="connsiteY14" fmla="*/ 349888 h 412736"/>
              <a:gd name="connsiteX15" fmla="*/ 199115 w 545499"/>
              <a:gd name="connsiteY15" fmla="*/ 383514 h 412736"/>
              <a:gd name="connsiteX16" fmla="*/ 169894 w 545499"/>
              <a:gd name="connsiteY16" fmla="*/ 412736 h 412736"/>
              <a:gd name="connsiteX17" fmla="*/ 91283 w 545499"/>
              <a:gd name="connsiteY17" fmla="*/ 412736 h 412736"/>
              <a:gd name="connsiteX18" fmla="*/ 62061 w 545499"/>
              <a:gd name="connsiteY18" fmla="*/ 383514 h 412736"/>
              <a:gd name="connsiteX19" fmla="*/ 62061 w 545499"/>
              <a:gd name="connsiteY19" fmla="*/ 349888 h 412736"/>
              <a:gd name="connsiteX20" fmla="*/ 0 w 545499"/>
              <a:gd name="connsiteY20" fmla="*/ 349888 h 412736"/>
              <a:gd name="connsiteX21" fmla="*/ 0 w 545499"/>
              <a:gd name="connsiteY21" fmla="*/ 338530 h 412736"/>
              <a:gd name="connsiteX22" fmla="*/ 62053 w 545499"/>
              <a:gd name="connsiteY22" fmla="*/ 338530 h 412736"/>
              <a:gd name="connsiteX23" fmla="*/ 62053 w 545499"/>
              <a:gd name="connsiteY23" fmla="*/ 304903 h 412736"/>
              <a:gd name="connsiteX24" fmla="*/ 91275 w 545499"/>
              <a:gd name="connsiteY24" fmla="*/ 275682 h 412736"/>
              <a:gd name="connsiteX25" fmla="*/ 366429 w 545499"/>
              <a:gd name="connsiteY25" fmla="*/ 11366 h 412736"/>
              <a:gd name="connsiteX26" fmla="*/ 348566 w 545499"/>
              <a:gd name="connsiteY26" fmla="*/ 29230 h 412736"/>
              <a:gd name="connsiteX27" fmla="*/ 348566 w 545499"/>
              <a:gd name="connsiteY27" fmla="*/ 107832 h 412736"/>
              <a:gd name="connsiteX28" fmla="*/ 366429 w 545499"/>
              <a:gd name="connsiteY28" fmla="*/ 125696 h 412736"/>
              <a:gd name="connsiteX29" fmla="*/ 445040 w 545499"/>
              <a:gd name="connsiteY29" fmla="*/ 125696 h 412736"/>
              <a:gd name="connsiteX30" fmla="*/ 462904 w 545499"/>
              <a:gd name="connsiteY30" fmla="*/ 107832 h 412736"/>
              <a:gd name="connsiteX31" fmla="*/ 462904 w 545499"/>
              <a:gd name="connsiteY31" fmla="*/ 29230 h 412736"/>
              <a:gd name="connsiteX32" fmla="*/ 445040 w 545499"/>
              <a:gd name="connsiteY32" fmla="*/ 11366 h 412736"/>
              <a:gd name="connsiteX33" fmla="*/ 91275 w 545499"/>
              <a:gd name="connsiteY33" fmla="*/ 11366 h 412736"/>
              <a:gd name="connsiteX34" fmla="*/ 73411 w 545499"/>
              <a:gd name="connsiteY34" fmla="*/ 29230 h 412736"/>
              <a:gd name="connsiteX35" fmla="*/ 73411 w 545499"/>
              <a:gd name="connsiteY35" fmla="*/ 107832 h 412736"/>
              <a:gd name="connsiteX36" fmla="*/ 91275 w 545499"/>
              <a:gd name="connsiteY36" fmla="*/ 125696 h 412736"/>
              <a:gd name="connsiteX37" fmla="*/ 169886 w 545499"/>
              <a:gd name="connsiteY37" fmla="*/ 125696 h 412736"/>
              <a:gd name="connsiteX38" fmla="*/ 187750 w 545499"/>
              <a:gd name="connsiteY38" fmla="*/ 107832 h 412736"/>
              <a:gd name="connsiteX39" fmla="*/ 187750 w 545499"/>
              <a:gd name="connsiteY39" fmla="*/ 29230 h 412736"/>
              <a:gd name="connsiteX40" fmla="*/ 169886 w 545499"/>
              <a:gd name="connsiteY40" fmla="*/ 11366 h 412736"/>
              <a:gd name="connsiteX41" fmla="*/ 91275 w 545499"/>
              <a:gd name="connsiteY41" fmla="*/ 0 h 412736"/>
              <a:gd name="connsiteX42" fmla="*/ 169886 w 545499"/>
              <a:gd name="connsiteY42" fmla="*/ 0 h 412736"/>
              <a:gd name="connsiteX43" fmla="*/ 199107 w 545499"/>
              <a:gd name="connsiteY43" fmla="*/ 29221 h 412736"/>
              <a:gd name="connsiteX44" fmla="*/ 199107 w 545499"/>
              <a:gd name="connsiteY44" fmla="*/ 62848 h 412736"/>
              <a:gd name="connsiteX45" fmla="*/ 337208 w 545499"/>
              <a:gd name="connsiteY45" fmla="*/ 62848 h 412736"/>
              <a:gd name="connsiteX46" fmla="*/ 337208 w 545499"/>
              <a:gd name="connsiteY46" fmla="*/ 29221 h 412736"/>
              <a:gd name="connsiteX47" fmla="*/ 366429 w 545499"/>
              <a:gd name="connsiteY47" fmla="*/ 0 h 412736"/>
              <a:gd name="connsiteX48" fmla="*/ 445040 w 545499"/>
              <a:gd name="connsiteY48" fmla="*/ 0 h 412736"/>
              <a:gd name="connsiteX49" fmla="*/ 474262 w 545499"/>
              <a:gd name="connsiteY49" fmla="*/ 29221 h 412736"/>
              <a:gd name="connsiteX50" fmla="*/ 474262 w 545499"/>
              <a:gd name="connsiteY50" fmla="*/ 62848 h 412736"/>
              <a:gd name="connsiteX51" fmla="*/ 474270 w 545499"/>
              <a:gd name="connsiteY51" fmla="*/ 62848 h 412736"/>
              <a:gd name="connsiteX52" fmla="*/ 545499 w 545499"/>
              <a:gd name="connsiteY52" fmla="*/ 62848 h 412736"/>
              <a:gd name="connsiteX53" fmla="*/ 545499 w 545499"/>
              <a:gd name="connsiteY53" fmla="*/ 74206 h 412736"/>
              <a:gd name="connsiteX54" fmla="*/ 474270 w 545499"/>
              <a:gd name="connsiteY54" fmla="*/ 74206 h 412736"/>
              <a:gd name="connsiteX55" fmla="*/ 474270 w 545499"/>
              <a:gd name="connsiteY55" fmla="*/ 107832 h 412736"/>
              <a:gd name="connsiteX56" fmla="*/ 445049 w 545499"/>
              <a:gd name="connsiteY56" fmla="*/ 137054 h 412736"/>
              <a:gd name="connsiteX57" fmla="*/ 366438 w 545499"/>
              <a:gd name="connsiteY57" fmla="*/ 137054 h 412736"/>
              <a:gd name="connsiteX58" fmla="*/ 337216 w 545499"/>
              <a:gd name="connsiteY58" fmla="*/ 107832 h 412736"/>
              <a:gd name="connsiteX59" fmla="*/ 337216 w 545499"/>
              <a:gd name="connsiteY59" fmla="*/ 74206 h 412736"/>
              <a:gd name="connsiteX60" fmla="*/ 199115 w 545499"/>
              <a:gd name="connsiteY60" fmla="*/ 74206 h 412736"/>
              <a:gd name="connsiteX61" fmla="*/ 199115 w 545499"/>
              <a:gd name="connsiteY61" fmla="*/ 107832 h 412736"/>
              <a:gd name="connsiteX62" fmla="*/ 169894 w 545499"/>
              <a:gd name="connsiteY62" fmla="*/ 137054 h 412736"/>
              <a:gd name="connsiteX63" fmla="*/ 91283 w 545499"/>
              <a:gd name="connsiteY63" fmla="*/ 137054 h 412736"/>
              <a:gd name="connsiteX64" fmla="*/ 62061 w 545499"/>
              <a:gd name="connsiteY64" fmla="*/ 107832 h 412736"/>
              <a:gd name="connsiteX65" fmla="*/ 62061 w 545499"/>
              <a:gd name="connsiteY65" fmla="*/ 74206 h 412736"/>
              <a:gd name="connsiteX66" fmla="*/ 0 w 545499"/>
              <a:gd name="connsiteY66" fmla="*/ 74206 h 412736"/>
              <a:gd name="connsiteX67" fmla="*/ 0 w 545499"/>
              <a:gd name="connsiteY67" fmla="*/ 62848 h 412736"/>
              <a:gd name="connsiteX68" fmla="*/ 62053 w 545499"/>
              <a:gd name="connsiteY68" fmla="*/ 62848 h 412736"/>
              <a:gd name="connsiteX69" fmla="*/ 62053 w 545499"/>
              <a:gd name="connsiteY69" fmla="*/ 29221 h 412736"/>
              <a:gd name="connsiteX70" fmla="*/ 91275 w 545499"/>
              <a:gd name="connsiteY70" fmla="*/ 0 h 41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5499" h="412736">
                <a:moveTo>
                  <a:pt x="91275" y="287040"/>
                </a:moveTo>
                <a:cubicBezTo>
                  <a:pt x="81426" y="287040"/>
                  <a:pt x="73411" y="295055"/>
                  <a:pt x="73411" y="304903"/>
                </a:cubicBezTo>
                <a:lnTo>
                  <a:pt x="73411" y="383514"/>
                </a:lnTo>
                <a:cubicBezTo>
                  <a:pt x="73411" y="393363"/>
                  <a:pt x="81426" y="401378"/>
                  <a:pt x="91275" y="401378"/>
                </a:cubicBezTo>
                <a:lnTo>
                  <a:pt x="169886" y="401378"/>
                </a:lnTo>
                <a:cubicBezTo>
                  <a:pt x="179734" y="401378"/>
                  <a:pt x="187750" y="393363"/>
                  <a:pt x="187750" y="383514"/>
                </a:cubicBezTo>
                <a:lnTo>
                  <a:pt x="187750" y="304903"/>
                </a:lnTo>
                <a:cubicBezTo>
                  <a:pt x="187750" y="295055"/>
                  <a:pt x="179734" y="287040"/>
                  <a:pt x="169886" y="287040"/>
                </a:cubicBezTo>
                <a:close/>
                <a:moveTo>
                  <a:pt x="91275" y="275682"/>
                </a:moveTo>
                <a:lnTo>
                  <a:pt x="169886" y="275682"/>
                </a:lnTo>
                <a:cubicBezTo>
                  <a:pt x="185997" y="275682"/>
                  <a:pt x="199107" y="288792"/>
                  <a:pt x="199107" y="304903"/>
                </a:cubicBezTo>
                <a:lnTo>
                  <a:pt x="199107" y="338530"/>
                </a:lnTo>
                <a:lnTo>
                  <a:pt x="545491" y="338530"/>
                </a:lnTo>
                <a:lnTo>
                  <a:pt x="545491" y="349888"/>
                </a:lnTo>
                <a:lnTo>
                  <a:pt x="199115" y="349888"/>
                </a:lnTo>
                <a:lnTo>
                  <a:pt x="199115" y="383514"/>
                </a:lnTo>
                <a:cubicBezTo>
                  <a:pt x="199115" y="399626"/>
                  <a:pt x="186005" y="412736"/>
                  <a:pt x="169894" y="412736"/>
                </a:cubicBezTo>
                <a:lnTo>
                  <a:pt x="91283" y="412736"/>
                </a:lnTo>
                <a:cubicBezTo>
                  <a:pt x="75171" y="412736"/>
                  <a:pt x="62061" y="399626"/>
                  <a:pt x="62061" y="383514"/>
                </a:cubicBezTo>
                <a:lnTo>
                  <a:pt x="62061" y="349888"/>
                </a:lnTo>
                <a:lnTo>
                  <a:pt x="0" y="349888"/>
                </a:lnTo>
                <a:lnTo>
                  <a:pt x="0" y="338530"/>
                </a:lnTo>
                <a:lnTo>
                  <a:pt x="62053" y="338530"/>
                </a:lnTo>
                <a:lnTo>
                  <a:pt x="62053" y="304903"/>
                </a:lnTo>
                <a:cubicBezTo>
                  <a:pt x="62053" y="288792"/>
                  <a:pt x="75163" y="275682"/>
                  <a:pt x="91275" y="275682"/>
                </a:cubicBezTo>
                <a:close/>
                <a:moveTo>
                  <a:pt x="366429" y="11366"/>
                </a:moveTo>
                <a:cubicBezTo>
                  <a:pt x="356581" y="11366"/>
                  <a:pt x="348566" y="19381"/>
                  <a:pt x="348566" y="29230"/>
                </a:cubicBezTo>
                <a:lnTo>
                  <a:pt x="348566" y="107832"/>
                </a:lnTo>
                <a:cubicBezTo>
                  <a:pt x="348566" y="117681"/>
                  <a:pt x="356581" y="125696"/>
                  <a:pt x="366429" y="125696"/>
                </a:cubicBezTo>
                <a:lnTo>
                  <a:pt x="445040" y="125696"/>
                </a:lnTo>
                <a:cubicBezTo>
                  <a:pt x="454889" y="125696"/>
                  <a:pt x="462904" y="117681"/>
                  <a:pt x="462904" y="107832"/>
                </a:cubicBezTo>
                <a:lnTo>
                  <a:pt x="462904" y="29230"/>
                </a:lnTo>
                <a:cubicBezTo>
                  <a:pt x="462904" y="19381"/>
                  <a:pt x="454889" y="11366"/>
                  <a:pt x="445040" y="11366"/>
                </a:cubicBezTo>
                <a:close/>
                <a:moveTo>
                  <a:pt x="91275" y="11366"/>
                </a:moveTo>
                <a:cubicBezTo>
                  <a:pt x="81426" y="11366"/>
                  <a:pt x="73411" y="19381"/>
                  <a:pt x="73411" y="29230"/>
                </a:cubicBezTo>
                <a:lnTo>
                  <a:pt x="73411" y="107832"/>
                </a:lnTo>
                <a:cubicBezTo>
                  <a:pt x="73411" y="117681"/>
                  <a:pt x="81426" y="125696"/>
                  <a:pt x="91275" y="125696"/>
                </a:cubicBezTo>
                <a:lnTo>
                  <a:pt x="169886" y="125696"/>
                </a:lnTo>
                <a:cubicBezTo>
                  <a:pt x="179734" y="125696"/>
                  <a:pt x="187750" y="117681"/>
                  <a:pt x="187750" y="107832"/>
                </a:cubicBezTo>
                <a:lnTo>
                  <a:pt x="187750" y="29230"/>
                </a:lnTo>
                <a:cubicBezTo>
                  <a:pt x="187750" y="19381"/>
                  <a:pt x="179734" y="11366"/>
                  <a:pt x="169886" y="11366"/>
                </a:cubicBezTo>
                <a:close/>
                <a:moveTo>
                  <a:pt x="91275" y="0"/>
                </a:moveTo>
                <a:lnTo>
                  <a:pt x="169886" y="0"/>
                </a:lnTo>
                <a:cubicBezTo>
                  <a:pt x="185997" y="0"/>
                  <a:pt x="199107" y="13110"/>
                  <a:pt x="199107" y="29221"/>
                </a:cubicBezTo>
                <a:lnTo>
                  <a:pt x="199107" y="62848"/>
                </a:lnTo>
                <a:lnTo>
                  <a:pt x="337208" y="62848"/>
                </a:lnTo>
                <a:lnTo>
                  <a:pt x="337208" y="29221"/>
                </a:lnTo>
                <a:cubicBezTo>
                  <a:pt x="337208" y="13110"/>
                  <a:pt x="350318" y="0"/>
                  <a:pt x="366429" y="0"/>
                </a:cubicBezTo>
                <a:lnTo>
                  <a:pt x="445040" y="0"/>
                </a:lnTo>
                <a:cubicBezTo>
                  <a:pt x="461152" y="0"/>
                  <a:pt x="474262" y="13110"/>
                  <a:pt x="474262" y="29221"/>
                </a:cubicBezTo>
                <a:lnTo>
                  <a:pt x="474262" y="62848"/>
                </a:lnTo>
                <a:lnTo>
                  <a:pt x="474270" y="62848"/>
                </a:lnTo>
                <a:lnTo>
                  <a:pt x="545499" y="62848"/>
                </a:lnTo>
                <a:lnTo>
                  <a:pt x="545499" y="74206"/>
                </a:lnTo>
                <a:lnTo>
                  <a:pt x="474270" y="74206"/>
                </a:lnTo>
                <a:lnTo>
                  <a:pt x="474270" y="107832"/>
                </a:lnTo>
                <a:cubicBezTo>
                  <a:pt x="474270" y="123944"/>
                  <a:pt x="461160" y="137054"/>
                  <a:pt x="445049" y="137054"/>
                </a:cubicBezTo>
                <a:lnTo>
                  <a:pt x="366438" y="137054"/>
                </a:lnTo>
                <a:cubicBezTo>
                  <a:pt x="350326" y="137054"/>
                  <a:pt x="337216" y="123944"/>
                  <a:pt x="337216" y="107832"/>
                </a:cubicBezTo>
                <a:lnTo>
                  <a:pt x="337216" y="74206"/>
                </a:lnTo>
                <a:lnTo>
                  <a:pt x="199115" y="74206"/>
                </a:lnTo>
                <a:lnTo>
                  <a:pt x="199115" y="107832"/>
                </a:lnTo>
                <a:cubicBezTo>
                  <a:pt x="199115" y="123944"/>
                  <a:pt x="186005" y="137054"/>
                  <a:pt x="169894" y="137054"/>
                </a:cubicBezTo>
                <a:lnTo>
                  <a:pt x="91283" y="137054"/>
                </a:lnTo>
                <a:cubicBezTo>
                  <a:pt x="75171" y="137054"/>
                  <a:pt x="62061" y="123944"/>
                  <a:pt x="62061" y="107832"/>
                </a:cubicBezTo>
                <a:lnTo>
                  <a:pt x="62061" y="74206"/>
                </a:lnTo>
                <a:lnTo>
                  <a:pt x="0" y="74206"/>
                </a:lnTo>
                <a:lnTo>
                  <a:pt x="0" y="62848"/>
                </a:lnTo>
                <a:lnTo>
                  <a:pt x="62053" y="62848"/>
                </a:lnTo>
                <a:lnTo>
                  <a:pt x="62053" y="29221"/>
                </a:lnTo>
                <a:cubicBezTo>
                  <a:pt x="62053" y="13110"/>
                  <a:pt x="75163" y="0"/>
                  <a:pt x="91275" y="0"/>
                </a:cubicBezTo>
                <a:close/>
              </a:path>
            </a:pathLst>
          </a:custGeom>
          <a:solidFill>
            <a:schemeClr val="accent1"/>
          </a:solidFill>
          <a:ln w="808" cap="flat">
            <a:noFill/>
            <a:prstDash val="solid"/>
            <a:miter/>
          </a:ln>
        </p:spPr>
        <p:txBody>
          <a:bodyPr rtlCol="0" anchor="ctr"/>
          <a:lstStyle/>
          <a:p>
            <a:endParaRPr lang="en-GB" noProof="0" dirty="0"/>
          </a:p>
        </p:txBody>
      </p:sp>
      <p:sp>
        <p:nvSpPr>
          <p:cNvPr id="87" name="Free-form: Shape 86">
            <a:extLst>
              <a:ext uri="{FF2B5EF4-FFF2-40B4-BE49-F238E27FC236}">
                <a16:creationId xmlns:a16="http://schemas.microsoft.com/office/drawing/2014/main" id="{25464A04-E52C-5418-AAC1-EB26A7AF9661}"/>
              </a:ext>
            </a:extLst>
          </p:cNvPr>
          <p:cNvSpPr>
            <a:spLocks noChangeAspect="1"/>
          </p:cNvSpPr>
          <p:nvPr/>
        </p:nvSpPr>
        <p:spPr>
          <a:xfrm>
            <a:off x="6888464" y="4008504"/>
            <a:ext cx="274436" cy="458115"/>
          </a:xfrm>
          <a:custGeom>
            <a:avLst/>
            <a:gdLst>
              <a:gd name="connsiteX0" fmla="*/ 11358 w 297057"/>
              <a:gd name="connsiteY0" fmla="*/ 161237 h 495879"/>
              <a:gd name="connsiteX1" fmla="*/ 11358 w 297057"/>
              <a:gd name="connsiteY1" fmla="*/ 203178 h 495879"/>
              <a:gd name="connsiteX2" fmla="*/ 29578 w 297057"/>
              <a:gd name="connsiteY2" fmla="*/ 236383 h 495879"/>
              <a:gd name="connsiteX3" fmla="*/ 35922 w 297057"/>
              <a:gd name="connsiteY3" fmla="*/ 247919 h 495879"/>
              <a:gd name="connsiteX4" fmla="*/ 29595 w 297057"/>
              <a:gd name="connsiteY4" fmla="*/ 259496 h 495879"/>
              <a:gd name="connsiteX5" fmla="*/ 11358 w 297057"/>
              <a:gd name="connsiteY5" fmla="*/ 292708 h 495879"/>
              <a:gd name="connsiteX6" fmla="*/ 11358 w 297057"/>
              <a:gd name="connsiteY6" fmla="*/ 445192 h 495879"/>
              <a:gd name="connsiteX7" fmla="*/ 50704 w 297057"/>
              <a:gd name="connsiteY7" fmla="*/ 484521 h 495879"/>
              <a:gd name="connsiteX8" fmla="*/ 90058 w 297057"/>
              <a:gd name="connsiteY8" fmla="*/ 445192 h 495879"/>
              <a:gd name="connsiteX9" fmla="*/ 90058 w 297057"/>
              <a:gd name="connsiteY9" fmla="*/ 292708 h 495879"/>
              <a:gd name="connsiteX10" fmla="*/ 71853 w 297057"/>
              <a:gd name="connsiteY10" fmla="*/ 259504 h 495879"/>
              <a:gd name="connsiteX11" fmla="*/ 65509 w 297057"/>
              <a:gd name="connsiteY11" fmla="*/ 247919 h 495879"/>
              <a:gd name="connsiteX12" fmla="*/ 71853 w 297057"/>
              <a:gd name="connsiteY12" fmla="*/ 236391 h 495879"/>
              <a:gd name="connsiteX13" fmla="*/ 71853 w 297057"/>
              <a:gd name="connsiteY13" fmla="*/ 236383 h 495879"/>
              <a:gd name="connsiteX14" fmla="*/ 90058 w 297057"/>
              <a:gd name="connsiteY14" fmla="*/ 203178 h 495879"/>
              <a:gd name="connsiteX15" fmla="*/ 90058 w 297057"/>
              <a:gd name="connsiteY15" fmla="*/ 161237 h 495879"/>
              <a:gd name="connsiteX16" fmla="*/ 246337 w 297057"/>
              <a:gd name="connsiteY16" fmla="*/ 11358 h 495879"/>
              <a:gd name="connsiteX17" fmla="*/ 206991 w 297057"/>
              <a:gd name="connsiteY17" fmla="*/ 50703 h 495879"/>
              <a:gd name="connsiteX18" fmla="*/ 206991 w 297057"/>
              <a:gd name="connsiteY18" fmla="*/ 165909 h 495879"/>
              <a:gd name="connsiteX19" fmla="*/ 285692 w 297057"/>
              <a:gd name="connsiteY19" fmla="*/ 165909 h 495879"/>
              <a:gd name="connsiteX20" fmla="*/ 285692 w 297057"/>
              <a:gd name="connsiteY20" fmla="*/ 50703 h 495879"/>
              <a:gd name="connsiteX21" fmla="*/ 246346 w 297057"/>
              <a:gd name="connsiteY21" fmla="*/ 11358 h 495879"/>
              <a:gd name="connsiteX22" fmla="*/ 50704 w 297057"/>
              <a:gd name="connsiteY22" fmla="*/ 11358 h 495879"/>
              <a:gd name="connsiteX23" fmla="*/ 11358 w 297057"/>
              <a:gd name="connsiteY23" fmla="*/ 50703 h 495879"/>
              <a:gd name="connsiteX24" fmla="*/ 11358 w 297057"/>
              <a:gd name="connsiteY24" fmla="*/ 81636 h 495879"/>
              <a:gd name="connsiteX25" fmla="*/ 90058 w 297057"/>
              <a:gd name="connsiteY25" fmla="*/ 81636 h 495879"/>
              <a:gd name="connsiteX26" fmla="*/ 90058 w 297057"/>
              <a:gd name="connsiteY26" fmla="*/ 50703 h 495879"/>
              <a:gd name="connsiteX27" fmla="*/ 50704 w 297057"/>
              <a:gd name="connsiteY27" fmla="*/ 11358 h 495879"/>
              <a:gd name="connsiteX28" fmla="*/ 246346 w 297057"/>
              <a:gd name="connsiteY28" fmla="*/ 0 h 495879"/>
              <a:gd name="connsiteX29" fmla="*/ 297049 w 297057"/>
              <a:gd name="connsiteY29" fmla="*/ 50703 h 495879"/>
              <a:gd name="connsiteX30" fmla="*/ 297049 w 297057"/>
              <a:gd name="connsiteY30" fmla="*/ 171215 h 495879"/>
              <a:gd name="connsiteX31" fmla="*/ 297041 w 297057"/>
              <a:gd name="connsiteY31" fmla="*/ 171207 h 495879"/>
              <a:gd name="connsiteX32" fmla="*/ 297057 w 297057"/>
              <a:gd name="connsiteY32" fmla="*/ 171580 h 495879"/>
              <a:gd name="connsiteX33" fmla="*/ 297041 w 297057"/>
              <a:gd name="connsiteY33" fmla="*/ 172051 h 495879"/>
              <a:gd name="connsiteX34" fmla="*/ 297041 w 297057"/>
              <a:gd name="connsiteY34" fmla="*/ 203187 h 495879"/>
              <a:gd name="connsiteX35" fmla="*/ 273596 w 297057"/>
              <a:gd name="connsiteY35" fmla="*/ 245964 h 495879"/>
              <a:gd name="connsiteX36" fmla="*/ 272500 w 297057"/>
              <a:gd name="connsiteY36" fmla="*/ 247935 h 495879"/>
              <a:gd name="connsiteX37" fmla="*/ 273612 w 297057"/>
              <a:gd name="connsiteY37" fmla="*/ 249939 h 495879"/>
              <a:gd name="connsiteX38" fmla="*/ 297049 w 297057"/>
              <a:gd name="connsiteY38" fmla="*/ 292708 h 495879"/>
              <a:gd name="connsiteX39" fmla="*/ 297049 w 297057"/>
              <a:gd name="connsiteY39" fmla="*/ 445184 h 495879"/>
              <a:gd name="connsiteX40" fmla="*/ 277141 w 297057"/>
              <a:gd name="connsiteY40" fmla="*/ 485414 h 495879"/>
              <a:gd name="connsiteX41" fmla="*/ 246346 w 297057"/>
              <a:gd name="connsiteY41" fmla="*/ 495879 h 495879"/>
              <a:gd name="connsiteX42" fmla="*/ 215550 w 297057"/>
              <a:gd name="connsiteY42" fmla="*/ 485414 h 495879"/>
              <a:gd name="connsiteX43" fmla="*/ 195642 w 297057"/>
              <a:gd name="connsiteY43" fmla="*/ 445184 h 495879"/>
              <a:gd name="connsiteX44" fmla="*/ 195642 w 297057"/>
              <a:gd name="connsiteY44" fmla="*/ 292700 h 495879"/>
              <a:gd name="connsiteX45" fmla="*/ 219112 w 297057"/>
              <a:gd name="connsiteY45" fmla="*/ 249923 h 495879"/>
              <a:gd name="connsiteX46" fmla="*/ 220207 w 297057"/>
              <a:gd name="connsiteY46" fmla="*/ 247935 h 495879"/>
              <a:gd name="connsiteX47" fmla="*/ 219112 w 297057"/>
              <a:gd name="connsiteY47" fmla="*/ 245964 h 495879"/>
              <a:gd name="connsiteX48" fmla="*/ 195642 w 297057"/>
              <a:gd name="connsiteY48" fmla="*/ 203187 h 495879"/>
              <a:gd name="connsiteX49" fmla="*/ 195642 w 297057"/>
              <a:gd name="connsiteY49" fmla="*/ 50703 h 495879"/>
              <a:gd name="connsiteX50" fmla="*/ 246346 w 297057"/>
              <a:gd name="connsiteY50" fmla="*/ 0 h 495879"/>
              <a:gd name="connsiteX51" fmla="*/ 50704 w 297057"/>
              <a:gd name="connsiteY51" fmla="*/ 0 h 495879"/>
              <a:gd name="connsiteX52" fmla="*/ 101407 w 297057"/>
              <a:gd name="connsiteY52" fmla="*/ 50703 h 495879"/>
              <a:gd name="connsiteX53" fmla="*/ 101407 w 297057"/>
              <a:gd name="connsiteY53" fmla="*/ 203187 h 495879"/>
              <a:gd name="connsiteX54" fmla="*/ 77962 w 297057"/>
              <a:gd name="connsiteY54" fmla="*/ 245964 h 495879"/>
              <a:gd name="connsiteX55" fmla="*/ 76867 w 297057"/>
              <a:gd name="connsiteY55" fmla="*/ 247935 h 495879"/>
              <a:gd name="connsiteX56" fmla="*/ 77978 w 297057"/>
              <a:gd name="connsiteY56" fmla="*/ 249939 h 495879"/>
              <a:gd name="connsiteX57" fmla="*/ 101415 w 297057"/>
              <a:gd name="connsiteY57" fmla="*/ 292708 h 495879"/>
              <a:gd name="connsiteX58" fmla="*/ 101415 w 297057"/>
              <a:gd name="connsiteY58" fmla="*/ 445192 h 495879"/>
              <a:gd name="connsiteX59" fmla="*/ 50704 w 297057"/>
              <a:gd name="connsiteY59" fmla="*/ 495879 h 495879"/>
              <a:gd name="connsiteX60" fmla="*/ 0 w 297057"/>
              <a:gd name="connsiteY60" fmla="*/ 445192 h 495879"/>
              <a:gd name="connsiteX61" fmla="*/ 0 w 297057"/>
              <a:gd name="connsiteY61" fmla="*/ 292708 h 495879"/>
              <a:gd name="connsiteX62" fmla="*/ 23470 w 297057"/>
              <a:gd name="connsiteY62" fmla="*/ 249931 h 495879"/>
              <a:gd name="connsiteX63" fmla="*/ 24565 w 297057"/>
              <a:gd name="connsiteY63" fmla="*/ 247935 h 495879"/>
              <a:gd name="connsiteX64" fmla="*/ 23470 w 297057"/>
              <a:gd name="connsiteY64" fmla="*/ 245964 h 495879"/>
              <a:gd name="connsiteX65" fmla="*/ 0 w 297057"/>
              <a:gd name="connsiteY65" fmla="*/ 203187 h 495879"/>
              <a:gd name="connsiteX66" fmla="*/ 0 w 297057"/>
              <a:gd name="connsiteY66" fmla="*/ 50703 h 495879"/>
              <a:gd name="connsiteX67" fmla="*/ 50704 w 297057"/>
              <a:gd name="connsiteY67" fmla="*/ 0 h 4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97057" h="495879">
                <a:moveTo>
                  <a:pt x="11358" y="161237"/>
                </a:moveTo>
                <a:lnTo>
                  <a:pt x="11358" y="203178"/>
                </a:lnTo>
                <a:cubicBezTo>
                  <a:pt x="11358" y="216694"/>
                  <a:pt x="18172" y="229106"/>
                  <a:pt x="29578" y="236383"/>
                </a:cubicBezTo>
                <a:cubicBezTo>
                  <a:pt x="33545" y="238922"/>
                  <a:pt x="35922" y="243230"/>
                  <a:pt x="35922" y="247919"/>
                </a:cubicBezTo>
                <a:cubicBezTo>
                  <a:pt x="35931" y="252616"/>
                  <a:pt x="33562" y="256948"/>
                  <a:pt x="29595" y="259496"/>
                </a:cubicBezTo>
                <a:cubicBezTo>
                  <a:pt x="18172" y="266781"/>
                  <a:pt x="11358" y="279193"/>
                  <a:pt x="11358" y="292708"/>
                </a:cubicBezTo>
                <a:lnTo>
                  <a:pt x="11358" y="445192"/>
                </a:lnTo>
                <a:cubicBezTo>
                  <a:pt x="11358" y="466877"/>
                  <a:pt x="29002" y="484521"/>
                  <a:pt x="50704" y="484521"/>
                </a:cubicBezTo>
                <a:cubicBezTo>
                  <a:pt x="72405" y="484521"/>
                  <a:pt x="90058" y="466877"/>
                  <a:pt x="90058" y="445192"/>
                </a:cubicBezTo>
                <a:lnTo>
                  <a:pt x="90058" y="292708"/>
                </a:lnTo>
                <a:cubicBezTo>
                  <a:pt x="90058" y="279201"/>
                  <a:pt x="83251" y="266781"/>
                  <a:pt x="71853" y="259504"/>
                </a:cubicBezTo>
                <a:cubicBezTo>
                  <a:pt x="67870" y="256940"/>
                  <a:pt x="65509" y="252616"/>
                  <a:pt x="65509" y="247919"/>
                </a:cubicBezTo>
                <a:cubicBezTo>
                  <a:pt x="65517" y="243230"/>
                  <a:pt x="67886" y="238922"/>
                  <a:pt x="71853" y="236391"/>
                </a:cubicBezTo>
                <a:lnTo>
                  <a:pt x="71853" y="236383"/>
                </a:lnTo>
                <a:cubicBezTo>
                  <a:pt x="83251" y="229106"/>
                  <a:pt x="90058" y="216694"/>
                  <a:pt x="90058" y="203178"/>
                </a:cubicBezTo>
                <a:lnTo>
                  <a:pt x="90058" y="161237"/>
                </a:lnTo>
                <a:close/>
                <a:moveTo>
                  <a:pt x="246337" y="11358"/>
                </a:moveTo>
                <a:cubicBezTo>
                  <a:pt x="224644" y="11358"/>
                  <a:pt x="206991" y="29002"/>
                  <a:pt x="206991" y="50703"/>
                </a:cubicBezTo>
                <a:lnTo>
                  <a:pt x="206991" y="165909"/>
                </a:lnTo>
                <a:lnTo>
                  <a:pt x="285692" y="165909"/>
                </a:lnTo>
                <a:lnTo>
                  <a:pt x="285692" y="50703"/>
                </a:lnTo>
                <a:cubicBezTo>
                  <a:pt x="285692" y="29010"/>
                  <a:pt x="268047" y="11358"/>
                  <a:pt x="246346" y="11358"/>
                </a:cubicBezTo>
                <a:close/>
                <a:moveTo>
                  <a:pt x="50704" y="11358"/>
                </a:moveTo>
                <a:cubicBezTo>
                  <a:pt x="29011" y="11358"/>
                  <a:pt x="11358" y="29002"/>
                  <a:pt x="11358" y="50703"/>
                </a:cubicBezTo>
                <a:lnTo>
                  <a:pt x="11358" y="81636"/>
                </a:lnTo>
                <a:lnTo>
                  <a:pt x="90058" y="81636"/>
                </a:lnTo>
                <a:lnTo>
                  <a:pt x="90058" y="50703"/>
                </a:lnTo>
                <a:cubicBezTo>
                  <a:pt x="90058" y="29010"/>
                  <a:pt x="72397" y="11358"/>
                  <a:pt x="50704" y="11358"/>
                </a:cubicBezTo>
                <a:close/>
                <a:moveTo>
                  <a:pt x="246346" y="0"/>
                </a:moveTo>
                <a:cubicBezTo>
                  <a:pt x="274301" y="0"/>
                  <a:pt x="297049" y="22739"/>
                  <a:pt x="297049" y="50703"/>
                </a:cubicBezTo>
                <a:lnTo>
                  <a:pt x="297049" y="171215"/>
                </a:lnTo>
                <a:lnTo>
                  <a:pt x="297041" y="171207"/>
                </a:lnTo>
                <a:cubicBezTo>
                  <a:pt x="297049" y="171329"/>
                  <a:pt x="297057" y="171450"/>
                  <a:pt x="297057" y="171580"/>
                </a:cubicBezTo>
                <a:cubicBezTo>
                  <a:pt x="297057" y="171742"/>
                  <a:pt x="297057" y="171897"/>
                  <a:pt x="297041" y="172051"/>
                </a:cubicBezTo>
                <a:lnTo>
                  <a:pt x="297041" y="203187"/>
                </a:lnTo>
                <a:cubicBezTo>
                  <a:pt x="297041" y="220596"/>
                  <a:pt x="288279" y="236586"/>
                  <a:pt x="273596" y="245964"/>
                </a:cubicBezTo>
                <a:cubicBezTo>
                  <a:pt x="272646" y="246572"/>
                  <a:pt x="272500" y="247457"/>
                  <a:pt x="272500" y="247935"/>
                </a:cubicBezTo>
                <a:cubicBezTo>
                  <a:pt x="272500" y="248422"/>
                  <a:pt x="272646" y="249323"/>
                  <a:pt x="273612" y="249939"/>
                </a:cubicBezTo>
                <a:cubicBezTo>
                  <a:pt x="288288" y="259309"/>
                  <a:pt x="297049" y="275299"/>
                  <a:pt x="297049" y="292708"/>
                </a:cubicBezTo>
                <a:lnTo>
                  <a:pt x="297049" y="445184"/>
                </a:lnTo>
                <a:cubicBezTo>
                  <a:pt x="297049" y="461563"/>
                  <a:pt x="289237" y="476141"/>
                  <a:pt x="277141" y="485414"/>
                </a:cubicBezTo>
                <a:cubicBezTo>
                  <a:pt x="268598" y="491969"/>
                  <a:pt x="257922" y="495879"/>
                  <a:pt x="246346" y="495879"/>
                </a:cubicBezTo>
                <a:cubicBezTo>
                  <a:pt x="234769" y="495879"/>
                  <a:pt x="224093" y="491969"/>
                  <a:pt x="215550" y="485414"/>
                </a:cubicBezTo>
                <a:cubicBezTo>
                  <a:pt x="203463" y="476141"/>
                  <a:pt x="195642" y="461563"/>
                  <a:pt x="195642" y="445184"/>
                </a:cubicBezTo>
                <a:lnTo>
                  <a:pt x="195642" y="292700"/>
                </a:lnTo>
                <a:cubicBezTo>
                  <a:pt x="195642" y="275291"/>
                  <a:pt x="204412" y="259293"/>
                  <a:pt x="219112" y="249923"/>
                </a:cubicBezTo>
                <a:cubicBezTo>
                  <a:pt x="220061" y="249314"/>
                  <a:pt x="220207" y="248414"/>
                  <a:pt x="220207" y="247935"/>
                </a:cubicBezTo>
                <a:cubicBezTo>
                  <a:pt x="220207" y="247457"/>
                  <a:pt x="220061" y="246572"/>
                  <a:pt x="219112" y="245964"/>
                </a:cubicBezTo>
                <a:cubicBezTo>
                  <a:pt x="204420" y="236594"/>
                  <a:pt x="195642" y="220604"/>
                  <a:pt x="195642" y="203187"/>
                </a:cubicBezTo>
                <a:lnTo>
                  <a:pt x="195642" y="50703"/>
                </a:lnTo>
                <a:cubicBezTo>
                  <a:pt x="195642" y="22748"/>
                  <a:pt x="218390" y="0"/>
                  <a:pt x="246346" y="0"/>
                </a:cubicBezTo>
                <a:close/>
                <a:moveTo>
                  <a:pt x="50704" y="0"/>
                </a:moveTo>
                <a:cubicBezTo>
                  <a:pt x="78668" y="0"/>
                  <a:pt x="101415" y="22748"/>
                  <a:pt x="101407" y="50703"/>
                </a:cubicBezTo>
                <a:lnTo>
                  <a:pt x="101407" y="203187"/>
                </a:lnTo>
                <a:cubicBezTo>
                  <a:pt x="101407" y="220596"/>
                  <a:pt x="92646" y="236586"/>
                  <a:pt x="77962" y="245964"/>
                </a:cubicBezTo>
                <a:cubicBezTo>
                  <a:pt x="77013" y="246572"/>
                  <a:pt x="76867" y="247457"/>
                  <a:pt x="76867" y="247935"/>
                </a:cubicBezTo>
                <a:cubicBezTo>
                  <a:pt x="76867" y="248414"/>
                  <a:pt x="77013" y="249314"/>
                  <a:pt x="77978" y="249939"/>
                </a:cubicBezTo>
                <a:cubicBezTo>
                  <a:pt x="92646" y="259309"/>
                  <a:pt x="101415" y="275299"/>
                  <a:pt x="101415" y="292708"/>
                </a:cubicBezTo>
                <a:lnTo>
                  <a:pt x="101415" y="445192"/>
                </a:lnTo>
                <a:cubicBezTo>
                  <a:pt x="101415" y="473139"/>
                  <a:pt x="78659" y="495879"/>
                  <a:pt x="50704" y="495879"/>
                </a:cubicBezTo>
                <a:cubicBezTo>
                  <a:pt x="22748" y="495879"/>
                  <a:pt x="0" y="473139"/>
                  <a:pt x="0" y="445192"/>
                </a:cubicBezTo>
                <a:lnTo>
                  <a:pt x="0" y="292708"/>
                </a:lnTo>
                <a:cubicBezTo>
                  <a:pt x="0" y="275299"/>
                  <a:pt x="8770" y="259301"/>
                  <a:pt x="23470" y="249931"/>
                </a:cubicBezTo>
                <a:cubicBezTo>
                  <a:pt x="24419" y="249314"/>
                  <a:pt x="24565" y="248414"/>
                  <a:pt x="24565" y="247935"/>
                </a:cubicBezTo>
                <a:cubicBezTo>
                  <a:pt x="24565" y="247465"/>
                  <a:pt x="24419" y="246572"/>
                  <a:pt x="23470" y="245964"/>
                </a:cubicBezTo>
                <a:cubicBezTo>
                  <a:pt x="8770" y="236594"/>
                  <a:pt x="0" y="220604"/>
                  <a:pt x="0" y="203187"/>
                </a:cubicBezTo>
                <a:lnTo>
                  <a:pt x="0" y="50703"/>
                </a:lnTo>
                <a:cubicBezTo>
                  <a:pt x="0" y="22748"/>
                  <a:pt x="22748" y="0"/>
                  <a:pt x="50704" y="0"/>
                </a:cubicBezTo>
                <a:close/>
              </a:path>
            </a:pathLst>
          </a:custGeom>
          <a:solidFill>
            <a:schemeClr val="accent1"/>
          </a:solidFill>
          <a:ln w="807" cap="flat">
            <a:noFill/>
            <a:prstDash val="solid"/>
            <a:miter/>
          </a:ln>
        </p:spPr>
        <p:txBody>
          <a:bodyPr rtlCol="0" anchor="ctr"/>
          <a:lstStyle/>
          <a:p>
            <a:endParaRPr lang="en-GB" noProof="0" dirty="0"/>
          </a:p>
        </p:txBody>
      </p:sp>
      <p:sp>
        <p:nvSpPr>
          <p:cNvPr id="88" name="Graphic 67">
            <a:extLst>
              <a:ext uri="{FF2B5EF4-FFF2-40B4-BE49-F238E27FC236}">
                <a16:creationId xmlns:a16="http://schemas.microsoft.com/office/drawing/2014/main" id="{AA3E5376-5DC5-C08D-F107-BC86C1EB5DF3}"/>
              </a:ext>
            </a:extLst>
          </p:cNvPr>
          <p:cNvSpPr/>
          <p:nvPr/>
        </p:nvSpPr>
        <p:spPr>
          <a:xfrm>
            <a:off x="10640577" y="3998456"/>
            <a:ext cx="261704" cy="501500"/>
          </a:xfrm>
          <a:custGeom>
            <a:avLst/>
            <a:gdLst>
              <a:gd name="connsiteX0" fmla="*/ 315296 w 315296"/>
              <a:gd name="connsiteY0" fmla="*/ 300061 h 604195"/>
              <a:gd name="connsiteX1" fmla="*/ 272119 w 315296"/>
              <a:gd name="connsiteY1" fmla="*/ 209305 h 604195"/>
              <a:gd name="connsiteX2" fmla="*/ 181682 w 315296"/>
              <a:gd name="connsiteY2" fmla="*/ 156754 h 604195"/>
              <a:gd name="connsiteX3" fmla="*/ 177450 w 315296"/>
              <a:gd name="connsiteY3" fmla="*/ 154748 h 604195"/>
              <a:gd name="connsiteX4" fmla="*/ 134742 w 315296"/>
              <a:gd name="connsiteY4" fmla="*/ 133793 h 604195"/>
              <a:gd name="connsiteX5" fmla="*/ 119677 w 315296"/>
              <a:gd name="connsiteY5" fmla="*/ 126695 h 604195"/>
              <a:gd name="connsiteX6" fmla="*/ 258053 w 315296"/>
              <a:gd name="connsiteY6" fmla="*/ 126695 h 604195"/>
              <a:gd name="connsiteX7" fmla="*/ 258053 w 315296"/>
              <a:gd name="connsiteY7" fmla="*/ 112719 h 604195"/>
              <a:gd name="connsiteX8" fmla="*/ 92663 w 315296"/>
              <a:gd name="connsiteY8" fmla="*/ 112719 h 604195"/>
              <a:gd name="connsiteX9" fmla="*/ 92663 w 315296"/>
              <a:gd name="connsiteY9" fmla="*/ 113058 h 604195"/>
              <a:gd name="connsiteX10" fmla="*/ 50784 w 315296"/>
              <a:gd name="connsiteY10" fmla="*/ 84866 h 604195"/>
              <a:gd name="connsiteX11" fmla="*/ 19048 w 315296"/>
              <a:gd name="connsiteY11" fmla="*/ 37546 h 604195"/>
              <a:gd name="connsiteX12" fmla="*/ 215036 w 315296"/>
              <a:gd name="connsiteY12" fmla="*/ 37546 h 604195"/>
              <a:gd name="connsiteX13" fmla="*/ 215036 w 315296"/>
              <a:gd name="connsiteY13" fmla="*/ 23570 h 604195"/>
              <a:gd name="connsiteX14" fmla="*/ 15504 w 315296"/>
              <a:gd name="connsiteY14" fmla="*/ 23570 h 604195"/>
              <a:gd name="connsiteX15" fmla="*/ 14016 w 315296"/>
              <a:gd name="connsiteY15" fmla="*/ 6988 h 604195"/>
              <a:gd name="connsiteX16" fmla="*/ 13976 w 315296"/>
              <a:gd name="connsiteY16" fmla="*/ 0 h 604195"/>
              <a:gd name="connsiteX17" fmla="*/ 0 w 315296"/>
              <a:gd name="connsiteY17" fmla="*/ 90 h 604195"/>
              <a:gd name="connsiteX18" fmla="*/ 40 w 315296"/>
              <a:gd name="connsiteY18" fmla="*/ 7078 h 604195"/>
              <a:gd name="connsiteX19" fmla="*/ 41440 w 315296"/>
              <a:gd name="connsiteY19" fmla="*/ 95268 h 604195"/>
              <a:gd name="connsiteX20" fmla="*/ 41600 w 315296"/>
              <a:gd name="connsiteY20" fmla="*/ 95408 h 604195"/>
              <a:gd name="connsiteX21" fmla="*/ 128802 w 315296"/>
              <a:gd name="connsiteY21" fmla="*/ 146452 h 604195"/>
              <a:gd name="connsiteX22" fmla="*/ 170981 w 315296"/>
              <a:gd name="connsiteY22" fmla="*/ 167137 h 604195"/>
              <a:gd name="connsiteX23" fmla="*/ 171290 w 315296"/>
              <a:gd name="connsiteY23" fmla="*/ 167296 h 604195"/>
              <a:gd name="connsiteX24" fmla="*/ 175693 w 315296"/>
              <a:gd name="connsiteY24" fmla="*/ 169383 h 604195"/>
              <a:gd name="connsiteX25" fmla="*/ 238386 w 315296"/>
              <a:gd name="connsiteY25" fmla="*/ 201858 h 604195"/>
              <a:gd name="connsiteX26" fmla="*/ 109964 w 315296"/>
              <a:gd name="connsiteY26" fmla="*/ 201858 h 604195"/>
              <a:gd name="connsiteX27" fmla="*/ 109964 w 315296"/>
              <a:gd name="connsiteY27" fmla="*/ 215834 h 604195"/>
              <a:gd name="connsiteX28" fmla="*/ 258043 w 315296"/>
              <a:gd name="connsiteY28" fmla="*/ 215834 h 604195"/>
              <a:gd name="connsiteX29" fmla="*/ 258043 w 315296"/>
              <a:gd name="connsiteY29" fmla="*/ 215654 h 604195"/>
              <a:gd name="connsiteX30" fmla="*/ 300991 w 315296"/>
              <a:gd name="connsiteY30" fmla="*/ 294061 h 604195"/>
              <a:gd name="connsiteX31" fmla="*/ 12529 w 315296"/>
              <a:gd name="connsiteY31" fmla="*/ 294061 h 604195"/>
              <a:gd name="connsiteX32" fmla="*/ 12529 w 315296"/>
              <a:gd name="connsiteY32" fmla="*/ 308038 h 604195"/>
              <a:gd name="connsiteX33" fmla="*/ 300911 w 315296"/>
              <a:gd name="connsiteY33" fmla="*/ 308038 h 604195"/>
              <a:gd name="connsiteX34" fmla="*/ 253631 w 315296"/>
              <a:gd name="connsiteY34" fmla="*/ 389080 h 604195"/>
              <a:gd name="connsiteX35" fmla="*/ 104224 w 315296"/>
              <a:gd name="connsiteY35" fmla="*/ 389080 h 604195"/>
              <a:gd name="connsiteX36" fmla="*/ 104224 w 315296"/>
              <a:gd name="connsiteY36" fmla="*/ 403057 h 604195"/>
              <a:gd name="connsiteX37" fmla="*/ 232616 w 315296"/>
              <a:gd name="connsiteY37" fmla="*/ 403057 h 604195"/>
              <a:gd name="connsiteX38" fmla="*/ 176202 w 315296"/>
              <a:gd name="connsiteY38" fmla="*/ 432127 h 604195"/>
              <a:gd name="connsiteX39" fmla="*/ 172149 w 315296"/>
              <a:gd name="connsiteY39" fmla="*/ 434074 h 604195"/>
              <a:gd name="connsiteX40" fmla="*/ 171969 w 315296"/>
              <a:gd name="connsiteY40" fmla="*/ 434164 h 604195"/>
              <a:gd name="connsiteX41" fmla="*/ 135481 w 315296"/>
              <a:gd name="connsiteY41" fmla="*/ 452373 h 604195"/>
              <a:gd name="connsiteX42" fmla="*/ 66168 w 315296"/>
              <a:gd name="connsiteY42" fmla="*/ 488871 h 604195"/>
              <a:gd name="connsiteX43" fmla="*/ 2246 w 315296"/>
              <a:gd name="connsiteY43" fmla="*/ 597208 h 604195"/>
              <a:gd name="connsiteX44" fmla="*/ 2306 w 315296"/>
              <a:gd name="connsiteY44" fmla="*/ 604196 h 604195"/>
              <a:gd name="connsiteX45" fmla="*/ 16282 w 315296"/>
              <a:gd name="connsiteY45" fmla="*/ 604066 h 604195"/>
              <a:gd name="connsiteX46" fmla="*/ 16223 w 315296"/>
              <a:gd name="connsiteY46" fmla="*/ 597078 h 604195"/>
              <a:gd name="connsiteX47" fmla="*/ 16482 w 315296"/>
              <a:gd name="connsiteY47" fmla="*/ 588812 h 604195"/>
              <a:gd name="connsiteX48" fmla="*/ 215036 w 315296"/>
              <a:gd name="connsiteY48" fmla="*/ 588812 h 604195"/>
              <a:gd name="connsiteX49" fmla="*/ 215036 w 315296"/>
              <a:gd name="connsiteY49" fmla="*/ 574835 h 604195"/>
              <a:gd name="connsiteX50" fmla="*/ 18439 w 315296"/>
              <a:gd name="connsiteY50" fmla="*/ 574835 h 604195"/>
              <a:gd name="connsiteX51" fmla="*/ 73446 w 315296"/>
              <a:gd name="connsiteY51" fmla="*/ 500801 h 604195"/>
              <a:gd name="connsiteX52" fmla="*/ 81712 w 315296"/>
              <a:gd name="connsiteY52" fmla="*/ 495939 h 604195"/>
              <a:gd name="connsiteX53" fmla="*/ 258043 w 315296"/>
              <a:gd name="connsiteY53" fmla="*/ 495939 h 604195"/>
              <a:gd name="connsiteX54" fmla="*/ 258043 w 315296"/>
              <a:gd name="connsiteY54" fmla="*/ 481963 h 604195"/>
              <a:gd name="connsiteX55" fmla="*/ 107458 w 315296"/>
              <a:gd name="connsiteY55" fmla="*/ 481963 h 604195"/>
              <a:gd name="connsiteX56" fmla="*/ 141630 w 315296"/>
              <a:gd name="connsiteY56" fmla="*/ 464922 h 604195"/>
              <a:gd name="connsiteX57" fmla="*/ 178298 w 315296"/>
              <a:gd name="connsiteY57" fmla="*/ 446633 h 604195"/>
              <a:gd name="connsiteX58" fmla="*/ 182252 w 315296"/>
              <a:gd name="connsiteY58" fmla="*/ 444736 h 604195"/>
              <a:gd name="connsiteX59" fmla="*/ 272579 w 315296"/>
              <a:gd name="connsiteY59" fmla="*/ 391566 h 604195"/>
              <a:gd name="connsiteX60" fmla="*/ 315296 w 315296"/>
              <a:gd name="connsiteY60" fmla="*/ 300411 h 604195"/>
              <a:gd name="connsiteX61" fmla="*/ 315296 w 315296"/>
              <a:gd name="connsiteY61" fmla="*/ 300061 h 604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15296" h="604195">
                <a:moveTo>
                  <a:pt x="315296" y="300061"/>
                </a:moveTo>
                <a:cubicBezTo>
                  <a:pt x="314248" y="263383"/>
                  <a:pt x="300132" y="233694"/>
                  <a:pt x="272119" y="209305"/>
                </a:cubicBezTo>
                <a:cubicBezTo>
                  <a:pt x="247541" y="187901"/>
                  <a:pt x="215545" y="172777"/>
                  <a:pt x="181682" y="156754"/>
                </a:cubicBezTo>
                <a:lnTo>
                  <a:pt x="177450" y="154748"/>
                </a:lnTo>
                <a:cubicBezTo>
                  <a:pt x="163154" y="147081"/>
                  <a:pt x="148708" y="140322"/>
                  <a:pt x="134742" y="133793"/>
                </a:cubicBezTo>
                <a:cubicBezTo>
                  <a:pt x="129671" y="131417"/>
                  <a:pt x="124649" y="129071"/>
                  <a:pt x="119677" y="126695"/>
                </a:cubicBezTo>
                <a:lnTo>
                  <a:pt x="258053" y="126695"/>
                </a:lnTo>
                <a:lnTo>
                  <a:pt x="258053" y="112719"/>
                </a:lnTo>
                <a:lnTo>
                  <a:pt x="92663" y="112719"/>
                </a:lnTo>
                <a:lnTo>
                  <a:pt x="92663" y="113058"/>
                </a:lnTo>
                <a:cubicBezTo>
                  <a:pt x="77858" y="104982"/>
                  <a:pt x="63792" y="96007"/>
                  <a:pt x="50784" y="84866"/>
                </a:cubicBezTo>
                <a:cubicBezTo>
                  <a:pt x="35520" y="70920"/>
                  <a:pt x="24828" y="54887"/>
                  <a:pt x="19048" y="37546"/>
                </a:cubicBezTo>
                <a:lnTo>
                  <a:pt x="215036" y="37546"/>
                </a:lnTo>
                <a:lnTo>
                  <a:pt x="215036" y="23570"/>
                </a:lnTo>
                <a:lnTo>
                  <a:pt x="15504" y="23570"/>
                </a:lnTo>
                <a:cubicBezTo>
                  <a:pt x="14545" y="18139"/>
                  <a:pt x="14046" y="12609"/>
                  <a:pt x="14016" y="6988"/>
                </a:cubicBezTo>
                <a:lnTo>
                  <a:pt x="13976" y="0"/>
                </a:lnTo>
                <a:lnTo>
                  <a:pt x="0" y="90"/>
                </a:lnTo>
                <a:lnTo>
                  <a:pt x="40" y="7078"/>
                </a:lnTo>
                <a:cubicBezTo>
                  <a:pt x="220" y="40222"/>
                  <a:pt x="14535" y="70710"/>
                  <a:pt x="41440" y="95268"/>
                </a:cubicBezTo>
                <a:cubicBezTo>
                  <a:pt x="41490" y="95318"/>
                  <a:pt x="41550" y="95368"/>
                  <a:pt x="41600" y="95408"/>
                </a:cubicBezTo>
                <a:cubicBezTo>
                  <a:pt x="67925" y="117980"/>
                  <a:pt x="97495" y="131807"/>
                  <a:pt x="128802" y="146452"/>
                </a:cubicBezTo>
                <a:cubicBezTo>
                  <a:pt x="142649" y="152931"/>
                  <a:pt x="156964" y="159619"/>
                  <a:pt x="170981" y="167137"/>
                </a:cubicBezTo>
                <a:cubicBezTo>
                  <a:pt x="171080" y="167197"/>
                  <a:pt x="171190" y="167246"/>
                  <a:pt x="171290" y="167296"/>
                </a:cubicBezTo>
                <a:lnTo>
                  <a:pt x="175693" y="169383"/>
                </a:lnTo>
                <a:cubicBezTo>
                  <a:pt x="198244" y="180055"/>
                  <a:pt x="219748" y="190227"/>
                  <a:pt x="238386" y="201858"/>
                </a:cubicBezTo>
                <a:lnTo>
                  <a:pt x="109964" y="201858"/>
                </a:lnTo>
                <a:lnTo>
                  <a:pt x="109964" y="215834"/>
                </a:lnTo>
                <a:lnTo>
                  <a:pt x="258043" y="215834"/>
                </a:lnTo>
                <a:lnTo>
                  <a:pt x="258043" y="215654"/>
                </a:lnTo>
                <a:cubicBezTo>
                  <a:pt x="282043" y="234882"/>
                  <a:pt x="298305" y="258901"/>
                  <a:pt x="300991" y="294061"/>
                </a:cubicBezTo>
                <a:lnTo>
                  <a:pt x="12529" y="294061"/>
                </a:lnTo>
                <a:lnTo>
                  <a:pt x="12529" y="308038"/>
                </a:lnTo>
                <a:lnTo>
                  <a:pt x="300911" y="308038"/>
                </a:lnTo>
                <a:cubicBezTo>
                  <a:pt x="297936" y="344736"/>
                  <a:pt x="279886" y="369314"/>
                  <a:pt x="253631" y="389080"/>
                </a:cubicBezTo>
                <a:lnTo>
                  <a:pt x="104224" y="389080"/>
                </a:lnTo>
                <a:lnTo>
                  <a:pt x="104224" y="403057"/>
                </a:lnTo>
                <a:lnTo>
                  <a:pt x="232616" y="403057"/>
                </a:lnTo>
                <a:cubicBezTo>
                  <a:pt x="215505" y="413269"/>
                  <a:pt x="196268" y="422504"/>
                  <a:pt x="176202" y="432127"/>
                </a:cubicBezTo>
                <a:lnTo>
                  <a:pt x="172149" y="434074"/>
                </a:lnTo>
                <a:cubicBezTo>
                  <a:pt x="172089" y="434104"/>
                  <a:pt x="172029" y="434134"/>
                  <a:pt x="171969" y="434164"/>
                </a:cubicBezTo>
                <a:cubicBezTo>
                  <a:pt x="159640" y="440533"/>
                  <a:pt x="147361" y="446553"/>
                  <a:pt x="135481" y="452373"/>
                </a:cubicBezTo>
                <a:cubicBezTo>
                  <a:pt x="111391" y="464173"/>
                  <a:pt x="88650" y="475314"/>
                  <a:pt x="66168" y="488871"/>
                </a:cubicBezTo>
                <a:cubicBezTo>
                  <a:pt x="25147" y="514128"/>
                  <a:pt x="1847" y="553611"/>
                  <a:pt x="2246" y="597208"/>
                </a:cubicBezTo>
                <a:lnTo>
                  <a:pt x="2306" y="604196"/>
                </a:lnTo>
                <a:lnTo>
                  <a:pt x="16282" y="604066"/>
                </a:lnTo>
                <a:lnTo>
                  <a:pt x="16223" y="597078"/>
                </a:lnTo>
                <a:cubicBezTo>
                  <a:pt x="16193" y="594302"/>
                  <a:pt x="16292" y="591547"/>
                  <a:pt x="16482" y="588812"/>
                </a:cubicBezTo>
                <a:lnTo>
                  <a:pt x="215036" y="588812"/>
                </a:lnTo>
                <a:lnTo>
                  <a:pt x="215036" y="574835"/>
                </a:lnTo>
                <a:lnTo>
                  <a:pt x="18439" y="574835"/>
                </a:lnTo>
                <a:cubicBezTo>
                  <a:pt x="24688" y="545206"/>
                  <a:pt x="43946" y="518960"/>
                  <a:pt x="73446" y="500801"/>
                </a:cubicBezTo>
                <a:cubicBezTo>
                  <a:pt x="76191" y="499144"/>
                  <a:pt x="78946" y="497526"/>
                  <a:pt x="81712" y="495939"/>
                </a:cubicBezTo>
                <a:lnTo>
                  <a:pt x="258043" y="495939"/>
                </a:lnTo>
                <a:lnTo>
                  <a:pt x="258043" y="481963"/>
                </a:lnTo>
                <a:lnTo>
                  <a:pt x="107458" y="481963"/>
                </a:lnTo>
                <a:cubicBezTo>
                  <a:pt x="118589" y="476213"/>
                  <a:pt x="129950" y="470652"/>
                  <a:pt x="141630" y="464922"/>
                </a:cubicBezTo>
                <a:cubicBezTo>
                  <a:pt x="153550" y="459082"/>
                  <a:pt x="165869" y="453052"/>
                  <a:pt x="178298" y="446633"/>
                </a:cubicBezTo>
                <a:lnTo>
                  <a:pt x="182252" y="444736"/>
                </a:lnTo>
                <a:cubicBezTo>
                  <a:pt x="216094" y="428494"/>
                  <a:pt x="248060" y="413160"/>
                  <a:pt x="272579" y="391566"/>
                </a:cubicBezTo>
                <a:cubicBezTo>
                  <a:pt x="300541" y="366948"/>
                  <a:pt x="314518" y="337128"/>
                  <a:pt x="315296" y="300411"/>
                </a:cubicBezTo>
                <a:cubicBezTo>
                  <a:pt x="315296" y="300291"/>
                  <a:pt x="315296" y="300181"/>
                  <a:pt x="315296" y="300061"/>
                </a:cubicBezTo>
                <a:close/>
              </a:path>
            </a:pathLst>
          </a:custGeom>
          <a:solidFill>
            <a:schemeClr val="accent1"/>
          </a:solidFill>
          <a:ln w="995" cap="flat">
            <a:noFill/>
            <a:prstDash val="solid"/>
            <a:miter/>
          </a:ln>
        </p:spPr>
        <p:txBody>
          <a:bodyPr rtlCol="0" anchor="ctr"/>
          <a:lstStyle/>
          <a:p>
            <a:endParaRPr lang="en-GB" noProof="0" dirty="0"/>
          </a:p>
        </p:txBody>
      </p:sp>
      <p:sp>
        <p:nvSpPr>
          <p:cNvPr id="43" name="Text Placeholder 24">
            <a:extLst>
              <a:ext uri="{FF2B5EF4-FFF2-40B4-BE49-F238E27FC236}">
                <a16:creationId xmlns:a16="http://schemas.microsoft.com/office/drawing/2014/main" id="{6EDA2A75-D035-7865-6D15-855FFE6FE44A}"/>
              </a:ext>
            </a:extLst>
          </p:cNvPr>
          <p:cNvSpPr txBox="1">
            <a:spLocks/>
          </p:cNvSpPr>
          <p:nvPr/>
        </p:nvSpPr>
        <p:spPr>
          <a:xfrm>
            <a:off x="4365927" y="5708923"/>
            <a:ext cx="1570763"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effectLst/>
                <a:uLnTx/>
                <a:uFillTx/>
                <a:ea typeface="+mn-ea"/>
                <a:cs typeface="+mn-cs"/>
              </a:rPr>
              <a:t>Whole-genome sequencing</a:t>
            </a:r>
          </a:p>
        </p:txBody>
      </p:sp>
      <p:sp>
        <p:nvSpPr>
          <p:cNvPr id="90" name="Graphic 71">
            <a:extLst>
              <a:ext uri="{FF2B5EF4-FFF2-40B4-BE49-F238E27FC236}">
                <a16:creationId xmlns:a16="http://schemas.microsoft.com/office/drawing/2014/main" id="{2B4F1AF6-EB77-E7B2-2464-6739C1E4F578}"/>
              </a:ext>
            </a:extLst>
          </p:cNvPr>
          <p:cNvSpPr/>
          <p:nvPr/>
        </p:nvSpPr>
        <p:spPr>
          <a:xfrm>
            <a:off x="5048667" y="5124669"/>
            <a:ext cx="205283" cy="486840"/>
          </a:xfrm>
          <a:custGeom>
            <a:avLst/>
            <a:gdLst>
              <a:gd name="connsiteX0" fmla="*/ 221172 w 243610"/>
              <a:gd name="connsiteY0" fmla="*/ 212045 h 577733"/>
              <a:gd name="connsiteX1" fmla="*/ 243327 w 243610"/>
              <a:gd name="connsiteY1" fmla="*/ 155449 h 577733"/>
              <a:gd name="connsiteX2" fmla="*/ 243610 w 243610"/>
              <a:gd name="connsiteY2" fmla="*/ 155449 h 577733"/>
              <a:gd name="connsiteX3" fmla="*/ 243610 w 243610"/>
              <a:gd name="connsiteY3" fmla="*/ 53448 h 577733"/>
              <a:gd name="connsiteX4" fmla="*/ 190162 w 243610"/>
              <a:gd name="connsiteY4" fmla="*/ 0 h 577733"/>
              <a:gd name="connsiteX5" fmla="*/ 136713 w 243610"/>
              <a:gd name="connsiteY5" fmla="*/ 53448 h 577733"/>
              <a:gd name="connsiteX6" fmla="*/ 136713 w 243610"/>
              <a:gd name="connsiteY6" fmla="*/ 191960 h 577733"/>
              <a:gd name="connsiteX7" fmla="*/ 124719 w 243610"/>
              <a:gd name="connsiteY7" fmla="*/ 206072 h 577733"/>
              <a:gd name="connsiteX8" fmla="*/ 114398 w 243610"/>
              <a:gd name="connsiteY8" fmla="*/ 202660 h 577733"/>
              <a:gd name="connsiteX9" fmla="*/ 110041 w 243610"/>
              <a:gd name="connsiteY9" fmla="*/ 192802 h 577733"/>
              <a:gd name="connsiteX10" fmla="*/ 110041 w 243610"/>
              <a:gd name="connsiteY10" fmla="*/ 53448 h 577733"/>
              <a:gd name="connsiteX11" fmla="*/ 56583 w 243610"/>
              <a:gd name="connsiteY11" fmla="*/ 0 h 577733"/>
              <a:gd name="connsiteX12" fmla="*/ 53464 w 243610"/>
              <a:gd name="connsiteY12" fmla="*/ 0 h 577733"/>
              <a:gd name="connsiteX13" fmla="*/ 6 w 243610"/>
              <a:gd name="connsiteY13" fmla="*/ 53448 h 577733"/>
              <a:gd name="connsiteX14" fmla="*/ 6 w 243610"/>
              <a:gd name="connsiteY14" fmla="*/ 148833 h 577733"/>
              <a:gd name="connsiteX15" fmla="*/ 22387 w 243610"/>
              <a:gd name="connsiteY15" fmla="*/ 212064 h 577733"/>
              <a:gd name="connsiteX16" fmla="*/ 60449 w 243610"/>
              <a:gd name="connsiteY16" fmla="*/ 241004 h 577733"/>
              <a:gd name="connsiteX17" fmla="*/ 22387 w 243610"/>
              <a:gd name="connsiteY17" fmla="*/ 269945 h 577733"/>
              <a:gd name="connsiteX18" fmla="*/ 6 w 243610"/>
              <a:gd name="connsiteY18" fmla="*/ 333157 h 577733"/>
              <a:gd name="connsiteX19" fmla="*/ 6 w 243610"/>
              <a:gd name="connsiteY19" fmla="*/ 525514 h 577733"/>
              <a:gd name="connsiteX20" fmla="*/ 24174 w 243610"/>
              <a:gd name="connsiteY20" fmla="*/ 570069 h 577733"/>
              <a:gd name="connsiteX21" fmla="*/ 53445 w 243610"/>
              <a:gd name="connsiteY21" fmla="*/ 577734 h 577733"/>
              <a:gd name="connsiteX22" fmla="*/ 82745 w 243610"/>
              <a:gd name="connsiteY22" fmla="*/ 570059 h 577733"/>
              <a:gd name="connsiteX23" fmla="*/ 106875 w 243610"/>
              <a:gd name="connsiteY23" fmla="*/ 525514 h 577733"/>
              <a:gd name="connsiteX24" fmla="*/ 106875 w 243610"/>
              <a:gd name="connsiteY24" fmla="*/ 290048 h 577733"/>
              <a:gd name="connsiteX25" fmla="*/ 118869 w 243610"/>
              <a:gd name="connsiteY25" fmla="*/ 275937 h 577733"/>
              <a:gd name="connsiteX26" fmla="*/ 129190 w 243610"/>
              <a:gd name="connsiteY26" fmla="*/ 279349 h 577733"/>
              <a:gd name="connsiteX27" fmla="*/ 133547 w 243610"/>
              <a:gd name="connsiteY27" fmla="*/ 289207 h 577733"/>
              <a:gd name="connsiteX28" fmla="*/ 133547 w 243610"/>
              <a:gd name="connsiteY28" fmla="*/ 523964 h 577733"/>
              <a:gd name="connsiteX29" fmla="*/ 158404 w 243610"/>
              <a:gd name="connsiteY29" fmla="*/ 569813 h 577733"/>
              <a:gd name="connsiteX30" fmla="*/ 218715 w 243610"/>
              <a:gd name="connsiteY30" fmla="*/ 569804 h 577733"/>
              <a:gd name="connsiteX31" fmla="*/ 243544 w 243610"/>
              <a:gd name="connsiteY31" fmla="*/ 523964 h 577733"/>
              <a:gd name="connsiteX32" fmla="*/ 243544 w 243610"/>
              <a:gd name="connsiteY32" fmla="*/ 333176 h 577733"/>
              <a:gd name="connsiteX33" fmla="*/ 221163 w 243610"/>
              <a:gd name="connsiteY33" fmla="*/ 269954 h 577733"/>
              <a:gd name="connsiteX34" fmla="*/ 183101 w 243610"/>
              <a:gd name="connsiteY34" fmla="*/ 241014 h 577733"/>
              <a:gd name="connsiteX35" fmla="*/ 221172 w 243610"/>
              <a:gd name="connsiteY35" fmla="*/ 212073 h 577733"/>
              <a:gd name="connsiteX36" fmla="*/ 230378 w 243610"/>
              <a:gd name="connsiteY36" fmla="*/ 99260 h 577733"/>
              <a:gd name="connsiteX37" fmla="*/ 149936 w 243610"/>
              <a:gd name="connsiteY37" fmla="*/ 99260 h 577733"/>
              <a:gd name="connsiteX38" fmla="*/ 149936 w 243610"/>
              <a:gd name="connsiteY38" fmla="*/ 71463 h 577733"/>
              <a:gd name="connsiteX39" fmla="*/ 230378 w 243610"/>
              <a:gd name="connsiteY39" fmla="*/ 71463 h 577733"/>
              <a:gd name="connsiteX40" fmla="*/ 230378 w 243610"/>
              <a:gd name="connsiteY40" fmla="*/ 99260 h 577733"/>
              <a:gd name="connsiteX41" fmla="*/ 190162 w 243610"/>
              <a:gd name="connsiteY41" fmla="*/ 13232 h 577733"/>
              <a:gd name="connsiteX42" fmla="*/ 230378 w 243610"/>
              <a:gd name="connsiteY42" fmla="*/ 53448 h 577733"/>
              <a:gd name="connsiteX43" fmla="*/ 230378 w 243610"/>
              <a:gd name="connsiteY43" fmla="*/ 58231 h 577733"/>
              <a:gd name="connsiteX44" fmla="*/ 149936 w 243610"/>
              <a:gd name="connsiteY44" fmla="*/ 58231 h 577733"/>
              <a:gd name="connsiteX45" fmla="*/ 149936 w 243610"/>
              <a:gd name="connsiteY45" fmla="*/ 53448 h 577733"/>
              <a:gd name="connsiteX46" fmla="*/ 190152 w 243610"/>
              <a:gd name="connsiteY46" fmla="*/ 13232 h 577733"/>
              <a:gd name="connsiteX47" fmla="*/ 96809 w 243610"/>
              <a:gd name="connsiteY47" fmla="*/ 99260 h 577733"/>
              <a:gd name="connsiteX48" fmla="*/ 13248 w 243610"/>
              <a:gd name="connsiteY48" fmla="*/ 99260 h 577733"/>
              <a:gd name="connsiteX49" fmla="*/ 13248 w 243610"/>
              <a:gd name="connsiteY49" fmla="*/ 71463 h 577733"/>
              <a:gd name="connsiteX50" fmla="*/ 96809 w 243610"/>
              <a:gd name="connsiteY50" fmla="*/ 71463 h 577733"/>
              <a:gd name="connsiteX51" fmla="*/ 96809 w 243610"/>
              <a:gd name="connsiteY51" fmla="*/ 99260 h 577733"/>
              <a:gd name="connsiteX52" fmla="*/ 53464 w 243610"/>
              <a:gd name="connsiteY52" fmla="*/ 13232 h 577733"/>
              <a:gd name="connsiteX53" fmla="*/ 56583 w 243610"/>
              <a:gd name="connsiteY53" fmla="*/ 13232 h 577733"/>
              <a:gd name="connsiteX54" fmla="*/ 96799 w 243610"/>
              <a:gd name="connsiteY54" fmla="*/ 53448 h 577733"/>
              <a:gd name="connsiteX55" fmla="*/ 96799 w 243610"/>
              <a:gd name="connsiteY55" fmla="*/ 58231 h 577733"/>
              <a:gd name="connsiteX56" fmla="*/ 13248 w 243610"/>
              <a:gd name="connsiteY56" fmla="*/ 58231 h 577733"/>
              <a:gd name="connsiteX57" fmla="*/ 13248 w 243610"/>
              <a:gd name="connsiteY57" fmla="*/ 53448 h 577733"/>
              <a:gd name="connsiteX58" fmla="*/ 53464 w 243610"/>
              <a:gd name="connsiteY58" fmla="*/ 13232 h 577733"/>
              <a:gd name="connsiteX59" fmla="*/ 13248 w 243610"/>
              <a:gd name="connsiteY59" fmla="*/ 410149 h 577733"/>
              <a:gd name="connsiteX60" fmla="*/ 93652 w 243610"/>
              <a:gd name="connsiteY60" fmla="*/ 410149 h 577733"/>
              <a:gd name="connsiteX61" fmla="*/ 93652 w 243610"/>
              <a:gd name="connsiteY61" fmla="*/ 484003 h 577733"/>
              <a:gd name="connsiteX62" fmla="*/ 13248 w 243610"/>
              <a:gd name="connsiteY62" fmla="*/ 484003 h 577733"/>
              <a:gd name="connsiteX63" fmla="*/ 13248 w 243610"/>
              <a:gd name="connsiteY63" fmla="*/ 410149 h 577733"/>
              <a:gd name="connsiteX64" fmla="*/ 13248 w 243610"/>
              <a:gd name="connsiteY64" fmla="*/ 396917 h 577733"/>
              <a:gd name="connsiteX65" fmla="*/ 13248 w 243610"/>
              <a:gd name="connsiteY65" fmla="*/ 372154 h 577733"/>
              <a:gd name="connsiteX66" fmla="*/ 93652 w 243610"/>
              <a:gd name="connsiteY66" fmla="*/ 372154 h 577733"/>
              <a:gd name="connsiteX67" fmla="*/ 93652 w 243610"/>
              <a:gd name="connsiteY67" fmla="*/ 396917 h 577733"/>
              <a:gd name="connsiteX68" fmla="*/ 13248 w 243610"/>
              <a:gd name="connsiteY68" fmla="*/ 396917 h 577733"/>
              <a:gd name="connsiteX69" fmla="*/ 76081 w 243610"/>
              <a:gd name="connsiteY69" fmla="*/ 558623 h 577733"/>
              <a:gd name="connsiteX70" fmla="*/ 30846 w 243610"/>
              <a:gd name="connsiteY70" fmla="*/ 558632 h 577733"/>
              <a:gd name="connsiteX71" fmla="*/ 13248 w 243610"/>
              <a:gd name="connsiteY71" fmla="*/ 525646 h 577733"/>
              <a:gd name="connsiteX72" fmla="*/ 13248 w 243610"/>
              <a:gd name="connsiteY72" fmla="*/ 497226 h 577733"/>
              <a:gd name="connsiteX73" fmla="*/ 93652 w 243610"/>
              <a:gd name="connsiteY73" fmla="*/ 497226 h 577733"/>
              <a:gd name="connsiteX74" fmla="*/ 93652 w 243610"/>
              <a:gd name="connsiteY74" fmla="*/ 525646 h 577733"/>
              <a:gd name="connsiteX75" fmla="*/ 76081 w 243610"/>
              <a:gd name="connsiteY75" fmla="*/ 558613 h 577733"/>
              <a:gd name="connsiteX76" fmla="*/ 146789 w 243610"/>
              <a:gd name="connsiteY76" fmla="*/ 372144 h 577733"/>
              <a:gd name="connsiteX77" fmla="*/ 230321 w 243610"/>
              <a:gd name="connsiteY77" fmla="*/ 372144 h 577733"/>
              <a:gd name="connsiteX78" fmla="*/ 230321 w 243610"/>
              <a:gd name="connsiteY78" fmla="*/ 396907 h 577733"/>
              <a:gd name="connsiteX79" fmla="*/ 146789 w 243610"/>
              <a:gd name="connsiteY79" fmla="*/ 396907 h 577733"/>
              <a:gd name="connsiteX80" fmla="*/ 146789 w 243610"/>
              <a:gd name="connsiteY80" fmla="*/ 372144 h 577733"/>
              <a:gd name="connsiteX81" fmla="*/ 146789 w 243610"/>
              <a:gd name="connsiteY81" fmla="*/ 410149 h 577733"/>
              <a:gd name="connsiteX82" fmla="*/ 230321 w 243610"/>
              <a:gd name="connsiteY82" fmla="*/ 410149 h 577733"/>
              <a:gd name="connsiteX83" fmla="*/ 230321 w 243610"/>
              <a:gd name="connsiteY83" fmla="*/ 484003 h 577733"/>
              <a:gd name="connsiteX84" fmla="*/ 146789 w 243610"/>
              <a:gd name="connsiteY84" fmla="*/ 484003 h 577733"/>
              <a:gd name="connsiteX85" fmla="*/ 146789 w 243610"/>
              <a:gd name="connsiteY85" fmla="*/ 410149 h 577733"/>
              <a:gd name="connsiteX86" fmla="*/ 212051 w 243610"/>
              <a:gd name="connsiteY86" fmla="*/ 558358 h 577733"/>
              <a:gd name="connsiteX87" fmla="*/ 165087 w 243610"/>
              <a:gd name="connsiteY87" fmla="*/ 558368 h 577733"/>
              <a:gd name="connsiteX88" fmla="*/ 146789 w 243610"/>
              <a:gd name="connsiteY88" fmla="*/ 524087 h 577733"/>
              <a:gd name="connsiteX89" fmla="*/ 146789 w 243610"/>
              <a:gd name="connsiteY89" fmla="*/ 497226 h 577733"/>
              <a:gd name="connsiteX90" fmla="*/ 230321 w 243610"/>
              <a:gd name="connsiteY90" fmla="*/ 497226 h 577733"/>
              <a:gd name="connsiteX91" fmla="*/ 230321 w 243610"/>
              <a:gd name="connsiteY91" fmla="*/ 524087 h 577733"/>
              <a:gd name="connsiteX92" fmla="*/ 212051 w 243610"/>
              <a:gd name="connsiteY92" fmla="*/ 558349 h 577733"/>
              <a:gd name="connsiteX93" fmla="*/ 162147 w 243610"/>
              <a:gd name="connsiteY93" fmla="*/ 233982 h 577733"/>
              <a:gd name="connsiteX94" fmla="*/ 156571 w 243610"/>
              <a:gd name="connsiteY94" fmla="*/ 240995 h 577733"/>
              <a:gd name="connsiteX95" fmla="*/ 162232 w 243610"/>
              <a:gd name="connsiteY95" fmla="*/ 248027 h 577733"/>
              <a:gd name="connsiteX96" fmla="*/ 210889 w 243610"/>
              <a:gd name="connsiteY96" fmla="*/ 278262 h 577733"/>
              <a:gd name="connsiteX97" fmla="*/ 230312 w 243610"/>
              <a:gd name="connsiteY97" fmla="*/ 333147 h 577733"/>
              <a:gd name="connsiteX98" fmla="*/ 230312 w 243610"/>
              <a:gd name="connsiteY98" fmla="*/ 358912 h 577733"/>
              <a:gd name="connsiteX99" fmla="*/ 146779 w 243610"/>
              <a:gd name="connsiteY99" fmla="*/ 358912 h 577733"/>
              <a:gd name="connsiteX100" fmla="*/ 146779 w 243610"/>
              <a:gd name="connsiteY100" fmla="*/ 289188 h 577733"/>
              <a:gd name="connsiteX101" fmla="*/ 138093 w 243610"/>
              <a:gd name="connsiteY101" fmla="*/ 269539 h 577733"/>
              <a:gd name="connsiteX102" fmla="*/ 117630 w 243610"/>
              <a:gd name="connsiteY102" fmla="*/ 262733 h 577733"/>
              <a:gd name="connsiteX103" fmla="*/ 93642 w 243610"/>
              <a:gd name="connsiteY103" fmla="*/ 290020 h 577733"/>
              <a:gd name="connsiteX104" fmla="*/ 93642 w 243610"/>
              <a:gd name="connsiteY104" fmla="*/ 358903 h 577733"/>
              <a:gd name="connsiteX105" fmla="*/ 13248 w 243610"/>
              <a:gd name="connsiteY105" fmla="*/ 358903 h 577733"/>
              <a:gd name="connsiteX106" fmla="*/ 13248 w 243610"/>
              <a:gd name="connsiteY106" fmla="*/ 333138 h 577733"/>
              <a:gd name="connsiteX107" fmla="*/ 32671 w 243610"/>
              <a:gd name="connsiteY107" fmla="*/ 278262 h 577733"/>
              <a:gd name="connsiteX108" fmla="*/ 81412 w 243610"/>
              <a:gd name="connsiteY108" fmla="*/ 247999 h 577733"/>
              <a:gd name="connsiteX109" fmla="*/ 86989 w 243610"/>
              <a:gd name="connsiteY109" fmla="*/ 240985 h 577733"/>
              <a:gd name="connsiteX110" fmla="*/ 81327 w 243610"/>
              <a:gd name="connsiteY110" fmla="*/ 233954 h 577733"/>
              <a:gd name="connsiteX111" fmla="*/ 32671 w 243610"/>
              <a:gd name="connsiteY111" fmla="*/ 203718 h 577733"/>
              <a:gd name="connsiteX112" fmla="*/ 13248 w 243610"/>
              <a:gd name="connsiteY112" fmla="*/ 148833 h 577733"/>
              <a:gd name="connsiteX113" fmla="*/ 13248 w 243610"/>
              <a:gd name="connsiteY113" fmla="*/ 112483 h 577733"/>
              <a:gd name="connsiteX114" fmla="*/ 96809 w 243610"/>
              <a:gd name="connsiteY114" fmla="*/ 112483 h 577733"/>
              <a:gd name="connsiteX115" fmla="*/ 96809 w 243610"/>
              <a:gd name="connsiteY115" fmla="*/ 192792 h 577733"/>
              <a:gd name="connsiteX116" fmla="*/ 105495 w 243610"/>
              <a:gd name="connsiteY116" fmla="*/ 212442 h 577733"/>
              <a:gd name="connsiteX117" fmla="*/ 125957 w 243610"/>
              <a:gd name="connsiteY117" fmla="*/ 219238 h 577733"/>
              <a:gd name="connsiteX118" fmla="*/ 149945 w 243610"/>
              <a:gd name="connsiteY118" fmla="*/ 191951 h 577733"/>
              <a:gd name="connsiteX119" fmla="*/ 149945 w 243610"/>
              <a:gd name="connsiteY119" fmla="*/ 112483 h 577733"/>
              <a:gd name="connsiteX120" fmla="*/ 230387 w 243610"/>
              <a:gd name="connsiteY120" fmla="*/ 112483 h 577733"/>
              <a:gd name="connsiteX121" fmla="*/ 230387 w 243610"/>
              <a:gd name="connsiteY121" fmla="*/ 142217 h 577733"/>
              <a:gd name="connsiteX122" fmla="*/ 230321 w 243610"/>
              <a:gd name="connsiteY122" fmla="*/ 142217 h 577733"/>
              <a:gd name="connsiteX123" fmla="*/ 230321 w 243610"/>
              <a:gd name="connsiteY123" fmla="*/ 148833 h 577733"/>
              <a:gd name="connsiteX124" fmla="*/ 210898 w 243610"/>
              <a:gd name="connsiteY124" fmla="*/ 203709 h 577733"/>
              <a:gd name="connsiteX125" fmla="*/ 162157 w 243610"/>
              <a:gd name="connsiteY125" fmla="*/ 233972 h 577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243610" h="577733">
                <a:moveTo>
                  <a:pt x="221172" y="212045"/>
                </a:moveTo>
                <a:cubicBezTo>
                  <a:pt x="234215" y="195958"/>
                  <a:pt x="241956" y="176072"/>
                  <a:pt x="243327" y="155449"/>
                </a:cubicBezTo>
                <a:lnTo>
                  <a:pt x="243610" y="155449"/>
                </a:lnTo>
                <a:lnTo>
                  <a:pt x="243610" y="53448"/>
                </a:lnTo>
                <a:cubicBezTo>
                  <a:pt x="243610" y="23979"/>
                  <a:pt x="219632" y="0"/>
                  <a:pt x="190162" y="0"/>
                </a:cubicBezTo>
                <a:cubicBezTo>
                  <a:pt x="160692" y="0"/>
                  <a:pt x="136713" y="23979"/>
                  <a:pt x="136713" y="53448"/>
                </a:cubicBezTo>
                <a:lnTo>
                  <a:pt x="136713" y="191960"/>
                </a:lnTo>
                <a:cubicBezTo>
                  <a:pt x="136713" y="199248"/>
                  <a:pt x="131449" y="205448"/>
                  <a:pt x="124719" y="206072"/>
                </a:cubicBezTo>
                <a:cubicBezTo>
                  <a:pt x="120872" y="206431"/>
                  <a:pt x="117215" y="205221"/>
                  <a:pt x="114398" y="202660"/>
                </a:cubicBezTo>
                <a:cubicBezTo>
                  <a:pt x="111591" y="200098"/>
                  <a:pt x="110041" y="196601"/>
                  <a:pt x="110041" y="192802"/>
                </a:cubicBezTo>
                <a:lnTo>
                  <a:pt x="110041" y="53448"/>
                </a:lnTo>
                <a:cubicBezTo>
                  <a:pt x="110041" y="23979"/>
                  <a:pt x="86062" y="0"/>
                  <a:pt x="56583" y="0"/>
                </a:cubicBezTo>
                <a:lnTo>
                  <a:pt x="53464" y="0"/>
                </a:lnTo>
                <a:cubicBezTo>
                  <a:pt x="23994" y="0"/>
                  <a:pt x="6" y="23979"/>
                  <a:pt x="6" y="53448"/>
                </a:cubicBezTo>
                <a:lnTo>
                  <a:pt x="6" y="148833"/>
                </a:lnTo>
                <a:cubicBezTo>
                  <a:pt x="6" y="171810"/>
                  <a:pt x="7955" y="194267"/>
                  <a:pt x="22387" y="212064"/>
                </a:cubicBezTo>
                <a:cubicBezTo>
                  <a:pt x="32604" y="224663"/>
                  <a:pt x="45751" y="234596"/>
                  <a:pt x="60449" y="241004"/>
                </a:cubicBezTo>
                <a:cubicBezTo>
                  <a:pt x="45733" y="247422"/>
                  <a:pt x="32595" y="257346"/>
                  <a:pt x="22387" y="269945"/>
                </a:cubicBezTo>
                <a:cubicBezTo>
                  <a:pt x="7955" y="287742"/>
                  <a:pt x="6" y="310199"/>
                  <a:pt x="6" y="333157"/>
                </a:cubicBezTo>
                <a:lnTo>
                  <a:pt x="6" y="525514"/>
                </a:lnTo>
                <a:cubicBezTo>
                  <a:pt x="-259" y="545003"/>
                  <a:pt x="8323" y="560825"/>
                  <a:pt x="24174" y="570069"/>
                </a:cubicBezTo>
                <a:cubicBezTo>
                  <a:pt x="32926" y="575182"/>
                  <a:pt x="43190" y="577734"/>
                  <a:pt x="53445" y="577734"/>
                </a:cubicBezTo>
                <a:cubicBezTo>
                  <a:pt x="63700" y="577734"/>
                  <a:pt x="73983" y="575172"/>
                  <a:pt x="82745" y="570059"/>
                </a:cubicBezTo>
                <a:cubicBezTo>
                  <a:pt x="98586" y="560806"/>
                  <a:pt x="107149" y="544984"/>
                  <a:pt x="106875" y="525514"/>
                </a:cubicBezTo>
                <a:lnTo>
                  <a:pt x="106875" y="290048"/>
                </a:lnTo>
                <a:cubicBezTo>
                  <a:pt x="106875" y="282761"/>
                  <a:pt x="112139" y="276561"/>
                  <a:pt x="118869" y="275937"/>
                </a:cubicBezTo>
                <a:cubicBezTo>
                  <a:pt x="122706" y="275578"/>
                  <a:pt x="126373" y="276788"/>
                  <a:pt x="129190" y="279349"/>
                </a:cubicBezTo>
                <a:cubicBezTo>
                  <a:pt x="132006" y="281911"/>
                  <a:pt x="133547" y="285408"/>
                  <a:pt x="133547" y="289207"/>
                </a:cubicBezTo>
                <a:lnTo>
                  <a:pt x="133547" y="523964"/>
                </a:lnTo>
                <a:cubicBezTo>
                  <a:pt x="133273" y="544020"/>
                  <a:pt x="142101" y="560296"/>
                  <a:pt x="158404" y="569813"/>
                </a:cubicBezTo>
                <a:cubicBezTo>
                  <a:pt x="176447" y="580342"/>
                  <a:pt x="200681" y="580333"/>
                  <a:pt x="218715" y="569804"/>
                </a:cubicBezTo>
                <a:cubicBezTo>
                  <a:pt x="235009" y="560286"/>
                  <a:pt x="243828" y="544001"/>
                  <a:pt x="243544" y="523964"/>
                </a:cubicBezTo>
                <a:lnTo>
                  <a:pt x="243544" y="333176"/>
                </a:lnTo>
                <a:cubicBezTo>
                  <a:pt x="243544" y="310208"/>
                  <a:pt x="235595" y="287752"/>
                  <a:pt x="221163" y="269954"/>
                </a:cubicBezTo>
                <a:cubicBezTo>
                  <a:pt x="210946" y="257356"/>
                  <a:pt x="197799" y="247422"/>
                  <a:pt x="183101" y="241014"/>
                </a:cubicBezTo>
                <a:cubicBezTo>
                  <a:pt x="197817" y="234596"/>
                  <a:pt x="210955" y="224672"/>
                  <a:pt x="221172" y="212073"/>
                </a:cubicBezTo>
                <a:close/>
                <a:moveTo>
                  <a:pt x="230378" y="99260"/>
                </a:moveTo>
                <a:lnTo>
                  <a:pt x="149936" y="99260"/>
                </a:lnTo>
                <a:lnTo>
                  <a:pt x="149936" y="71463"/>
                </a:lnTo>
                <a:lnTo>
                  <a:pt x="230378" y="71463"/>
                </a:lnTo>
                <a:lnTo>
                  <a:pt x="230378" y="99260"/>
                </a:lnTo>
                <a:close/>
                <a:moveTo>
                  <a:pt x="190162" y="13232"/>
                </a:moveTo>
                <a:cubicBezTo>
                  <a:pt x="212335" y="13232"/>
                  <a:pt x="230378" y="31275"/>
                  <a:pt x="230378" y="53448"/>
                </a:cubicBezTo>
                <a:lnTo>
                  <a:pt x="230378" y="58231"/>
                </a:lnTo>
                <a:lnTo>
                  <a:pt x="149936" y="58231"/>
                </a:lnTo>
                <a:lnTo>
                  <a:pt x="149936" y="53448"/>
                </a:lnTo>
                <a:cubicBezTo>
                  <a:pt x="149936" y="31275"/>
                  <a:pt x="167979" y="13232"/>
                  <a:pt x="190152" y="13232"/>
                </a:cubicBezTo>
                <a:close/>
                <a:moveTo>
                  <a:pt x="96809" y="99260"/>
                </a:moveTo>
                <a:lnTo>
                  <a:pt x="13248" y="99260"/>
                </a:lnTo>
                <a:lnTo>
                  <a:pt x="13248" y="71463"/>
                </a:lnTo>
                <a:lnTo>
                  <a:pt x="96809" y="71463"/>
                </a:lnTo>
                <a:lnTo>
                  <a:pt x="96809" y="99260"/>
                </a:lnTo>
                <a:close/>
                <a:moveTo>
                  <a:pt x="53464" y="13232"/>
                </a:moveTo>
                <a:lnTo>
                  <a:pt x="56583" y="13232"/>
                </a:lnTo>
                <a:cubicBezTo>
                  <a:pt x="78756" y="13232"/>
                  <a:pt x="96799" y="31275"/>
                  <a:pt x="96799" y="53448"/>
                </a:cubicBezTo>
                <a:lnTo>
                  <a:pt x="96799" y="58231"/>
                </a:lnTo>
                <a:lnTo>
                  <a:pt x="13248" y="58231"/>
                </a:lnTo>
                <a:lnTo>
                  <a:pt x="13248" y="53448"/>
                </a:lnTo>
                <a:cubicBezTo>
                  <a:pt x="13248" y="31275"/>
                  <a:pt x="31291" y="13232"/>
                  <a:pt x="53464" y="13232"/>
                </a:cubicBezTo>
                <a:close/>
                <a:moveTo>
                  <a:pt x="13248" y="410149"/>
                </a:moveTo>
                <a:lnTo>
                  <a:pt x="93652" y="410149"/>
                </a:lnTo>
                <a:lnTo>
                  <a:pt x="93652" y="484003"/>
                </a:lnTo>
                <a:lnTo>
                  <a:pt x="13248" y="484003"/>
                </a:lnTo>
                <a:lnTo>
                  <a:pt x="13248" y="410149"/>
                </a:lnTo>
                <a:close/>
                <a:moveTo>
                  <a:pt x="13248" y="396917"/>
                </a:moveTo>
                <a:lnTo>
                  <a:pt x="13248" y="372154"/>
                </a:lnTo>
                <a:lnTo>
                  <a:pt x="93652" y="372154"/>
                </a:lnTo>
                <a:lnTo>
                  <a:pt x="93652" y="396917"/>
                </a:lnTo>
                <a:lnTo>
                  <a:pt x="13248" y="396917"/>
                </a:lnTo>
                <a:close/>
                <a:moveTo>
                  <a:pt x="76081" y="558623"/>
                </a:moveTo>
                <a:cubicBezTo>
                  <a:pt x="62764" y="566401"/>
                  <a:pt x="44164" y="566401"/>
                  <a:pt x="30846" y="558632"/>
                </a:cubicBezTo>
                <a:cubicBezTo>
                  <a:pt x="22671" y="553859"/>
                  <a:pt x="12973" y="544266"/>
                  <a:pt x="13248" y="525646"/>
                </a:cubicBezTo>
                <a:lnTo>
                  <a:pt x="13248" y="497226"/>
                </a:lnTo>
                <a:lnTo>
                  <a:pt x="93652" y="497226"/>
                </a:lnTo>
                <a:lnTo>
                  <a:pt x="93652" y="525646"/>
                </a:lnTo>
                <a:cubicBezTo>
                  <a:pt x="93926" y="544247"/>
                  <a:pt x="84248" y="553840"/>
                  <a:pt x="76081" y="558613"/>
                </a:cubicBezTo>
                <a:close/>
                <a:moveTo>
                  <a:pt x="146789" y="372144"/>
                </a:moveTo>
                <a:lnTo>
                  <a:pt x="230321" y="372144"/>
                </a:lnTo>
                <a:lnTo>
                  <a:pt x="230321" y="396907"/>
                </a:lnTo>
                <a:lnTo>
                  <a:pt x="146789" y="396907"/>
                </a:lnTo>
                <a:lnTo>
                  <a:pt x="146789" y="372144"/>
                </a:lnTo>
                <a:close/>
                <a:moveTo>
                  <a:pt x="146789" y="410149"/>
                </a:moveTo>
                <a:lnTo>
                  <a:pt x="230321" y="410149"/>
                </a:lnTo>
                <a:lnTo>
                  <a:pt x="230321" y="484003"/>
                </a:lnTo>
                <a:lnTo>
                  <a:pt x="146789" y="484003"/>
                </a:lnTo>
                <a:lnTo>
                  <a:pt x="146789" y="410149"/>
                </a:lnTo>
                <a:close/>
                <a:moveTo>
                  <a:pt x="212051" y="558358"/>
                </a:moveTo>
                <a:cubicBezTo>
                  <a:pt x="198224" y="566430"/>
                  <a:pt x="178914" y="566439"/>
                  <a:pt x="165087" y="558368"/>
                </a:cubicBezTo>
                <a:cubicBezTo>
                  <a:pt x="156590" y="553406"/>
                  <a:pt x="146514" y="543434"/>
                  <a:pt x="146789" y="524087"/>
                </a:cubicBezTo>
                <a:lnTo>
                  <a:pt x="146789" y="497226"/>
                </a:lnTo>
                <a:lnTo>
                  <a:pt x="230321" y="497226"/>
                </a:lnTo>
                <a:lnTo>
                  <a:pt x="230321" y="524087"/>
                </a:lnTo>
                <a:cubicBezTo>
                  <a:pt x="230614" y="543415"/>
                  <a:pt x="220548" y="553387"/>
                  <a:pt x="212051" y="558349"/>
                </a:cubicBezTo>
                <a:close/>
                <a:moveTo>
                  <a:pt x="162147" y="233982"/>
                </a:moveTo>
                <a:cubicBezTo>
                  <a:pt x="158868" y="234766"/>
                  <a:pt x="156571" y="237649"/>
                  <a:pt x="156571" y="240995"/>
                </a:cubicBezTo>
                <a:cubicBezTo>
                  <a:pt x="156571" y="244341"/>
                  <a:pt x="158858" y="247223"/>
                  <a:pt x="162232" y="248027"/>
                </a:cubicBezTo>
                <a:cubicBezTo>
                  <a:pt x="181258" y="252289"/>
                  <a:pt x="198545" y="263026"/>
                  <a:pt x="210889" y="278262"/>
                </a:cubicBezTo>
                <a:cubicBezTo>
                  <a:pt x="223412" y="293716"/>
                  <a:pt x="230312" y="313205"/>
                  <a:pt x="230312" y="333147"/>
                </a:cubicBezTo>
                <a:lnTo>
                  <a:pt x="230312" y="358912"/>
                </a:lnTo>
                <a:lnTo>
                  <a:pt x="146779" y="358912"/>
                </a:lnTo>
                <a:lnTo>
                  <a:pt x="146779" y="289188"/>
                </a:lnTo>
                <a:cubicBezTo>
                  <a:pt x="146779" y="281731"/>
                  <a:pt x="143613" y="274567"/>
                  <a:pt x="138093" y="269539"/>
                </a:cubicBezTo>
                <a:cubicBezTo>
                  <a:pt x="132564" y="264510"/>
                  <a:pt x="125107" y="262034"/>
                  <a:pt x="117630" y="262733"/>
                </a:cubicBezTo>
                <a:cubicBezTo>
                  <a:pt x="104181" y="263990"/>
                  <a:pt x="93642" y="275975"/>
                  <a:pt x="93642" y="290020"/>
                </a:cubicBezTo>
                <a:lnTo>
                  <a:pt x="93642" y="358903"/>
                </a:lnTo>
                <a:lnTo>
                  <a:pt x="13248" y="358903"/>
                </a:lnTo>
                <a:lnTo>
                  <a:pt x="13248" y="333138"/>
                </a:lnTo>
                <a:cubicBezTo>
                  <a:pt x="13248" y="313205"/>
                  <a:pt x="20147" y="293716"/>
                  <a:pt x="32671" y="278262"/>
                </a:cubicBezTo>
                <a:cubicBezTo>
                  <a:pt x="45024" y="263026"/>
                  <a:pt x="62301" y="252280"/>
                  <a:pt x="81412" y="247999"/>
                </a:cubicBezTo>
                <a:cubicBezTo>
                  <a:pt x="84692" y="247214"/>
                  <a:pt x="86989" y="244331"/>
                  <a:pt x="86989" y="240985"/>
                </a:cubicBezTo>
                <a:cubicBezTo>
                  <a:pt x="86989" y="237640"/>
                  <a:pt x="84701" y="234757"/>
                  <a:pt x="81327" y="233954"/>
                </a:cubicBezTo>
                <a:cubicBezTo>
                  <a:pt x="62301" y="229691"/>
                  <a:pt x="45014" y="218954"/>
                  <a:pt x="32671" y="203718"/>
                </a:cubicBezTo>
                <a:cubicBezTo>
                  <a:pt x="20147" y="188265"/>
                  <a:pt x="13248" y="168776"/>
                  <a:pt x="13248" y="148833"/>
                </a:cubicBezTo>
                <a:lnTo>
                  <a:pt x="13248" y="112483"/>
                </a:lnTo>
                <a:lnTo>
                  <a:pt x="96809" y="112483"/>
                </a:lnTo>
                <a:lnTo>
                  <a:pt x="96809" y="192792"/>
                </a:lnTo>
                <a:cubicBezTo>
                  <a:pt x="96809" y="200259"/>
                  <a:pt x="99975" y="207414"/>
                  <a:pt x="105495" y="212442"/>
                </a:cubicBezTo>
                <a:cubicBezTo>
                  <a:pt x="111024" y="217470"/>
                  <a:pt x="118481" y="219946"/>
                  <a:pt x="125957" y="219238"/>
                </a:cubicBezTo>
                <a:cubicBezTo>
                  <a:pt x="139407" y="217980"/>
                  <a:pt x="149945" y="205996"/>
                  <a:pt x="149945" y="191951"/>
                </a:cubicBezTo>
                <a:lnTo>
                  <a:pt x="149945" y="112483"/>
                </a:lnTo>
                <a:lnTo>
                  <a:pt x="230387" y="112483"/>
                </a:lnTo>
                <a:lnTo>
                  <a:pt x="230387" y="142217"/>
                </a:lnTo>
                <a:lnTo>
                  <a:pt x="230321" y="142217"/>
                </a:lnTo>
                <a:lnTo>
                  <a:pt x="230321" y="148833"/>
                </a:lnTo>
                <a:cubicBezTo>
                  <a:pt x="230321" y="168766"/>
                  <a:pt x="223422" y="188255"/>
                  <a:pt x="210898" y="203709"/>
                </a:cubicBezTo>
                <a:cubicBezTo>
                  <a:pt x="198545" y="218945"/>
                  <a:pt x="181268" y="229691"/>
                  <a:pt x="162157" y="233972"/>
                </a:cubicBezTo>
                <a:close/>
              </a:path>
            </a:pathLst>
          </a:custGeom>
          <a:solidFill>
            <a:schemeClr val="accent1"/>
          </a:solidFill>
          <a:ln w="923" cap="flat">
            <a:noFill/>
            <a:prstDash val="solid"/>
            <a:miter/>
          </a:ln>
        </p:spPr>
        <p:txBody>
          <a:bodyPr rtlCol="0" anchor="ctr"/>
          <a:lstStyle/>
          <a:p>
            <a:endParaRPr lang="en-GB" noProof="0" dirty="0"/>
          </a:p>
        </p:txBody>
      </p:sp>
      <p:sp>
        <p:nvSpPr>
          <p:cNvPr id="44" name="Text Placeholder 24">
            <a:extLst>
              <a:ext uri="{FF2B5EF4-FFF2-40B4-BE49-F238E27FC236}">
                <a16:creationId xmlns:a16="http://schemas.microsoft.com/office/drawing/2014/main" id="{93D88443-EC47-E990-FEA0-7FE53601D69F}"/>
              </a:ext>
            </a:extLst>
          </p:cNvPr>
          <p:cNvSpPr txBox="1">
            <a:spLocks/>
          </p:cNvSpPr>
          <p:nvPr/>
        </p:nvSpPr>
        <p:spPr>
          <a:xfrm>
            <a:off x="2560085" y="5708923"/>
            <a:ext cx="1416005"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latin typeface="Noto Sans Light" panose="020B0502040504020204" pitchFamily="34" charset="0"/>
              </a:rPr>
              <a:t>Versatile</a:t>
            </a:r>
          </a:p>
        </p:txBody>
      </p:sp>
      <p:pic>
        <p:nvPicPr>
          <p:cNvPr id="89" name="Graphic 88">
            <a:extLst>
              <a:ext uri="{FF2B5EF4-FFF2-40B4-BE49-F238E27FC236}">
                <a16:creationId xmlns:a16="http://schemas.microsoft.com/office/drawing/2014/main" id="{A77310E3-8DA3-D2F8-F5C5-A29229E2DB7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009259" y="5093853"/>
            <a:ext cx="517656" cy="517656"/>
          </a:xfrm>
          <a:prstGeom prst="rect">
            <a:avLst/>
          </a:prstGeom>
        </p:spPr>
      </p:pic>
      <p:sp>
        <p:nvSpPr>
          <p:cNvPr id="91" name="Graphic 69">
            <a:extLst>
              <a:ext uri="{FF2B5EF4-FFF2-40B4-BE49-F238E27FC236}">
                <a16:creationId xmlns:a16="http://schemas.microsoft.com/office/drawing/2014/main" id="{6B0CDEF1-01FC-DF80-A699-7C965A260723}"/>
              </a:ext>
            </a:extLst>
          </p:cNvPr>
          <p:cNvSpPr/>
          <p:nvPr/>
        </p:nvSpPr>
        <p:spPr>
          <a:xfrm>
            <a:off x="1158350" y="5093853"/>
            <a:ext cx="461881" cy="461886"/>
          </a:xfrm>
          <a:custGeom>
            <a:avLst/>
            <a:gdLst>
              <a:gd name="connsiteX0" fmla="*/ 28642 w 490771"/>
              <a:gd name="connsiteY0" fmla="*/ 250625 h 490779"/>
              <a:gd name="connsiteX1" fmla="*/ 462130 w 490771"/>
              <a:gd name="connsiteY1" fmla="*/ 250625 h 490779"/>
              <a:gd name="connsiteX2" fmla="*/ 490771 w 490771"/>
              <a:gd name="connsiteY2" fmla="*/ 221313 h 490779"/>
              <a:gd name="connsiteX3" fmla="*/ 462130 w 490771"/>
              <a:gd name="connsiteY3" fmla="*/ 192000 h 490779"/>
              <a:gd name="connsiteX4" fmla="*/ 53681 w 490771"/>
              <a:gd name="connsiteY4" fmla="*/ 192000 h 490779"/>
              <a:gd name="connsiteX5" fmla="*/ 35415 w 490771"/>
              <a:gd name="connsiteY5" fmla="*/ 173311 h 490779"/>
              <a:gd name="connsiteX6" fmla="*/ 53681 w 490771"/>
              <a:gd name="connsiteY6" fmla="*/ 154621 h 490779"/>
              <a:gd name="connsiteX7" fmla="*/ 427810 w 490771"/>
              <a:gd name="connsiteY7" fmla="*/ 154621 h 490779"/>
              <a:gd name="connsiteX8" fmla="*/ 456451 w 490771"/>
              <a:gd name="connsiteY8" fmla="*/ 125309 h 490779"/>
              <a:gd name="connsiteX9" fmla="*/ 427810 w 490771"/>
              <a:gd name="connsiteY9" fmla="*/ 95996 h 490779"/>
              <a:gd name="connsiteX10" fmla="*/ 97410 w 490771"/>
              <a:gd name="connsiteY10" fmla="*/ 95996 h 490779"/>
              <a:gd name="connsiteX11" fmla="*/ 79144 w 490771"/>
              <a:gd name="connsiteY11" fmla="*/ 77307 h 490779"/>
              <a:gd name="connsiteX12" fmla="*/ 97410 w 490771"/>
              <a:gd name="connsiteY12" fmla="*/ 58617 h 490779"/>
              <a:gd name="connsiteX13" fmla="*/ 359193 w 490771"/>
              <a:gd name="connsiteY13" fmla="*/ 58617 h 490779"/>
              <a:gd name="connsiteX14" fmla="*/ 387834 w 490771"/>
              <a:gd name="connsiteY14" fmla="*/ 29304 h 490779"/>
              <a:gd name="connsiteX15" fmla="*/ 359185 w 490771"/>
              <a:gd name="connsiteY15" fmla="*/ 0 h 490779"/>
              <a:gd name="connsiteX16" fmla="*/ 163846 w 490771"/>
              <a:gd name="connsiteY16" fmla="*/ 0 h 490779"/>
              <a:gd name="connsiteX17" fmla="*/ 163846 w 490771"/>
              <a:gd name="connsiteY17" fmla="*/ 10759 h 490779"/>
              <a:gd name="connsiteX18" fmla="*/ 359185 w 490771"/>
              <a:gd name="connsiteY18" fmla="*/ 10759 h 490779"/>
              <a:gd name="connsiteX19" fmla="*/ 377451 w 490771"/>
              <a:gd name="connsiteY19" fmla="*/ 29448 h 490779"/>
              <a:gd name="connsiteX20" fmla="*/ 359185 w 490771"/>
              <a:gd name="connsiteY20" fmla="*/ 48138 h 490779"/>
              <a:gd name="connsiteX21" fmla="*/ 97410 w 490771"/>
              <a:gd name="connsiteY21" fmla="*/ 48138 h 490779"/>
              <a:gd name="connsiteX22" fmla="*/ 68768 w 490771"/>
              <a:gd name="connsiteY22" fmla="*/ 77450 h 490779"/>
              <a:gd name="connsiteX23" fmla="*/ 97410 w 490771"/>
              <a:gd name="connsiteY23" fmla="*/ 106763 h 490779"/>
              <a:gd name="connsiteX24" fmla="*/ 427818 w 490771"/>
              <a:gd name="connsiteY24" fmla="*/ 106763 h 490779"/>
              <a:gd name="connsiteX25" fmla="*/ 446084 w 490771"/>
              <a:gd name="connsiteY25" fmla="*/ 125452 h 490779"/>
              <a:gd name="connsiteX26" fmla="*/ 427818 w 490771"/>
              <a:gd name="connsiteY26" fmla="*/ 144142 h 490779"/>
              <a:gd name="connsiteX27" fmla="*/ 53681 w 490771"/>
              <a:gd name="connsiteY27" fmla="*/ 144142 h 490779"/>
              <a:gd name="connsiteX28" fmla="*/ 25039 w 490771"/>
              <a:gd name="connsiteY28" fmla="*/ 173454 h 490779"/>
              <a:gd name="connsiteX29" fmla="*/ 53681 w 490771"/>
              <a:gd name="connsiteY29" fmla="*/ 202767 h 490779"/>
              <a:gd name="connsiteX30" fmla="*/ 462122 w 490771"/>
              <a:gd name="connsiteY30" fmla="*/ 202767 h 490779"/>
              <a:gd name="connsiteX31" fmla="*/ 480380 w 490771"/>
              <a:gd name="connsiteY31" fmla="*/ 221457 h 490779"/>
              <a:gd name="connsiteX32" fmla="*/ 462122 w 490771"/>
              <a:gd name="connsiteY32" fmla="*/ 240146 h 490779"/>
              <a:gd name="connsiteX33" fmla="*/ 28642 w 490771"/>
              <a:gd name="connsiteY33" fmla="*/ 240146 h 490779"/>
              <a:gd name="connsiteX34" fmla="*/ 0 w 490771"/>
              <a:gd name="connsiteY34" fmla="*/ 269459 h 490779"/>
              <a:gd name="connsiteX35" fmla="*/ 28642 w 490771"/>
              <a:gd name="connsiteY35" fmla="*/ 298771 h 490779"/>
              <a:gd name="connsiteX36" fmla="*/ 450093 w 490771"/>
              <a:gd name="connsiteY36" fmla="*/ 298771 h 490779"/>
              <a:gd name="connsiteX37" fmla="*/ 468352 w 490771"/>
              <a:gd name="connsiteY37" fmla="*/ 317461 h 490779"/>
              <a:gd name="connsiteX38" fmla="*/ 450093 w 490771"/>
              <a:gd name="connsiteY38" fmla="*/ 336150 h 490779"/>
              <a:gd name="connsiteX39" fmla="*/ 72498 w 490771"/>
              <a:gd name="connsiteY39" fmla="*/ 336150 h 490779"/>
              <a:gd name="connsiteX40" fmla="*/ 43857 w 490771"/>
              <a:gd name="connsiteY40" fmla="*/ 365463 h 490779"/>
              <a:gd name="connsiteX41" fmla="*/ 72498 w 490771"/>
              <a:gd name="connsiteY41" fmla="*/ 394775 h 490779"/>
              <a:gd name="connsiteX42" fmla="*/ 405118 w 490771"/>
              <a:gd name="connsiteY42" fmla="*/ 394775 h 490779"/>
              <a:gd name="connsiteX43" fmla="*/ 423385 w 490771"/>
              <a:gd name="connsiteY43" fmla="*/ 413465 h 490779"/>
              <a:gd name="connsiteX44" fmla="*/ 405118 w 490771"/>
              <a:gd name="connsiteY44" fmla="*/ 432155 h 490779"/>
              <a:gd name="connsiteX45" fmla="*/ 163263 w 490771"/>
              <a:gd name="connsiteY45" fmla="*/ 432155 h 490779"/>
              <a:gd name="connsiteX46" fmla="*/ 134621 w 490771"/>
              <a:gd name="connsiteY46" fmla="*/ 461467 h 490779"/>
              <a:gd name="connsiteX47" fmla="*/ 163263 w 490771"/>
              <a:gd name="connsiteY47" fmla="*/ 490779 h 490779"/>
              <a:gd name="connsiteX48" fmla="*/ 333587 w 490771"/>
              <a:gd name="connsiteY48" fmla="*/ 490779 h 490779"/>
              <a:gd name="connsiteX49" fmla="*/ 333587 w 490771"/>
              <a:gd name="connsiteY49" fmla="*/ 480021 h 490779"/>
              <a:gd name="connsiteX50" fmla="*/ 163127 w 490771"/>
              <a:gd name="connsiteY50" fmla="*/ 480021 h 490779"/>
              <a:gd name="connsiteX51" fmla="*/ 144861 w 490771"/>
              <a:gd name="connsiteY51" fmla="*/ 461331 h 490779"/>
              <a:gd name="connsiteX52" fmla="*/ 163127 w 490771"/>
              <a:gd name="connsiteY52" fmla="*/ 442642 h 490779"/>
              <a:gd name="connsiteX53" fmla="*/ 405118 w 490771"/>
              <a:gd name="connsiteY53" fmla="*/ 442642 h 490779"/>
              <a:gd name="connsiteX54" fmla="*/ 433760 w 490771"/>
              <a:gd name="connsiteY54" fmla="*/ 413329 h 490779"/>
              <a:gd name="connsiteX55" fmla="*/ 405118 w 490771"/>
              <a:gd name="connsiteY55" fmla="*/ 384017 h 490779"/>
              <a:gd name="connsiteX56" fmla="*/ 72498 w 490771"/>
              <a:gd name="connsiteY56" fmla="*/ 384017 h 490779"/>
              <a:gd name="connsiteX57" fmla="*/ 54232 w 490771"/>
              <a:gd name="connsiteY57" fmla="*/ 365327 h 490779"/>
              <a:gd name="connsiteX58" fmla="*/ 72498 w 490771"/>
              <a:gd name="connsiteY58" fmla="*/ 346637 h 490779"/>
              <a:gd name="connsiteX59" fmla="*/ 450085 w 490771"/>
              <a:gd name="connsiteY59" fmla="*/ 346637 h 490779"/>
              <a:gd name="connsiteX60" fmla="*/ 478727 w 490771"/>
              <a:gd name="connsiteY60" fmla="*/ 317325 h 490779"/>
              <a:gd name="connsiteX61" fmla="*/ 450085 w 490771"/>
              <a:gd name="connsiteY61" fmla="*/ 288013 h 490779"/>
              <a:gd name="connsiteX62" fmla="*/ 28642 w 490771"/>
              <a:gd name="connsiteY62" fmla="*/ 288013 h 490779"/>
              <a:gd name="connsiteX63" fmla="*/ 10375 w 490771"/>
              <a:gd name="connsiteY63" fmla="*/ 269323 h 490779"/>
              <a:gd name="connsiteX64" fmla="*/ 28642 w 490771"/>
              <a:gd name="connsiteY64" fmla="*/ 250633 h 490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90771" h="490779">
                <a:moveTo>
                  <a:pt x="28642" y="250625"/>
                </a:moveTo>
                <a:lnTo>
                  <a:pt x="462130" y="250625"/>
                </a:lnTo>
                <a:cubicBezTo>
                  <a:pt x="477904" y="250625"/>
                  <a:pt x="490771" y="237455"/>
                  <a:pt x="490771" y="221313"/>
                </a:cubicBezTo>
                <a:cubicBezTo>
                  <a:pt x="490771" y="205171"/>
                  <a:pt x="477904" y="192000"/>
                  <a:pt x="462130" y="192000"/>
                </a:cubicBezTo>
                <a:lnTo>
                  <a:pt x="53681" y="192000"/>
                </a:lnTo>
                <a:cubicBezTo>
                  <a:pt x="43577" y="192000"/>
                  <a:pt x="35415" y="183646"/>
                  <a:pt x="35415" y="173311"/>
                </a:cubicBezTo>
                <a:cubicBezTo>
                  <a:pt x="35415" y="162975"/>
                  <a:pt x="43577" y="154621"/>
                  <a:pt x="53681" y="154621"/>
                </a:cubicBezTo>
                <a:lnTo>
                  <a:pt x="427810" y="154621"/>
                </a:lnTo>
                <a:cubicBezTo>
                  <a:pt x="443584" y="154621"/>
                  <a:pt x="456451" y="141450"/>
                  <a:pt x="456451" y="125309"/>
                </a:cubicBezTo>
                <a:cubicBezTo>
                  <a:pt x="456451" y="109167"/>
                  <a:pt x="443584" y="95996"/>
                  <a:pt x="427810" y="95996"/>
                </a:cubicBezTo>
                <a:lnTo>
                  <a:pt x="97410" y="95996"/>
                </a:lnTo>
                <a:cubicBezTo>
                  <a:pt x="87306" y="95996"/>
                  <a:pt x="79144" y="87642"/>
                  <a:pt x="79144" y="77307"/>
                </a:cubicBezTo>
                <a:cubicBezTo>
                  <a:pt x="79144" y="66971"/>
                  <a:pt x="87306" y="58617"/>
                  <a:pt x="97410" y="58617"/>
                </a:cubicBezTo>
                <a:lnTo>
                  <a:pt x="359193" y="58617"/>
                </a:lnTo>
                <a:cubicBezTo>
                  <a:pt x="374967" y="58617"/>
                  <a:pt x="387834" y="45446"/>
                  <a:pt x="387834" y="29304"/>
                </a:cubicBezTo>
                <a:cubicBezTo>
                  <a:pt x="387834" y="13163"/>
                  <a:pt x="374959" y="0"/>
                  <a:pt x="359185" y="0"/>
                </a:cubicBezTo>
                <a:lnTo>
                  <a:pt x="163846" y="0"/>
                </a:lnTo>
                <a:lnTo>
                  <a:pt x="163846" y="10759"/>
                </a:lnTo>
                <a:lnTo>
                  <a:pt x="359185" y="10759"/>
                </a:lnTo>
                <a:cubicBezTo>
                  <a:pt x="369289" y="10759"/>
                  <a:pt x="377451" y="19113"/>
                  <a:pt x="377451" y="29448"/>
                </a:cubicBezTo>
                <a:cubicBezTo>
                  <a:pt x="377451" y="39783"/>
                  <a:pt x="369289" y="48138"/>
                  <a:pt x="359185" y="48138"/>
                </a:cubicBezTo>
                <a:lnTo>
                  <a:pt x="97410" y="48138"/>
                </a:lnTo>
                <a:cubicBezTo>
                  <a:pt x="81635" y="48138"/>
                  <a:pt x="68768" y="61308"/>
                  <a:pt x="68768" y="77450"/>
                </a:cubicBezTo>
                <a:cubicBezTo>
                  <a:pt x="68768" y="93592"/>
                  <a:pt x="81635" y="106763"/>
                  <a:pt x="97410" y="106763"/>
                </a:cubicBezTo>
                <a:lnTo>
                  <a:pt x="427818" y="106763"/>
                </a:lnTo>
                <a:cubicBezTo>
                  <a:pt x="437921" y="106763"/>
                  <a:pt x="446084" y="115117"/>
                  <a:pt x="446084" y="125452"/>
                </a:cubicBezTo>
                <a:cubicBezTo>
                  <a:pt x="446084" y="135788"/>
                  <a:pt x="437921" y="144142"/>
                  <a:pt x="427818" y="144142"/>
                </a:cubicBezTo>
                <a:lnTo>
                  <a:pt x="53681" y="144142"/>
                </a:lnTo>
                <a:cubicBezTo>
                  <a:pt x="37906" y="144142"/>
                  <a:pt x="25039" y="157313"/>
                  <a:pt x="25039" y="173454"/>
                </a:cubicBezTo>
                <a:cubicBezTo>
                  <a:pt x="25039" y="189596"/>
                  <a:pt x="37906" y="202767"/>
                  <a:pt x="53681" y="202767"/>
                </a:cubicBezTo>
                <a:lnTo>
                  <a:pt x="462122" y="202767"/>
                </a:lnTo>
                <a:cubicBezTo>
                  <a:pt x="472226" y="202767"/>
                  <a:pt x="480380" y="211121"/>
                  <a:pt x="480380" y="221457"/>
                </a:cubicBezTo>
                <a:cubicBezTo>
                  <a:pt x="480380" y="231792"/>
                  <a:pt x="472218" y="240146"/>
                  <a:pt x="462122" y="240146"/>
                </a:cubicBezTo>
                <a:lnTo>
                  <a:pt x="28642" y="240146"/>
                </a:lnTo>
                <a:cubicBezTo>
                  <a:pt x="12867" y="240146"/>
                  <a:pt x="0" y="253317"/>
                  <a:pt x="0" y="269459"/>
                </a:cubicBezTo>
                <a:cubicBezTo>
                  <a:pt x="0" y="285600"/>
                  <a:pt x="12867" y="298771"/>
                  <a:pt x="28642" y="298771"/>
                </a:cubicBezTo>
                <a:lnTo>
                  <a:pt x="450093" y="298771"/>
                </a:lnTo>
                <a:cubicBezTo>
                  <a:pt x="460197" y="298771"/>
                  <a:pt x="468352" y="307126"/>
                  <a:pt x="468352" y="317461"/>
                </a:cubicBezTo>
                <a:cubicBezTo>
                  <a:pt x="468352" y="327796"/>
                  <a:pt x="460189" y="336150"/>
                  <a:pt x="450093" y="336150"/>
                </a:cubicBezTo>
                <a:lnTo>
                  <a:pt x="72498" y="336150"/>
                </a:lnTo>
                <a:cubicBezTo>
                  <a:pt x="56724" y="336150"/>
                  <a:pt x="43857" y="349321"/>
                  <a:pt x="43857" y="365463"/>
                </a:cubicBezTo>
                <a:cubicBezTo>
                  <a:pt x="43857" y="381605"/>
                  <a:pt x="56724" y="394775"/>
                  <a:pt x="72498" y="394775"/>
                </a:cubicBezTo>
                <a:lnTo>
                  <a:pt x="405118" y="394775"/>
                </a:lnTo>
                <a:cubicBezTo>
                  <a:pt x="415222" y="394775"/>
                  <a:pt x="423385" y="403130"/>
                  <a:pt x="423385" y="413465"/>
                </a:cubicBezTo>
                <a:cubicBezTo>
                  <a:pt x="423385" y="423800"/>
                  <a:pt x="415222" y="432155"/>
                  <a:pt x="405118" y="432155"/>
                </a:cubicBezTo>
                <a:lnTo>
                  <a:pt x="163263" y="432155"/>
                </a:lnTo>
                <a:cubicBezTo>
                  <a:pt x="147489" y="432155"/>
                  <a:pt x="134621" y="445325"/>
                  <a:pt x="134621" y="461467"/>
                </a:cubicBezTo>
                <a:cubicBezTo>
                  <a:pt x="134621" y="477609"/>
                  <a:pt x="147489" y="490779"/>
                  <a:pt x="163263" y="490779"/>
                </a:cubicBezTo>
                <a:lnTo>
                  <a:pt x="333587" y="490779"/>
                </a:lnTo>
                <a:lnTo>
                  <a:pt x="333587" y="480021"/>
                </a:lnTo>
                <a:lnTo>
                  <a:pt x="163127" y="480021"/>
                </a:lnTo>
                <a:cubicBezTo>
                  <a:pt x="153024" y="480021"/>
                  <a:pt x="144861" y="471666"/>
                  <a:pt x="144861" y="461331"/>
                </a:cubicBezTo>
                <a:cubicBezTo>
                  <a:pt x="144861" y="450996"/>
                  <a:pt x="153024" y="442642"/>
                  <a:pt x="163127" y="442642"/>
                </a:cubicBezTo>
                <a:lnTo>
                  <a:pt x="405118" y="442642"/>
                </a:lnTo>
                <a:cubicBezTo>
                  <a:pt x="420893" y="442642"/>
                  <a:pt x="433760" y="429471"/>
                  <a:pt x="433760" y="413329"/>
                </a:cubicBezTo>
                <a:cubicBezTo>
                  <a:pt x="433760" y="397187"/>
                  <a:pt x="420893" y="384017"/>
                  <a:pt x="405118" y="384017"/>
                </a:cubicBezTo>
                <a:lnTo>
                  <a:pt x="72498" y="384017"/>
                </a:lnTo>
                <a:cubicBezTo>
                  <a:pt x="62395" y="384017"/>
                  <a:pt x="54232" y="375662"/>
                  <a:pt x="54232" y="365327"/>
                </a:cubicBezTo>
                <a:cubicBezTo>
                  <a:pt x="54232" y="354992"/>
                  <a:pt x="62395" y="346637"/>
                  <a:pt x="72498" y="346637"/>
                </a:cubicBezTo>
                <a:lnTo>
                  <a:pt x="450085" y="346637"/>
                </a:lnTo>
                <a:cubicBezTo>
                  <a:pt x="465860" y="346637"/>
                  <a:pt x="478727" y="333467"/>
                  <a:pt x="478727" y="317325"/>
                </a:cubicBezTo>
                <a:cubicBezTo>
                  <a:pt x="478727" y="301183"/>
                  <a:pt x="465860" y="288013"/>
                  <a:pt x="450085" y="288013"/>
                </a:cubicBezTo>
                <a:lnTo>
                  <a:pt x="28642" y="288013"/>
                </a:lnTo>
                <a:cubicBezTo>
                  <a:pt x="18538" y="288013"/>
                  <a:pt x="10375" y="279658"/>
                  <a:pt x="10375" y="269323"/>
                </a:cubicBezTo>
                <a:cubicBezTo>
                  <a:pt x="10375" y="258988"/>
                  <a:pt x="18538" y="250633"/>
                  <a:pt x="28642" y="250633"/>
                </a:cubicBezTo>
                <a:close/>
              </a:path>
            </a:pathLst>
          </a:custGeom>
          <a:solidFill>
            <a:schemeClr val="accent1"/>
          </a:solidFill>
          <a:ln w="791" cap="flat">
            <a:noFill/>
            <a:prstDash val="solid"/>
            <a:miter/>
          </a:ln>
        </p:spPr>
        <p:txBody>
          <a:bodyPr rtlCol="0" anchor="ctr"/>
          <a:lstStyle/>
          <a:p>
            <a:endParaRPr lang="en-GB" noProof="0" dirty="0"/>
          </a:p>
        </p:txBody>
      </p:sp>
      <p:sp>
        <p:nvSpPr>
          <p:cNvPr id="92" name="Graphic 65">
            <a:extLst>
              <a:ext uri="{FF2B5EF4-FFF2-40B4-BE49-F238E27FC236}">
                <a16:creationId xmlns:a16="http://schemas.microsoft.com/office/drawing/2014/main" id="{70DD27AD-113C-2C0B-5C3C-0932D0BC5D5D}"/>
              </a:ext>
            </a:extLst>
          </p:cNvPr>
          <p:cNvSpPr/>
          <p:nvPr/>
        </p:nvSpPr>
        <p:spPr>
          <a:xfrm>
            <a:off x="8636603" y="3970320"/>
            <a:ext cx="496456" cy="496454"/>
          </a:xfrm>
          <a:custGeom>
            <a:avLst/>
            <a:gdLst>
              <a:gd name="connsiteX0" fmla="*/ 524506 w 614507"/>
              <a:gd name="connsiteY0" fmla="*/ 89991 h 614507"/>
              <a:gd name="connsiteX1" fmla="*/ 307254 w 614507"/>
              <a:gd name="connsiteY1" fmla="*/ 0 h 614507"/>
              <a:gd name="connsiteX2" fmla="*/ 89991 w 614507"/>
              <a:gd name="connsiteY2" fmla="*/ 89991 h 614507"/>
              <a:gd name="connsiteX3" fmla="*/ 0 w 614507"/>
              <a:gd name="connsiteY3" fmla="*/ 307254 h 614507"/>
              <a:gd name="connsiteX4" fmla="*/ 89991 w 614507"/>
              <a:gd name="connsiteY4" fmla="*/ 524516 h 614507"/>
              <a:gd name="connsiteX5" fmla="*/ 307254 w 614507"/>
              <a:gd name="connsiteY5" fmla="*/ 614507 h 614507"/>
              <a:gd name="connsiteX6" fmla="*/ 524516 w 614507"/>
              <a:gd name="connsiteY6" fmla="*/ 524516 h 614507"/>
              <a:gd name="connsiteX7" fmla="*/ 614507 w 614507"/>
              <a:gd name="connsiteY7" fmla="*/ 307254 h 614507"/>
              <a:gd name="connsiteX8" fmla="*/ 524516 w 614507"/>
              <a:gd name="connsiteY8" fmla="*/ 89991 h 614507"/>
              <a:gd name="connsiteX9" fmla="*/ 600753 w 614507"/>
              <a:gd name="connsiteY9" fmla="*/ 300421 h 614507"/>
              <a:gd name="connsiteX10" fmla="*/ 534395 w 614507"/>
              <a:gd name="connsiteY10" fmla="*/ 300421 h 614507"/>
              <a:gd name="connsiteX11" fmla="*/ 467948 w 614507"/>
              <a:gd name="connsiteY11" fmla="*/ 146560 h 614507"/>
              <a:gd name="connsiteX12" fmla="*/ 314087 w 614507"/>
              <a:gd name="connsiteY12" fmla="*/ 80113 h 614507"/>
              <a:gd name="connsiteX13" fmla="*/ 314087 w 614507"/>
              <a:gd name="connsiteY13" fmla="*/ 13754 h 614507"/>
              <a:gd name="connsiteX14" fmla="*/ 514852 w 614507"/>
              <a:gd name="connsiteY14" fmla="*/ 99655 h 614507"/>
              <a:gd name="connsiteX15" fmla="*/ 600753 w 614507"/>
              <a:gd name="connsiteY15" fmla="*/ 300421 h 614507"/>
              <a:gd name="connsiteX16" fmla="*/ 307254 w 614507"/>
              <a:gd name="connsiteY16" fmla="*/ 357301 h 614507"/>
              <a:gd name="connsiteX17" fmla="*/ 257206 w 614507"/>
              <a:gd name="connsiteY17" fmla="*/ 307254 h 614507"/>
              <a:gd name="connsiteX18" fmla="*/ 307254 w 614507"/>
              <a:gd name="connsiteY18" fmla="*/ 257206 h 614507"/>
              <a:gd name="connsiteX19" fmla="*/ 357301 w 614507"/>
              <a:gd name="connsiteY19" fmla="*/ 307254 h 614507"/>
              <a:gd name="connsiteX20" fmla="*/ 307254 w 614507"/>
              <a:gd name="connsiteY20" fmla="*/ 357301 h 614507"/>
              <a:gd name="connsiteX21" fmla="*/ 300421 w 614507"/>
              <a:gd name="connsiteY21" fmla="*/ 243901 h 614507"/>
              <a:gd name="connsiteX22" fmla="*/ 243911 w 614507"/>
              <a:gd name="connsiteY22" fmla="*/ 300411 h 614507"/>
              <a:gd name="connsiteX23" fmla="*/ 93779 w 614507"/>
              <a:gd name="connsiteY23" fmla="*/ 300411 h 614507"/>
              <a:gd name="connsiteX24" fmla="*/ 156214 w 614507"/>
              <a:gd name="connsiteY24" fmla="*/ 156214 h 614507"/>
              <a:gd name="connsiteX25" fmla="*/ 300411 w 614507"/>
              <a:gd name="connsiteY25" fmla="*/ 93779 h 614507"/>
              <a:gd name="connsiteX26" fmla="*/ 300411 w 614507"/>
              <a:gd name="connsiteY26" fmla="*/ 243901 h 614507"/>
              <a:gd name="connsiteX27" fmla="*/ 243901 w 614507"/>
              <a:gd name="connsiteY27" fmla="*/ 314087 h 614507"/>
              <a:gd name="connsiteX28" fmla="*/ 300411 w 614507"/>
              <a:gd name="connsiteY28" fmla="*/ 370596 h 614507"/>
              <a:gd name="connsiteX29" fmla="*/ 300411 w 614507"/>
              <a:gd name="connsiteY29" fmla="*/ 520719 h 614507"/>
              <a:gd name="connsiteX30" fmla="*/ 156214 w 614507"/>
              <a:gd name="connsiteY30" fmla="*/ 458284 h 614507"/>
              <a:gd name="connsiteX31" fmla="*/ 93779 w 614507"/>
              <a:gd name="connsiteY31" fmla="*/ 314087 h 614507"/>
              <a:gd name="connsiteX32" fmla="*/ 243901 w 614507"/>
              <a:gd name="connsiteY32" fmla="*/ 314087 h 614507"/>
              <a:gd name="connsiteX33" fmla="*/ 314087 w 614507"/>
              <a:gd name="connsiteY33" fmla="*/ 370596 h 614507"/>
              <a:gd name="connsiteX34" fmla="*/ 370596 w 614507"/>
              <a:gd name="connsiteY34" fmla="*/ 314087 h 614507"/>
              <a:gd name="connsiteX35" fmla="*/ 520719 w 614507"/>
              <a:gd name="connsiteY35" fmla="*/ 314087 h 614507"/>
              <a:gd name="connsiteX36" fmla="*/ 458284 w 614507"/>
              <a:gd name="connsiteY36" fmla="*/ 458284 h 614507"/>
              <a:gd name="connsiteX37" fmla="*/ 314087 w 614507"/>
              <a:gd name="connsiteY37" fmla="*/ 520719 h 614507"/>
              <a:gd name="connsiteX38" fmla="*/ 314087 w 614507"/>
              <a:gd name="connsiteY38" fmla="*/ 370596 h 614507"/>
              <a:gd name="connsiteX39" fmla="*/ 370596 w 614507"/>
              <a:gd name="connsiteY39" fmla="*/ 300421 h 614507"/>
              <a:gd name="connsiteX40" fmla="*/ 314087 w 614507"/>
              <a:gd name="connsiteY40" fmla="*/ 243911 h 614507"/>
              <a:gd name="connsiteX41" fmla="*/ 314087 w 614507"/>
              <a:gd name="connsiteY41" fmla="*/ 93779 h 614507"/>
              <a:gd name="connsiteX42" fmla="*/ 458284 w 614507"/>
              <a:gd name="connsiteY42" fmla="*/ 156214 h 614507"/>
              <a:gd name="connsiteX43" fmla="*/ 520719 w 614507"/>
              <a:gd name="connsiteY43" fmla="*/ 300411 h 614507"/>
              <a:gd name="connsiteX44" fmla="*/ 370596 w 614507"/>
              <a:gd name="connsiteY44" fmla="*/ 300411 h 614507"/>
              <a:gd name="connsiteX45" fmla="*/ 99655 w 614507"/>
              <a:gd name="connsiteY45" fmla="*/ 99655 h 614507"/>
              <a:gd name="connsiteX46" fmla="*/ 300421 w 614507"/>
              <a:gd name="connsiteY46" fmla="*/ 13754 h 614507"/>
              <a:gd name="connsiteX47" fmla="*/ 300421 w 614507"/>
              <a:gd name="connsiteY47" fmla="*/ 80113 h 614507"/>
              <a:gd name="connsiteX48" fmla="*/ 146560 w 614507"/>
              <a:gd name="connsiteY48" fmla="*/ 146560 h 614507"/>
              <a:gd name="connsiteX49" fmla="*/ 80113 w 614507"/>
              <a:gd name="connsiteY49" fmla="*/ 300421 h 614507"/>
              <a:gd name="connsiteX50" fmla="*/ 13754 w 614507"/>
              <a:gd name="connsiteY50" fmla="*/ 300421 h 614507"/>
              <a:gd name="connsiteX51" fmla="*/ 99655 w 614507"/>
              <a:gd name="connsiteY51" fmla="*/ 99655 h 614507"/>
              <a:gd name="connsiteX52" fmla="*/ 13754 w 614507"/>
              <a:gd name="connsiteY52" fmla="*/ 314087 h 614507"/>
              <a:gd name="connsiteX53" fmla="*/ 80113 w 614507"/>
              <a:gd name="connsiteY53" fmla="*/ 314087 h 614507"/>
              <a:gd name="connsiteX54" fmla="*/ 146560 w 614507"/>
              <a:gd name="connsiteY54" fmla="*/ 467948 h 614507"/>
              <a:gd name="connsiteX55" fmla="*/ 300421 w 614507"/>
              <a:gd name="connsiteY55" fmla="*/ 534395 h 614507"/>
              <a:gd name="connsiteX56" fmla="*/ 300421 w 614507"/>
              <a:gd name="connsiteY56" fmla="*/ 600753 h 614507"/>
              <a:gd name="connsiteX57" fmla="*/ 99655 w 614507"/>
              <a:gd name="connsiteY57" fmla="*/ 514852 h 614507"/>
              <a:gd name="connsiteX58" fmla="*/ 13754 w 614507"/>
              <a:gd name="connsiteY58" fmla="*/ 314087 h 614507"/>
              <a:gd name="connsiteX59" fmla="*/ 514842 w 614507"/>
              <a:gd name="connsiteY59" fmla="*/ 514842 h 614507"/>
              <a:gd name="connsiteX60" fmla="*/ 314077 w 614507"/>
              <a:gd name="connsiteY60" fmla="*/ 600744 h 614507"/>
              <a:gd name="connsiteX61" fmla="*/ 314077 w 614507"/>
              <a:gd name="connsiteY61" fmla="*/ 534385 h 614507"/>
              <a:gd name="connsiteX62" fmla="*/ 467938 w 614507"/>
              <a:gd name="connsiteY62" fmla="*/ 467938 h 614507"/>
              <a:gd name="connsiteX63" fmla="*/ 534385 w 614507"/>
              <a:gd name="connsiteY63" fmla="*/ 314077 h 614507"/>
              <a:gd name="connsiteX64" fmla="*/ 600744 w 614507"/>
              <a:gd name="connsiteY64" fmla="*/ 314077 h 614507"/>
              <a:gd name="connsiteX65" fmla="*/ 514842 w 614507"/>
              <a:gd name="connsiteY65" fmla="*/ 514842 h 61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14507" h="614507">
                <a:moveTo>
                  <a:pt x="524506" y="89991"/>
                </a:moveTo>
                <a:cubicBezTo>
                  <a:pt x="466474" y="31959"/>
                  <a:pt x="389319" y="0"/>
                  <a:pt x="307254" y="0"/>
                </a:cubicBezTo>
                <a:cubicBezTo>
                  <a:pt x="225189" y="0"/>
                  <a:pt x="148024" y="31959"/>
                  <a:pt x="89991" y="89991"/>
                </a:cubicBezTo>
                <a:cubicBezTo>
                  <a:pt x="31959" y="148024"/>
                  <a:pt x="0" y="225179"/>
                  <a:pt x="0" y="307254"/>
                </a:cubicBezTo>
                <a:cubicBezTo>
                  <a:pt x="0" y="389329"/>
                  <a:pt x="31959" y="466484"/>
                  <a:pt x="89991" y="524516"/>
                </a:cubicBezTo>
                <a:cubicBezTo>
                  <a:pt x="148024" y="582548"/>
                  <a:pt x="225179" y="614507"/>
                  <a:pt x="307254" y="614507"/>
                </a:cubicBezTo>
                <a:cubicBezTo>
                  <a:pt x="389329" y="614507"/>
                  <a:pt x="466484" y="582548"/>
                  <a:pt x="524516" y="524516"/>
                </a:cubicBezTo>
                <a:cubicBezTo>
                  <a:pt x="582548" y="466484"/>
                  <a:pt x="614507" y="389329"/>
                  <a:pt x="614507" y="307254"/>
                </a:cubicBezTo>
                <a:cubicBezTo>
                  <a:pt x="614507" y="225179"/>
                  <a:pt x="582548" y="148024"/>
                  <a:pt x="524516" y="89991"/>
                </a:cubicBezTo>
                <a:close/>
                <a:moveTo>
                  <a:pt x="600753" y="300421"/>
                </a:moveTo>
                <a:lnTo>
                  <a:pt x="534395" y="300421"/>
                </a:lnTo>
                <a:cubicBezTo>
                  <a:pt x="532686" y="242281"/>
                  <a:pt x="509249" y="187870"/>
                  <a:pt x="467948" y="146560"/>
                </a:cubicBezTo>
                <a:cubicBezTo>
                  <a:pt x="426637" y="105249"/>
                  <a:pt x="372226" y="81811"/>
                  <a:pt x="314087" y="80113"/>
                </a:cubicBezTo>
                <a:lnTo>
                  <a:pt x="314087" y="13754"/>
                </a:lnTo>
                <a:cubicBezTo>
                  <a:pt x="389944" y="15472"/>
                  <a:pt x="461017" y="45821"/>
                  <a:pt x="514852" y="99655"/>
                </a:cubicBezTo>
                <a:cubicBezTo>
                  <a:pt x="568687" y="153490"/>
                  <a:pt x="599035" y="224554"/>
                  <a:pt x="600753" y="300421"/>
                </a:cubicBezTo>
                <a:close/>
                <a:moveTo>
                  <a:pt x="307254" y="357301"/>
                </a:moveTo>
                <a:cubicBezTo>
                  <a:pt x="279658" y="357301"/>
                  <a:pt x="257206" y="334850"/>
                  <a:pt x="257206" y="307254"/>
                </a:cubicBezTo>
                <a:cubicBezTo>
                  <a:pt x="257206" y="279658"/>
                  <a:pt x="279658" y="257206"/>
                  <a:pt x="307254" y="257206"/>
                </a:cubicBezTo>
                <a:cubicBezTo>
                  <a:pt x="334850" y="257206"/>
                  <a:pt x="357301" y="279658"/>
                  <a:pt x="357301" y="307254"/>
                </a:cubicBezTo>
                <a:cubicBezTo>
                  <a:pt x="357301" y="334850"/>
                  <a:pt x="334850" y="357301"/>
                  <a:pt x="307254" y="357301"/>
                </a:cubicBezTo>
                <a:close/>
                <a:moveTo>
                  <a:pt x="300421" y="243901"/>
                </a:moveTo>
                <a:cubicBezTo>
                  <a:pt x="270736" y="247084"/>
                  <a:pt x="247084" y="270726"/>
                  <a:pt x="243911" y="300411"/>
                </a:cubicBezTo>
                <a:lnTo>
                  <a:pt x="93779" y="300411"/>
                </a:lnTo>
                <a:cubicBezTo>
                  <a:pt x="95477" y="245922"/>
                  <a:pt x="117490" y="194938"/>
                  <a:pt x="156214" y="156214"/>
                </a:cubicBezTo>
                <a:cubicBezTo>
                  <a:pt x="194938" y="117490"/>
                  <a:pt x="245922" y="95477"/>
                  <a:pt x="300411" y="93779"/>
                </a:cubicBezTo>
                <a:lnTo>
                  <a:pt x="300411" y="243901"/>
                </a:lnTo>
                <a:close/>
                <a:moveTo>
                  <a:pt x="243901" y="314087"/>
                </a:moveTo>
                <a:cubicBezTo>
                  <a:pt x="247084" y="343772"/>
                  <a:pt x="270726" y="367424"/>
                  <a:pt x="300411" y="370596"/>
                </a:cubicBezTo>
                <a:lnTo>
                  <a:pt x="300411" y="520719"/>
                </a:lnTo>
                <a:cubicBezTo>
                  <a:pt x="245922" y="519020"/>
                  <a:pt x="194938" y="497008"/>
                  <a:pt x="156214" y="458284"/>
                </a:cubicBezTo>
                <a:cubicBezTo>
                  <a:pt x="117490" y="419560"/>
                  <a:pt x="95477" y="368576"/>
                  <a:pt x="93779" y="314087"/>
                </a:cubicBezTo>
                <a:lnTo>
                  <a:pt x="243901" y="314087"/>
                </a:lnTo>
                <a:close/>
                <a:moveTo>
                  <a:pt x="314087" y="370596"/>
                </a:moveTo>
                <a:cubicBezTo>
                  <a:pt x="343772" y="367414"/>
                  <a:pt x="367424" y="343772"/>
                  <a:pt x="370596" y="314087"/>
                </a:cubicBezTo>
                <a:lnTo>
                  <a:pt x="520719" y="314087"/>
                </a:lnTo>
                <a:cubicBezTo>
                  <a:pt x="519020" y="368576"/>
                  <a:pt x="497008" y="419560"/>
                  <a:pt x="458284" y="458284"/>
                </a:cubicBezTo>
                <a:cubicBezTo>
                  <a:pt x="419560" y="497008"/>
                  <a:pt x="368576" y="519020"/>
                  <a:pt x="314087" y="520719"/>
                </a:cubicBezTo>
                <a:lnTo>
                  <a:pt x="314087" y="370596"/>
                </a:lnTo>
                <a:close/>
                <a:moveTo>
                  <a:pt x="370596" y="300421"/>
                </a:moveTo>
                <a:cubicBezTo>
                  <a:pt x="367414" y="270736"/>
                  <a:pt x="343772" y="247084"/>
                  <a:pt x="314087" y="243911"/>
                </a:cubicBezTo>
                <a:lnTo>
                  <a:pt x="314087" y="93779"/>
                </a:lnTo>
                <a:cubicBezTo>
                  <a:pt x="368576" y="95477"/>
                  <a:pt x="419560" y="117490"/>
                  <a:pt x="458284" y="156214"/>
                </a:cubicBezTo>
                <a:cubicBezTo>
                  <a:pt x="497008" y="194938"/>
                  <a:pt x="519020" y="245922"/>
                  <a:pt x="520719" y="300411"/>
                </a:cubicBezTo>
                <a:lnTo>
                  <a:pt x="370596" y="300411"/>
                </a:lnTo>
                <a:close/>
                <a:moveTo>
                  <a:pt x="99655" y="99655"/>
                </a:moveTo>
                <a:cubicBezTo>
                  <a:pt x="153490" y="45821"/>
                  <a:pt x="224554" y="15472"/>
                  <a:pt x="300421" y="13754"/>
                </a:cubicBezTo>
                <a:lnTo>
                  <a:pt x="300421" y="80113"/>
                </a:lnTo>
                <a:cubicBezTo>
                  <a:pt x="242281" y="81821"/>
                  <a:pt x="187870" y="105259"/>
                  <a:pt x="146560" y="146560"/>
                </a:cubicBezTo>
                <a:cubicBezTo>
                  <a:pt x="105249" y="187870"/>
                  <a:pt x="81811" y="242281"/>
                  <a:pt x="80113" y="300421"/>
                </a:cubicBezTo>
                <a:lnTo>
                  <a:pt x="13754" y="300421"/>
                </a:lnTo>
                <a:cubicBezTo>
                  <a:pt x="15472" y="224564"/>
                  <a:pt x="45821" y="153500"/>
                  <a:pt x="99655" y="99655"/>
                </a:cubicBezTo>
                <a:close/>
                <a:moveTo>
                  <a:pt x="13754" y="314087"/>
                </a:moveTo>
                <a:lnTo>
                  <a:pt x="80113" y="314087"/>
                </a:lnTo>
                <a:cubicBezTo>
                  <a:pt x="81821" y="372226"/>
                  <a:pt x="105259" y="426637"/>
                  <a:pt x="146560" y="467948"/>
                </a:cubicBezTo>
                <a:cubicBezTo>
                  <a:pt x="187870" y="509259"/>
                  <a:pt x="242281" y="532696"/>
                  <a:pt x="300421" y="534395"/>
                </a:cubicBezTo>
                <a:lnTo>
                  <a:pt x="300421" y="600753"/>
                </a:lnTo>
                <a:cubicBezTo>
                  <a:pt x="224564" y="599035"/>
                  <a:pt x="153500" y="568687"/>
                  <a:pt x="99655" y="514852"/>
                </a:cubicBezTo>
                <a:cubicBezTo>
                  <a:pt x="45821" y="461017"/>
                  <a:pt x="15472" y="389953"/>
                  <a:pt x="13754" y="314087"/>
                </a:cubicBezTo>
                <a:close/>
                <a:moveTo>
                  <a:pt x="514842" y="514842"/>
                </a:moveTo>
                <a:cubicBezTo>
                  <a:pt x="461007" y="568677"/>
                  <a:pt x="389944" y="599026"/>
                  <a:pt x="314077" y="600744"/>
                </a:cubicBezTo>
                <a:lnTo>
                  <a:pt x="314077" y="534385"/>
                </a:lnTo>
                <a:cubicBezTo>
                  <a:pt x="372217" y="532677"/>
                  <a:pt x="426627" y="509239"/>
                  <a:pt x="467938" y="467938"/>
                </a:cubicBezTo>
                <a:cubicBezTo>
                  <a:pt x="509249" y="426637"/>
                  <a:pt x="532686" y="372217"/>
                  <a:pt x="534385" y="314077"/>
                </a:cubicBezTo>
                <a:lnTo>
                  <a:pt x="600744" y="314077"/>
                </a:lnTo>
                <a:cubicBezTo>
                  <a:pt x="599026" y="389934"/>
                  <a:pt x="568677" y="461007"/>
                  <a:pt x="514842" y="514842"/>
                </a:cubicBezTo>
                <a:close/>
              </a:path>
            </a:pathLst>
          </a:custGeom>
          <a:solidFill>
            <a:schemeClr val="accent1"/>
          </a:solidFill>
          <a:ln w="968" cap="flat">
            <a:noFill/>
            <a:prstDash val="solid"/>
            <a:miter/>
          </a:ln>
        </p:spPr>
        <p:txBody>
          <a:bodyPr rtlCol="0" anchor="ctr"/>
          <a:lstStyle/>
          <a:p>
            <a:endParaRPr lang="en-GB" noProof="0" dirty="0"/>
          </a:p>
        </p:txBody>
      </p:sp>
    </p:spTree>
    <p:extLst>
      <p:ext uri="{BB962C8B-B14F-4D97-AF65-F5344CB8AC3E}">
        <p14:creationId xmlns:p14="http://schemas.microsoft.com/office/powerpoint/2010/main" val="1486420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67D2E-2EE7-6DA7-FB3E-A66BBE6C50C1}"/>
            </a:ext>
          </a:extLst>
        </p:cNvPr>
        <p:cNvGrpSpPr/>
        <p:nvPr/>
      </p:nvGrpSpPr>
      <p:grpSpPr>
        <a:xfrm>
          <a:off x="0" y="0"/>
          <a:ext cx="0" cy="0"/>
          <a:chOff x="0" y="0"/>
          <a:chExt cx="0" cy="0"/>
        </a:xfrm>
      </p:grpSpPr>
      <p:sp>
        <p:nvSpPr>
          <p:cNvPr id="26" name="Text Placeholder 25">
            <a:extLst>
              <a:ext uri="{FF2B5EF4-FFF2-40B4-BE49-F238E27FC236}">
                <a16:creationId xmlns:a16="http://schemas.microsoft.com/office/drawing/2014/main" id="{BE67E168-7598-1361-9D15-8FAA8B16A3E7}"/>
              </a:ext>
            </a:extLst>
          </p:cNvPr>
          <p:cNvSpPr>
            <a:spLocks noGrp="1"/>
          </p:cNvSpPr>
          <p:nvPr>
            <p:ph type="body" sz="quarter" idx="22"/>
          </p:nvPr>
        </p:nvSpPr>
        <p:spPr/>
        <p:txBody>
          <a:bodyPr/>
          <a:lstStyle/>
          <a:p>
            <a:r>
              <a:rPr lang="en-GB" dirty="0"/>
              <a:t>For optional use in presentation on darker backgrounds</a:t>
            </a:r>
          </a:p>
        </p:txBody>
      </p:sp>
      <p:sp>
        <p:nvSpPr>
          <p:cNvPr id="4" name="Title 3">
            <a:extLst>
              <a:ext uri="{FF2B5EF4-FFF2-40B4-BE49-F238E27FC236}">
                <a16:creationId xmlns:a16="http://schemas.microsoft.com/office/drawing/2014/main" id="{9F63C7BF-4D61-2634-00B4-C013B0DE3E46}"/>
              </a:ext>
            </a:extLst>
          </p:cNvPr>
          <p:cNvSpPr>
            <a:spLocks noGrp="1"/>
          </p:cNvSpPr>
          <p:nvPr>
            <p:ph type="title"/>
          </p:nvPr>
        </p:nvSpPr>
        <p:spPr/>
        <p:txBody>
          <a:bodyPr/>
          <a:lstStyle/>
          <a:p>
            <a:r>
              <a:rPr lang="en-GB" noProof="0" dirty="0"/>
              <a:t>Icon family (1 of 2)</a:t>
            </a:r>
          </a:p>
        </p:txBody>
      </p:sp>
      <p:sp>
        <p:nvSpPr>
          <p:cNvPr id="2" name="Slide Number Placeholder 1">
            <a:extLst>
              <a:ext uri="{FF2B5EF4-FFF2-40B4-BE49-F238E27FC236}">
                <a16:creationId xmlns:a16="http://schemas.microsoft.com/office/drawing/2014/main" id="{2B61BC75-6E01-8AA1-2E53-6E7F5BD289D3}"/>
              </a:ext>
            </a:extLst>
          </p:cNvPr>
          <p:cNvSpPr>
            <a:spLocks noGrp="1"/>
          </p:cNvSpPr>
          <p:nvPr>
            <p:ph type="sldNum" sz="quarter" idx="23"/>
          </p:nvPr>
        </p:nvSpPr>
        <p:spPr/>
        <p:txBody>
          <a:bodyPr/>
          <a:lstStyle/>
          <a:p>
            <a:fld id="{B70ABF48-9EEA-4187-85C1-AD7A92F0F57C}" type="slidenum">
              <a:rPr lang="en-GB" noProof="0" smtClean="0"/>
              <a:pPr/>
              <a:t>39</a:t>
            </a:fld>
            <a:endParaRPr lang="en-GB" noProof="0" dirty="0"/>
          </a:p>
        </p:txBody>
      </p:sp>
      <p:sp>
        <p:nvSpPr>
          <p:cNvPr id="3" name="Text Placeholder 24">
            <a:extLst>
              <a:ext uri="{FF2B5EF4-FFF2-40B4-BE49-F238E27FC236}">
                <a16:creationId xmlns:a16="http://schemas.microsoft.com/office/drawing/2014/main" id="{5160098D-AD39-E60B-4536-4DD5F843F97F}"/>
              </a:ext>
            </a:extLst>
          </p:cNvPr>
          <p:cNvSpPr txBox="1">
            <a:spLocks/>
          </p:cNvSpPr>
          <p:nvPr/>
        </p:nvSpPr>
        <p:spPr>
          <a:xfrm>
            <a:off x="480875" y="2486127"/>
            <a:ext cx="178062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Accessible &amp; affordable</a:t>
            </a:r>
          </a:p>
        </p:txBody>
      </p:sp>
      <p:sp>
        <p:nvSpPr>
          <p:cNvPr id="5" name="Text Placeholder 24">
            <a:extLst>
              <a:ext uri="{FF2B5EF4-FFF2-40B4-BE49-F238E27FC236}">
                <a16:creationId xmlns:a16="http://schemas.microsoft.com/office/drawing/2014/main" id="{47AC47BB-B741-8384-C15A-5818288D74F9}"/>
              </a:ext>
            </a:extLst>
          </p:cNvPr>
          <p:cNvSpPr txBox="1">
            <a:spLocks/>
          </p:cNvSpPr>
          <p:nvPr/>
        </p:nvSpPr>
        <p:spPr>
          <a:xfrm>
            <a:off x="2757508"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Analyse</a:t>
            </a:r>
          </a:p>
        </p:txBody>
      </p:sp>
      <p:sp>
        <p:nvSpPr>
          <p:cNvPr id="7" name="Text Placeholder 24">
            <a:extLst>
              <a:ext uri="{FF2B5EF4-FFF2-40B4-BE49-F238E27FC236}">
                <a16:creationId xmlns:a16="http://schemas.microsoft.com/office/drawing/2014/main" id="{65F4BD14-95F2-3910-A370-F913CDED2672}"/>
              </a:ext>
            </a:extLst>
          </p:cNvPr>
          <p:cNvSpPr txBox="1">
            <a:spLocks/>
          </p:cNvSpPr>
          <p:nvPr/>
        </p:nvSpPr>
        <p:spPr>
          <a:xfrm>
            <a:off x="4409062" y="2486127"/>
            <a:ext cx="143943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Animal research</a:t>
            </a:r>
          </a:p>
        </p:txBody>
      </p:sp>
      <p:sp>
        <p:nvSpPr>
          <p:cNvPr id="8" name="Text Placeholder 24">
            <a:extLst>
              <a:ext uri="{FF2B5EF4-FFF2-40B4-BE49-F238E27FC236}">
                <a16:creationId xmlns:a16="http://schemas.microsoft.com/office/drawing/2014/main" id="{C24F36E8-4CF1-EC8D-5398-ECB5C1E4E961}"/>
              </a:ext>
            </a:extLst>
          </p:cNvPr>
          <p:cNvSpPr txBox="1">
            <a:spLocks/>
          </p:cNvSpPr>
          <p:nvPr/>
        </p:nvSpPr>
        <p:spPr>
          <a:xfrm>
            <a:off x="6515101"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Assembly</a:t>
            </a:r>
          </a:p>
        </p:txBody>
      </p:sp>
      <p:sp>
        <p:nvSpPr>
          <p:cNvPr id="11" name="Text Placeholder 24">
            <a:extLst>
              <a:ext uri="{FF2B5EF4-FFF2-40B4-BE49-F238E27FC236}">
                <a16:creationId xmlns:a16="http://schemas.microsoft.com/office/drawing/2014/main" id="{1DCE39B5-1684-AA04-7C91-E58E29466C64}"/>
              </a:ext>
            </a:extLst>
          </p:cNvPr>
          <p:cNvSpPr txBox="1">
            <a:spLocks/>
          </p:cNvSpPr>
          <p:nvPr/>
        </p:nvSpPr>
        <p:spPr>
          <a:xfrm>
            <a:off x="8393896"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Biopharma</a:t>
            </a:r>
          </a:p>
        </p:txBody>
      </p:sp>
      <p:sp>
        <p:nvSpPr>
          <p:cNvPr id="12" name="Text Placeholder 24">
            <a:extLst>
              <a:ext uri="{FF2B5EF4-FFF2-40B4-BE49-F238E27FC236}">
                <a16:creationId xmlns:a16="http://schemas.microsoft.com/office/drawing/2014/main" id="{38BE7F7F-BB7E-F192-409D-D1DCCF0B132F}"/>
              </a:ext>
            </a:extLst>
          </p:cNvPr>
          <p:cNvSpPr txBox="1">
            <a:spLocks/>
          </p:cNvSpPr>
          <p:nvPr/>
        </p:nvSpPr>
        <p:spPr>
          <a:xfrm>
            <a:off x="10271916"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Biosecurity</a:t>
            </a:r>
          </a:p>
        </p:txBody>
      </p:sp>
      <p:sp>
        <p:nvSpPr>
          <p:cNvPr id="13" name="Text Placeholder 24">
            <a:extLst>
              <a:ext uri="{FF2B5EF4-FFF2-40B4-BE49-F238E27FC236}">
                <a16:creationId xmlns:a16="http://schemas.microsoft.com/office/drawing/2014/main" id="{70BBEA30-8F73-77CE-5ADC-B15BC4A753D0}"/>
              </a:ext>
            </a:extLst>
          </p:cNvPr>
          <p:cNvSpPr txBox="1">
            <a:spLocks/>
          </p:cNvSpPr>
          <p:nvPr/>
        </p:nvSpPr>
        <p:spPr>
          <a:xfrm>
            <a:off x="745818" y="3557652"/>
            <a:ext cx="125073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solidFill>
                  <a:schemeClr val="bg1"/>
                </a:solidFill>
              </a:rPr>
              <a:t>Cancer research</a:t>
            </a:r>
          </a:p>
        </p:txBody>
      </p:sp>
      <p:sp>
        <p:nvSpPr>
          <p:cNvPr id="14" name="Text Placeholder 24">
            <a:extLst>
              <a:ext uri="{FF2B5EF4-FFF2-40B4-BE49-F238E27FC236}">
                <a16:creationId xmlns:a16="http://schemas.microsoft.com/office/drawing/2014/main" id="{4DF3685A-514E-FD31-278A-A6DAAFF2FD56}"/>
              </a:ext>
            </a:extLst>
          </p:cNvPr>
          <p:cNvSpPr txBox="1">
            <a:spLocks/>
          </p:cNvSpPr>
          <p:nvPr/>
        </p:nvSpPr>
        <p:spPr>
          <a:xfrm>
            <a:off x="4416064" y="3557652"/>
            <a:ext cx="142542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Clinical research</a:t>
            </a:r>
          </a:p>
        </p:txBody>
      </p:sp>
      <p:sp>
        <p:nvSpPr>
          <p:cNvPr id="15" name="Text Placeholder 24">
            <a:extLst>
              <a:ext uri="{FF2B5EF4-FFF2-40B4-BE49-F238E27FC236}">
                <a16:creationId xmlns:a16="http://schemas.microsoft.com/office/drawing/2014/main" id="{F0D13262-8122-1E8E-C23F-89DCBA62BB66}"/>
              </a:ext>
            </a:extLst>
          </p:cNvPr>
          <p:cNvSpPr txBox="1">
            <a:spLocks/>
          </p:cNvSpPr>
          <p:nvPr/>
        </p:nvSpPr>
        <p:spPr>
          <a:xfrm>
            <a:off x="2381851" y="3557652"/>
            <a:ext cx="17362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Chromatin conformation</a:t>
            </a:r>
          </a:p>
        </p:txBody>
      </p:sp>
      <p:sp>
        <p:nvSpPr>
          <p:cNvPr id="17" name="Text Placeholder 24">
            <a:extLst>
              <a:ext uri="{FF2B5EF4-FFF2-40B4-BE49-F238E27FC236}">
                <a16:creationId xmlns:a16="http://schemas.microsoft.com/office/drawing/2014/main" id="{F39DC9BD-A0BF-9C9B-F9FC-1677FAB4D029}"/>
              </a:ext>
            </a:extLst>
          </p:cNvPr>
          <p:cNvSpPr txBox="1">
            <a:spLocks/>
          </p:cNvSpPr>
          <p:nvPr/>
        </p:nvSpPr>
        <p:spPr>
          <a:xfrm>
            <a:off x="6158205" y="3557652"/>
            <a:ext cx="171596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End-to-end workflow</a:t>
            </a:r>
          </a:p>
        </p:txBody>
      </p:sp>
      <p:sp>
        <p:nvSpPr>
          <p:cNvPr id="21" name="Text Placeholder 24">
            <a:extLst>
              <a:ext uri="{FF2B5EF4-FFF2-40B4-BE49-F238E27FC236}">
                <a16:creationId xmlns:a16="http://schemas.microsoft.com/office/drawing/2014/main" id="{E9A165DF-305B-D23A-45EE-7B9F28B7D914}"/>
              </a:ext>
            </a:extLst>
          </p:cNvPr>
          <p:cNvSpPr txBox="1">
            <a:spLocks/>
          </p:cNvSpPr>
          <p:nvPr/>
        </p:nvSpPr>
        <p:spPr>
          <a:xfrm>
            <a:off x="8322044" y="3557652"/>
            <a:ext cx="114588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Environment</a:t>
            </a:r>
          </a:p>
        </p:txBody>
      </p:sp>
      <p:sp>
        <p:nvSpPr>
          <p:cNvPr id="24" name="Text Placeholder 24">
            <a:extLst>
              <a:ext uri="{FF2B5EF4-FFF2-40B4-BE49-F238E27FC236}">
                <a16:creationId xmlns:a16="http://schemas.microsoft.com/office/drawing/2014/main" id="{3A1917D3-C117-8171-CB11-D87959A5A3E4}"/>
              </a:ext>
            </a:extLst>
          </p:cNvPr>
          <p:cNvSpPr txBox="1">
            <a:spLocks/>
          </p:cNvSpPr>
          <p:nvPr/>
        </p:nvSpPr>
        <p:spPr>
          <a:xfrm>
            <a:off x="10272159" y="3562084"/>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Epigenetics</a:t>
            </a:r>
          </a:p>
        </p:txBody>
      </p:sp>
      <p:sp>
        <p:nvSpPr>
          <p:cNvPr id="29" name="Text Placeholder 24">
            <a:extLst>
              <a:ext uri="{FF2B5EF4-FFF2-40B4-BE49-F238E27FC236}">
                <a16:creationId xmlns:a16="http://schemas.microsoft.com/office/drawing/2014/main" id="{40123246-A098-99E5-49CC-99898EEE232F}"/>
              </a:ext>
            </a:extLst>
          </p:cNvPr>
          <p:cNvSpPr txBox="1">
            <a:spLocks/>
          </p:cNvSpPr>
          <p:nvPr/>
        </p:nvSpPr>
        <p:spPr>
          <a:xfrm>
            <a:off x="460303" y="4619208"/>
            <a:ext cx="181427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Fusion transcripts</a:t>
            </a:r>
          </a:p>
        </p:txBody>
      </p:sp>
      <p:sp>
        <p:nvSpPr>
          <p:cNvPr id="30" name="Text Placeholder 24">
            <a:extLst>
              <a:ext uri="{FF2B5EF4-FFF2-40B4-BE49-F238E27FC236}">
                <a16:creationId xmlns:a16="http://schemas.microsoft.com/office/drawing/2014/main" id="{A4923A42-F438-8F9A-DA29-97142ADF3B41}"/>
              </a:ext>
            </a:extLst>
          </p:cNvPr>
          <p:cNvSpPr txBox="1">
            <a:spLocks/>
          </p:cNvSpPr>
          <p:nvPr/>
        </p:nvSpPr>
        <p:spPr>
          <a:xfrm>
            <a:off x="2426210" y="4619208"/>
            <a:ext cx="164708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Gene expression</a:t>
            </a:r>
          </a:p>
        </p:txBody>
      </p:sp>
      <p:sp>
        <p:nvSpPr>
          <p:cNvPr id="31" name="Text Placeholder 24">
            <a:extLst>
              <a:ext uri="{FF2B5EF4-FFF2-40B4-BE49-F238E27FC236}">
                <a16:creationId xmlns:a16="http://schemas.microsoft.com/office/drawing/2014/main" id="{8C1FD6FC-6E97-BA74-1001-073A52EDB949}"/>
              </a:ext>
            </a:extLst>
          </p:cNvPr>
          <p:cNvSpPr txBox="1">
            <a:spLocks/>
          </p:cNvSpPr>
          <p:nvPr/>
        </p:nvSpPr>
        <p:spPr>
          <a:xfrm>
            <a:off x="4650391" y="4619208"/>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Genome </a:t>
            </a:r>
          </a:p>
        </p:txBody>
      </p:sp>
      <p:sp>
        <p:nvSpPr>
          <p:cNvPr id="34" name="Text Placeholder 24">
            <a:extLst>
              <a:ext uri="{FF2B5EF4-FFF2-40B4-BE49-F238E27FC236}">
                <a16:creationId xmlns:a16="http://schemas.microsoft.com/office/drawing/2014/main" id="{05471097-FD1E-6D0F-091F-B0B93906C90E}"/>
              </a:ext>
            </a:extLst>
          </p:cNvPr>
          <p:cNvSpPr txBox="1">
            <a:spLocks/>
          </p:cNvSpPr>
          <p:nvPr/>
        </p:nvSpPr>
        <p:spPr>
          <a:xfrm>
            <a:off x="6480558" y="4619208"/>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GridION</a:t>
            </a:r>
          </a:p>
        </p:txBody>
      </p:sp>
      <p:sp>
        <p:nvSpPr>
          <p:cNvPr id="35" name="Text Placeholder 24">
            <a:extLst>
              <a:ext uri="{FF2B5EF4-FFF2-40B4-BE49-F238E27FC236}">
                <a16:creationId xmlns:a16="http://schemas.microsoft.com/office/drawing/2014/main" id="{EA826EA8-2C43-DEC4-D35A-068B432B6006}"/>
              </a:ext>
            </a:extLst>
          </p:cNvPr>
          <p:cNvSpPr txBox="1">
            <a:spLocks/>
          </p:cNvSpPr>
          <p:nvPr/>
        </p:nvSpPr>
        <p:spPr>
          <a:xfrm>
            <a:off x="8118815" y="4619208"/>
            <a:ext cx="15262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Human genomics</a:t>
            </a:r>
          </a:p>
        </p:txBody>
      </p:sp>
      <p:sp>
        <p:nvSpPr>
          <p:cNvPr id="37" name="Text Placeholder 24">
            <a:extLst>
              <a:ext uri="{FF2B5EF4-FFF2-40B4-BE49-F238E27FC236}">
                <a16:creationId xmlns:a16="http://schemas.microsoft.com/office/drawing/2014/main" id="{68160F70-1CC7-96F0-C9B6-35EA67AE2975}"/>
              </a:ext>
            </a:extLst>
          </p:cNvPr>
          <p:cNvSpPr txBox="1">
            <a:spLocks/>
          </p:cNvSpPr>
          <p:nvPr/>
        </p:nvSpPr>
        <p:spPr>
          <a:xfrm>
            <a:off x="10271916" y="4619779"/>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Industry</a:t>
            </a:r>
          </a:p>
        </p:txBody>
      </p:sp>
      <p:sp>
        <p:nvSpPr>
          <p:cNvPr id="40" name="Text Placeholder 24">
            <a:extLst>
              <a:ext uri="{FF2B5EF4-FFF2-40B4-BE49-F238E27FC236}">
                <a16:creationId xmlns:a16="http://schemas.microsoft.com/office/drawing/2014/main" id="{8B2C8F17-94E8-C6D1-0BA2-17B84B2D818E}"/>
              </a:ext>
            </a:extLst>
          </p:cNvPr>
          <p:cNvSpPr txBox="1">
            <a:spLocks/>
          </p:cNvSpPr>
          <p:nvPr/>
        </p:nvSpPr>
        <p:spPr>
          <a:xfrm>
            <a:off x="605299" y="5708922"/>
            <a:ext cx="1535555"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Infectious disease</a:t>
            </a:r>
          </a:p>
        </p:txBody>
      </p:sp>
      <p:sp>
        <p:nvSpPr>
          <p:cNvPr id="51" name="Text Placeholder 24">
            <a:extLst>
              <a:ext uri="{FF2B5EF4-FFF2-40B4-BE49-F238E27FC236}">
                <a16:creationId xmlns:a16="http://schemas.microsoft.com/office/drawing/2014/main" id="{B21351A8-B532-E23E-E600-4520A77723F4}"/>
              </a:ext>
            </a:extLst>
          </p:cNvPr>
          <p:cNvSpPr txBox="1">
            <a:spLocks/>
          </p:cNvSpPr>
          <p:nvPr/>
        </p:nvSpPr>
        <p:spPr>
          <a:xfrm>
            <a:off x="2470007" y="5708922"/>
            <a:ext cx="1570763"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Microbial genomics</a:t>
            </a:r>
          </a:p>
        </p:txBody>
      </p:sp>
      <p:sp>
        <p:nvSpPr>
          <p:cNvPr id="52" name="Text Placeholder 24">
            <a:extLst>
              <a:ext uri="{FF2B5EF4-FFF2-40B4-BE49-F238E27FC236}">
                <a16:creationId xmlns:a16="http://schemas.microsoft.com/office/drawing/2014/main" id="{372FA02B-F881-683B-52DF-362E21619EC4}"/>
              </a:ext>
            </a:extLst>
          </p:cNvPr>
          <p:cNvSpPr txBox="1">
            <a:spLocks/>
          </p:cNvSpPr>
          <p:nvPr/>
        </p:nvSpPr>
        <p:spPr>
          <a:xfrm>
            <a:off x="4415952" y="5708922"/>
            <a:ext cx="1416005"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Microbiome / metagenomics</a:t>
            </a:r>
          </a:p>
        </p:txBody>
      </p:sp>
      <p:sp>
        <p:nvSpPr>
          <p:cNvPr id="53" name="Text Placeholder 24">
            <a:extLst>
              <a:ext uri="{FF2B5EF4-FFF2-40B4-BE49-F238E27FC236}">
                <a16:creationId xmlns:a16="http://schemas.microsoft.com/office/drawing/2014/main" id="{2EA1A19E-B6E2-2D44-A557-4CAEDB3B3D87}"/>
              </a:ext>
            </a:extLst>
          </p:cNvPr>
          <p:cNvSpPr txBox="1">
            <a:spLocks/>
          </p:cNvSpPr>
          <p:nvPr/>
        </p:nvSpPr>
        <p:spPr>
          <a:xfrm>
            <a:off x="6259528" y="5708922"/>
            <a:ext cx="14647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solidFill>
                  <a:schemeClr val="bg1"/>
                </a:solidFill>
              </a:rPr>
              <a:t>MinION Flow Cell</a:t>
            </a:r>
          </a:p>
        </p:txBody>
      </p:sp>
      <p:pic>
        <p:nvPicPr>
          <p:cNvPr id="54" name="Graphic 53">
            <a:extLst>
              <a:ext uri="{FF2B5EF4-FFF2-40B4-BE49-F238E27FC236}">
                <a16:creationId xmlns:a16="http://schemas.microsoft.com/office/drawing/2014/main" id="{9E3050FF-506B-C39F-FDE6-BC2D832B3512}"/>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t="-10411" b="-10411"/>
          <a:stretch>
            <a:fillRect/>
          </a:stretch>
        </p:blipFill>
        <p:spPr>
          <a:xfrm>
            <a:off x="1094671" y="1837780"/>
            <a:ext cx="553028" cy="553007"/>
          </a:xfrm>
          <a:prstGeom prst="rect">
            <a:avLst/>
          </a:prstGeom>
        </p:spPr>
      </p:pic>
      <p:sp>
        <p:nvSpPr>
          <p:cNvPr id="55" name="Graphic 69">
            <a:extLst>
              <a:ext uri="{FF2B5EF4-FFF2-40B4-BE49-F238E27FC236}">
                <a16:creationId xmlns:a16="http://schemas.microsoft.com/office/drawing/2014/main" id="{B96DA5E4-7885-AA53-7EB6-D504902A630E}"/>
              </a:ext>
            </a:extLst>
          </p:cNvPr>
          <p:cNvSpPr/>
          <p:nvPr/>
        </p:nvSpPr>
        <p:spPr>
          <a:xfrm>
            <a:off x="2973467" y="1801950"/>
            <a:ext cx="553028" cy="553008"/>
          </a:xfrm>
          <a:custGeom>
            <a:avLst/>
            <a:gdLst>
              <a:gd name="connsiteX0" fmla="*/ 413102 w 491497"/>
              <a:gd name="connsiteY0" fmla="*/ 240283 h 491481"/>
              <a:gd name="connsiteX1" fmla="*/ 367952 w 491497"/>
              <a:gd name="connsiteY1" fmla="*/ 131275 h 491481"/>
              <a:gd name="connsiteX2" fmla="*/ 423385 w 491497"/>
              <a:gd name="connsiteY2" fmla="*/ 75842 h 491481"/>
              <a:gd name="connsiteX3" fmla="*/ 419520 w 491497"/>
              <a:gd name="connsiteY3" fmla="*/ 71977 h 491481"/>
              <a:gd name="connsiteX4" fmla="*/ 245749 w 491497"/>
              <a:gd name="connsiteY4" fmla="*/ 0 h 491481"/>
              <a:gd name="connsiteX5" fmla="*/ 240283 w 491497"/>
              <a:gd name="connsiteY5" fmla="*/ 0 h 491481"/>
              <a:gd name="connsiteX6" fmla="*/ 240283 w 491497"/>
              <a:gd name="connsiteY6" fmla="*/ 78387 h 491481"/>
              <a:gd name="connsiteX7" fmla="*/ 127340 w 491497"/>
              <a:gd name="connsiteY7" fmla="*/ 127332 h 491481"/>
              <a:gd name="connsiteX8" fmla="*/ 78395 w 491497"/>
              <a:gd name="connsiteY8" fmla="*/ 240276 h 491481"/>
              <a:gd name="connsiteX9" fmla="*/ 0 w 491497"/>
              <a:gd name="connsiteY9" fmla="*/ 240276 h 491481"/>
              <a:gd name="connsiteX10" fmla="*/ 0 w 491497"/>
              <a:gd name="connsiteY10" fmla="*/ 245741 h 491481"/>
              <a:gd name="connsiteX11" fmla="*/ 71977 w 491497"/>
              <a:gd name="connsiteY11" fmla="*/ 419512 h 491481"/>
              <a:gd name="connsiteX12" fmla="*/ 75842 w 491497"/>
              <a:gd name="connsiteY12" fmla="*/ 423377 h 491481"/>
              <a:gd name="connsiteX13" fmla="*/ 131275 w 491497"/>
              <a:gd name="connsiteY13" fmla="*/ 367944 h 491481"/>
              <a:gd name="connsiteX14" fmla="*/ 240283 w 491497"/>
              <a:gd name="connsiteY14" fmla="*/ 413094 h 491481"/>
              <a:gd name="connsiteX15" fmla="*/ 240283 w 491497"/>
              <a:gd name="connsiteY15" fmla="*/ 491482 h 491481"/>
              <a:gd name="connsiteX16" fmla="*/ 245749 w 491497"/>
              <a:gd name="connsiteY16" fmla="*/ 491482 h 491481"/>
              <a:gd name="connsiteX17" fmla="*/ 419520 w 491497"/>
              <a:gd name="connsiteY17" fmla="*/ 419504 h 491481"/>
              <a:gd name="connsiteX18" fmla="*/ 491497 w 491497"/>
              <a:gd name="connsiteY18" fmla="*/ 245733 h 491481"/>
              <a:gd name="connsiteX19" fmla="*/ 491497 w 491497"/>
              <a:gd name="connsiteY19" fmla="*/ 240268 h 491481"/>
              <a:gd name="connsiteX20" fmla="*/ 413110 w 491497"/>
              <a:gd name="connsiteY20" fmla="*/ 240268 h 491481"/>
              <a:gd name="connsiteX21" fmla="*/ 131275 w 491497"/>
              <a:gd name="connsiteY21" fmla="*/ 352493 h 491481"/>
              <a:gd name="connsiteX22" fmla="*/ 89247 w 491497"/>
              <a:gd name="connsiteY22" fmla="*/ 251214 h 491481"/>
              <a:gd name="connsiteX23" fmla="*/ 157501 w 491497"/>
              <a:gd name="connsiteY23" fmla="*/ 251214 h 491481"/>
              <a:gd name="connsiteX24" fmla="*/ 179510 w 491497"/>
              <a:gd name="connsiteY24" fmla="*/ 304250 h 491481"/>
              <a:gd name="connsiteX25" fmla="*/ 131267 w 491497"/>
              <a:gd name="connsiteY25" fmla="*/ 352493 h 491481"/>
              <a:gd name="connsiteX26" fmla="*/ 168798 w 491497"/>
              <a:gd name="connsiteY26" fmla="*/ 245749 h 491481"/>
              <a:gd name="connsiteX27" fmla="*/ 245749 w 491497"/>
              <a:gd name="connsiteY27" fmla="*/ 168798 h 491481"/>
              <a:gd name="connsiteX28" fmla="*/ 322699 w 491497"/>
              <a:gd name="connsiteY28" fmla="*/ 245749 h 491481"/>
              <a:gd name="connsiteX29" fmla="*/ 245749 w 491497"/>
              <a:gd name="connsiteY29" fmla="*/ 322699 h 491481"/>
              <a:gd name="connsiteX30" fmla="*/ 168798 w 491497"/>
              <a:gd name="connsiteY30" fmla="*/ 245749 h 491481"/>
              <a:gd name="connsiteX31" fmla="*/ 304250 w 491497"/>
              <a:gd name="connsiteY31" fmla="*/ 179510 h 491481"/>
              <a:gd name="connsiteX32" fmla="*/ 251214 w 491497"/>
              <a:gd name="connsiteY32" fmla="*/ 157501 h 491481"/>
              <a:gd name="connsiteX33" fmla="*/ 251214 w 491497"/>
              <a:gd name="connsiteY33" fmla="*/ 89247 h 491481"/>
              <a:gd name="connsiteX34" fmla="*/ 352493 w 491497"/>
              <a:gd name="connsiteY34" fmla="*/ 131275 h 491481"/>
              <a:gd name="connsiteX35" fmla="*/ 304250 w 491497"/>
              <a:gd name="connsiteY35" fmla="*/ 179518 h 491481"/>
              <a:gd name="connsiteX36" fmla="*/ 251214 w 491497"/>
              <a:gd name="connsiteY36" fmla="*/ 333989 h 491481"/>
              <a:gd name="connsiteX37" fmla="*/ 333989 w 491497"/>
              <a:gd name="connsiteY37" fmla="*/ 251214 h 491481"/>
              <a:gd name="connsiteX38" fmla="*/ 402242 w 491497"/>
              <a:gd name="connsiteY38" fmla="*/ 251214 h 491481"/>
              <a:gd name="connsiteX39" fmla="*/ 251206 w 491497"/>
              <a:gd name="connsiteY39" fmla="*/ 402250 h 491481"/>
              <a:gd name="connsiteX40" fmla="*/ 251206 w 491497"/>
              <a:gd name="connsiteY40" fmla="*/ 333997 h 491481"/>
              <a:gd name="connsiteX41" fmla="*/ 402242 w 491497"/>
              <a:gd name="connsiteY41" fmla="*/ 240283 h 491481"/>
              <a:gd name="connsiteX42" fmla="*/ 333989 w 491497"/>
              <a:gd name="connsiteY42" fmla="*/ 240283 h 491481"/>
              <a:gd name="connsiteX43" fmla="*/ 311980 w 491497"/>
              <a:gd name="connsiteY43" fmla="*/ 187247 h 491481"/>
              <a:gd name="connsiteX44" fmla="*/ 360222 w 491497"/>
              <a:gd name="connsiteY44" fmla="*/ 139005 h 491481"/>
              <a:gd name="connsiteX45" fmla="*/ 402250 w 491497"/>
              <a:gd name="connsiteY45" fmla="*/ 240283 h 491481"/>
              <a:gd name="connsiteX46" fmla="*/ 407879 w 491497"/>
              <a:gd name="connsiteY46" fmla="*/ 75889 h 491481"/>
              <a:gd name="connsiteX47" fmla="*/ 360222 w 491497"/>
              <a:gd name="connsiteY47" fmla="*/ 123546 h 491481"/>
              <a:gd name="connsiteX48" fmla="*/ 251214 w 491497"/>
              <a:gd name="connsiteY48" fmla="*/ 78395 h 491481"/>
              <a:gd name="connsiteX49" fmla="*/ 251214 w 491497"/>
              <a:gd name="connsiteY49" fmla="*/ 10993 h 491481"/>
              <a:gd name="connsiteX50" fmla="*/ 407879 w 491497"/>
              <a:gd name="connsiteY50" fmla="*/ 75889 h 491481"/>
              <a:gd name="connsiteX51" fmla="*/ 240283 w 491497"/>
              <a:gd name="connsiteY51" fmla="*/ 89247 h 491481"/>
              <a:gd name="connsiteX52" fmla="*/ 240283 w 491497"/>
              <a:gd name="connsiteY52" fmla="*/ 157501 h 491481"/>
              <a:gd name="connsiteX53" fmla="*/ 157508 w 491497"/>
              <a:gd name="connsiteY53" fmla="*/ 240276 h 491481"/>
              <a:gd name="connsiteX54" fmla="*/ 89255 w 491497"/>
              <a:gd name="connsiteY54" fmla="*/ 240276 h 491481"/>
              <a:gd name="connsiteX55" fmla="*/ 240291 w 491497"/>
              <a:gd name="connsiteY55" fmla="*/ 89240 h 491481"/>
              <a:gd name="connsiteX56" fmla="*/ 10993 w 491497"/>
              <a:gd name="connsiteY56" fmla="*/ 251214 h 491481"/>
              <a:gd name="connsiteX57" fmla="*/ 78387 w 491497"/>
              <a:gd name="connsiteY57" fmla="*/ 251214 h 491481"/>
              <a:gd name="connsiteX58" fmla="*/ 123538 w 491497"/>
              <a:gd name="connsiteY58" fmla="*/ 360222 h 491481"/>
              <a:gd name="connsiteX59" fmla="*/ 75881 w 491497"/>
              <a:gd name="connsiteY59" fmla="*/ 407879 h 491481"/>
              <a:gd name="connsiteX60" fmla="*/ 10985 w 491497"/>
              <a:gd name="connsiteY60" fmla="*/ 251214 h 491481"/>
              <a:gd name="connsiteX61" fmla="*/ 139005 w 491497"/>
              <a:gd name="connsiteY61" fmla="*/ 360222 h 491481"/>
              <a:gd name="connsiteX62" fmla="*/ 187247 w 491497"/>
              <a:gd name="connsiteY62" fmla="*/ 311980 h 491481"/>
              <a:gd name="connsiteX63" fmla="*/ 240283 w 491497"/>
              <a:gd name="connsiteY63" fmla="*/ 333989 h 491481"/>
              <a:gd name="connsiteX64" fmla="*/ 240283 w 491497"/>
              <a:gd name="connsiteY64" fmla="*/ 402242 h 491481"/>
              <a:gd name="connsiteX65" fmla="*/ 139005 w 491497"/>
              <a:gd name="connsiteY65" fmla="*/ 360214 h 491481"/>
              <a:gd name="connsiteX66" fmla="*/ 411783 w 491497"/>
              <a:gd name="connsiteY66" fmla="*/ 411783 h 491481"/>
              <a:gd name="connsiteX67" fmla="*/ 251206 w 491497"/>
              <a:gd name="connsiteY67" fmla="*/ 480496 h 491481"/>
              <a:gd name="connsiteX68" fmla="*/ 251206 w 491497"/>
              <a:gd name="connsiteY68" fmla="*/ 413102 h 491481"/>
              <a:gd name="connsiteX69" fmla="*/ 364149 w 491497"/>
              <a:gd name="connsiteY69" fmla="*/ 364157 h 491481"/>
              <a:gd name="connsiteX70" fmla="*/ 413094 w 491497"/>
              <a:gd name="connsiteY70" fmla="*/ 251214 h 491481"/>
              <a:gd name="connsiteX71" fmla="*/ 480489 w 491497"/>
              <a:gd name="connsiteY71" fmla="*/ 251214 h 491481"/>
              <a:gd name="connsiteX72" fmla="*/ 411775 w 491497"/>
              <a:gd name="connsiteY72" fmla="*/ 411791 h 49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91497" h="491481">
                <a:moveTo>
                  <a:pt x="413102" y="240283"/>
                </a:moveTo>
                <a:cubicBezTo>
                  <a:pt x="411798" y="199419"/>
                  <a:pt x="395926" y="161084"/>
                  <a:pt x="367952" y="131275"/>
                </a:cubicBezTo>
                <a:lnTo>
                  <a:pt x="423385" y="75842"/>
                </a:lnTo>
                <a:lnTo>
                  <a:pt x="419520" y="71977"/>
                </a:lnTo>
                <a:cubicBezTo>
                  <a:pt x="373097" y="25562"/>
                  <a:pt x="311386" y="0"/>
                  <a:pt x="245749" y="0"/>
                </a:cubicBezTo>
                <a:lnTo>
                  <a:pt x="240283" y="0"/>
                </a:lnTo>
                <a:lnTo>
                  <a:pt x="240283" y="78387"/>
                </a:lnTo>
                <a:cubicBezTo>
                  <a:pt x="197608" y="79746"/>
                  <a:pt x="157672" y="97000"/>
                  <a:pt x="127340" y="127332"/>
                </a:cubicBezTo>
                <a:cubicBezTo>
                  <a:pt x="97000" y="157672"/>
                  <a:pt x="79754" y="197600"/>
                  <a:pt x="78395" y="240276"/>
                </a:cubicBezTo>
                <a:lnTo>
                  <a:pt x="0" y="240276"/>
                </a:lnTo>
                <a:lnTo>
                  <a:pt x="0" y="245741"/>
                </a:lnTo>
                <a:cubicBezTo>
                  <a:pt x="0" y="311378"/>
                  <a:pt x="25562" y="373097"/>
                  <a:pt x="71977" y="419512"/>
                </a:cubicBezTo>
                <a:lnTo>
                  <a:pt x="75842" y="423377"/>
                </a:lnTo>
                <a:lnTo>
                  <a:pt x="131275" y="367944"/>
                </a:lnTo>
                <a:cubicBezTo>
                  <a:pt x="161092" y="395918"/>
                  <a:pt x="199419" y="411798"/>
                  <a:pt x="240283" y="413094"/>
                </a:cubicBezTo>
                <a:lnTo>
                  <a:pt x="240283" y="491482"/>
                </a:lnTo>
                <a:lnTo>
                  <a:pt x="245749" y="491482"/>
                </a:lnTo>
                <a:cubicBezTo>
                  <a:pt x="311394" y="491482"/>
                  <a:pt x="373104" y="465920"/>
                  <a:pt x="419520" y="419504"/>
                </a:cubicBezTo>
                <a:cubicBezTo>
                  <a:pt x="465936" y="373089"/>
                  <a:pt x="491497" y="311378"/>
                  <a:pt x="491497" y="245733"/>
                </a:cubicBezTo>
                <a:lnTo>
                  <a:pt x="491497" y="240268"/>
                </a:lnTo>
                <a:lnTo>
                  <a:pt x="413110" y="240268"/>
                </a:lnTo>
                <a:close/>
                <a:moveTo>
                  <a:pt x="131275" y="352493"/>
                </a:moveTo>
                <a:cubicBezTo>
                  <a:pt x="106315" y="325744"/>
                  <a:pt x="90598" y="290275"/>
                  <a:pt x="89247" y="251214"/>
                </a:cubicBezTo>
                <a:lnTo>
                  <a:pt x="157501" y="251214"/>
                </a:lnTo>
                <a:cubicBezTo>
                  <a:pt x="158742" y="271482"/>
                  <a:pt x="166846" y="289931"/>
                  <a:pt x="179510" y="304250"/>
                </a:cubicBezTo>
                <a:lnTo>
                  <a:pt x="131267" y="352493"/>
                </a:lnTo>
                <a:close/>
                <a:moveTo>
                  <a:pt x="168798" y="245749"/>
                </a:moveTo>
                <a:cubicBezTo>
                  <a:pt x="168798" y="203323"/>
                  <a:pt x="203315" y="168798"/>
                  <a:pt x="245749" y="168798"/>
                </a:cubicBezTo>
                <a:cubicBezTo>
                  <a:pt x="288182" y="168798"/>
                  <a:pt x="322699" y="203315"/>
                  <a:pt x="322699" y="245749"/>
                </a:cubicBezTo>
                <a:cubicBezTo>
                  <a:pt x="322699" y="288182"/>
                  <a:pt x="288182" y="322699"/>
                  <a:pt x="245749" y="322699"/>
                </a:cubicBezTo>
                <a:cubicBezTo>
                  <a:pt x="203315" y="322699"/>
                  <a:pt x="168798" y="288182"/>
                  <a:pt x="168798" y="245749"/>
                </a:cubicBezTo>
                <a:close/>
                <a:moveTo>
                  <a:pt x="304250" y="179510"/>
                </a:moveTo>
                <a:cubicBezTo>
                  <a:pt x="289923" y="166846"/>
                  <a:pt x="271482" y="158742"/>
                  <a:pt x="251214" y="157501"/>
                </a:cubicBezTo>
                <a:lnTo>
                  <a:pt x="251214" y="89247"/>
                </a:lnTo>
                <a:cubicBezTo>
                  <a:pt x="290275" y="90598"/>
                  <a:pt x="325744" y="106315"/>
                  <a:pt x="352493" y="131275"/>
                </a:cubicBezTo>
                <a:lnTo>
                  <a:pt x="304250" y="179518"/>
                </a:lnTo>
                <a:close/>
                <a:moveTo>
                  <a:pt x="251214" y="333989"/>
                </a:moveTo>
                <a:cubicBezTo>
                  <a:pt x="295623" y="331264"/>
                  <a:pt x="331272" y="295623"/>
                  <a:pt x="333989" y="251214"/>
                </a:cubicBezTo>
                <a:lnTo>
                  <a:pt x="402242" y="251214"/>
                </a:lnTo>
                <a:cubicBezTo>
                  <a:pt x="399416" y="333232"/>
                  <a:pt x="333224" y="399423"/>
                  <a:pt x="251206" y="402250"/>
                </a:cubicBezTo>
                <a:lnTo>
                  <a:pt x="251206" y="333997"/>
                </a:lnTo>
                <a:close/>
                <a:moveTo>
                  <a:pt x="402242" y="240283"/>
                </a:moveTo>
                <a:lnTo>
                  <a:pt x="333989" y="240283"/>
                </a:lnTo>
                <a:cubicBezTo>
                  <a:pt x="332748" y="220015"/>
                  <a:pt x="324643" y="201566"/>
                  <a:pt x="311980" y="187247"/>
                </a:cubicBezTo>
                <a:lnTo>
                  <a:pt x="360222" y="139005"/>
                </a:lnTo>
                <a:cubicBezTo>
                  <a:pt x="385183" y="165753"/>
                  <a:pt x="400899" y="201223"/>
                  <a:pt x="402250" y="240283"/>
                </a:cubicBezTo>
                <a:close/>
                <a:moveTo>
                  <a:pt x="407879" y="75889"/>
                </a:moveTo>
                <a:lnTo>
                  <a:pt x="360222" y="123546"/>
                </a:lnTo>
                <a:cubicBezTo>
                  <a:pt x="330405" y="95572"/>
                  <a:pt x="292078" y="79691"/>
                  <a:pt x="251214" y="78395"/>
                </a:cubicBezTo>
                <a:lnTo>
                  <a:pt x="251214" y="10993"/>
                </a:lnTo>
                <a:cubicBezTo>
                  <a:pt x="310067" y="12328"/>
                  <a:pt x="365320" y="35212"/>
                  <a:pt x="407879" y="75889"/>
                </a:cubicBezTo>
                <a:close/>
                <a:moveTo>
                  <a:pt x="240283" y="89247"/>
                </a:moveTo>
                <a:lnTo>
                  <a:pt x="240283" y="157501"/>
                </a:lnTo>
                <a:cubicBezTo>
                  <a:pt x="195874" y="160225"/>
                  <a:pt x="160225" y="195867"/>
                  <a:pt x="157508" y="240276"/>
                </a:cubicBezTo>
                <a:lnTo>
                  <a:pt x="89255" y="240276"/>
                </a:lnTo>
                <a:cubicBezTo>
                  <a:pt x="92082" y="158258"/>
                  <a:pt x="158273" y="92074"/>
                  <a:pt x="240291" y="89240"/>
                </a:cubicBezTo>
                <a:close/>
                <a:moveTo>
                  <a:pt x="10993" y="251214"/>
                </a:moveTo>
                <a:lnTo>
                  <a:pt x="78387" y="251214"/>
                </a:lnTo>
                <a:cubicBezTo>
                  <a:pt x="79691" y="292078"/>
                  <a:pt x="95564" y="330405"/>
                  <a:pt x="123538" y="360222"/>
                </a:cubicBezTo>
                <a:lnTo>
                  <a:pt x="75881" y="407879"/>
                </a:lnTo>
                <a:cubicBezTo>
                  <a:pt x="35212" y="365320"/>
                  <a:pt x="12320" y="310067"/>
                  <a:pt x="10985" y="251214"/>
                </a:cubicBezTo>
                <a:close/>
                <a:moveTo>
                  <a:pt x="139005" y="360222"/>
                </a:moveTo>
                <a:lnTo>
                  <a:pt x="187247" y="311980"/>
                </a:lnTo>
                <a:cubicBezTo>
                  <a:pt x="201574" y="324643"/>
                  <a:pt x="220015" y="332748"/>
                  <a:pt x="240283" y="333989"/>
                </a:cubicBezTo>
                <a:lnTo>
                  <a:pt x="240283" y="402242"/>
                </a:lnTo>
                <a:cubicBezTo>
                  <a:pt x="201223" y="400891"/>
                  <a:pt x="165753" y="385175"/>
                  <a:pt x="139005" y="360214"/>
                </a:cubicBezTo>
                <a:close/>
                <a:moveTo>
                  <a:pt x="411783" y="411783"/>
                </a:moveTo>
                <a:cubicBezTo>
                  <a:pt x="368724" y="454841"/>
                  <a:pt x="311886" y="479122"/>
                  <a:pt x="251206" y="480496"/>
                </a:cubicBezTo>
                <a:lnTo>
                  <a:pt x="251206" y="413102"/>
                </a:lnTo>
                <a:cubicBezTo>
                  <a:pt x="293890" y="411744"/>
                  <a:pt x="333817" y="394489"/>
                  <a:pt x="364149" y="364157"/>
                </a:cubicBezTo>
                <a:cubicBezTo>
                  <a:pt x="394489" y="333817"/>
                  <a:pt x="411736" y="293897"/>
                  <a:pt x="413094" y="251214"/>
                </a:cubicBezTo>
                <a:lnTo>
                  <a:pt x="480489" y="251214"/>
                </a:lnTo>
                <a:cubicBezTo>
                  <a:pt x="479115" y="311886"/>
                  <a:pt x="454833" y="368732"/>
                  <a:pt x="411775" y="411791"/>
                </a:cubicBezTo>
                <a:close/>
              </a:path>
            </a:pathLst>
          </a:custGeom>
          <a:solidFill>
            <a:schemeClr val="bg1"/>
          </a:solidFill>
          <a:ln w="771" cap="flat">
            <a:noFill/>
            <a:prstDash val="solid"/>
            <a:miter/>
          </a:ln>
        </p:spPr>
        <p:txBody>
          <a:bodyPr rtlCol="0" anchor="ctr"/>
          <a:lstStyle/>
          <a:p>
            <a:endParaRPr lang="en-GB" sz="1200" noProof="0" dirty="0"/>
          </a:p>
        </p:txBody>
      </p:sp>
      <p:sp>
        <p:nvSpPr>
          <p:cNvPr id="56" name="Free-form: Shape 55">
            <a:extLst>
              <a:ext uri="{FF2B5EF4-FFF2-40B4-BE49-F238E27FC236}">
                <a16:creationId xmlns:a16="http://schemas.microsoft.com/office/drawing/2014/main" id="{A124D694-A005-8207-FCB3-5248DB7A0326}"/>
              </a:ext>
            </a:extLst>
          </p:cNvPr>
          <p:cNvSpPr/>
          <p:nvPr/>
        </p:nvSpPr>
        <p:spPr>
          <a:xfrm>
            <a:off x="4802440" y="1828971"/>
            <a:ext cx="652675" cy="530843"/>
          </a:xfrm>
          <a:custGeom>
            <a:avLst/>
            <a:gdLst>
              <a:gd name="connsiteX0" fmla="*/ 363704 w 580057"/>
              <a:gd name="connsiteY0" fmla="*/ 384932 h 471782"/>
              <a:gd name="connsiteX1" fmla="*/ 343365 w 580057"/>
              <a:gd name="connsiteY1" fmla="*/ 460836 h 471782"/>
              <a:gd name="connsiteX2" fmla="*/ 363032 w 580057"/>
              <a:gd name="connsiteY2" fmla="*/ 460836 h 471782"/>
              <a:gd name="connsiteX3" fmla="*/ 385276 w 580057"/>
              <a:gd name="connsiteY3" fmla="*/ 447993 h 471782"/>
              <a:gd name="connsiteX4" fmla="*/ 385276 w 580057"/>
              <a:gd name="connsiteY4" fmla="*/ 422306 h 471782"/>
              <a:gd name="connsiteX5" fmla="*/ 385276 w 580057"/>
              <a:gd name="connsiteY5" fmla="*/ 422298 h 471782"/>
              <a:gd name="connsiteX6" fmla="*/ 216330 w 580057"/>
              <a:gd name="connsiteY6" fmla="*/ 384869 h 471782"/>
              <a:gd name="connsiteX7" fmla="*/ 194711 w 580057"/>
              <a:gd name="connsiteY7" fmla="*/ 422306 h 471782"/>
              <a:gd name="connsiteX8" fmla="*/ 194711 w 580057"/>
              <a:gd name="connsiteY8" fmla="*/ 447993 h 471782"/>
              <a:gd name="connsiteX9" fmla="*/ 194719 w 580057"/>
              <a:gd name="connsiteY9" fmla="*/ 448001 h 471782"/>
              <a:gd name="connsiteX10" fmla="*/ 216962 w 580057"/>
              <a:gd name="connsiteY10" fmla="*/ 460844 h 471782"/>
              <a:gd name="connsiteX11" fmla="*/ 236684 w 580057"/>
              <a:gd name="connsiteY11" fmla="*/ 460844 h 471782"/>
              <a:gd name="connsiteX12" fmla="*/ 225308 w 580057"/>
              <a:gd name="connsiteY12" fmla="*/ 376172 h 471782"/>
              <a:gd name="connsiteX13" fmla="*/ 247997 w 580057"/>
              <a:gd name="connsiteY13" fmla="*/ 460836 h 471782"/>
              <a:gd name="connsiteX14" fmla="*/ 332052 w 580057"/>
              <a:gd name="connsiteY14" fmla="*/ 460836 h 471782"/>
              <a:gd name="connsiteX15" fmla="*/ 354741 w 580057"/>
              <a:gd name="connsiteY15" fmla="*/ 376172 h 471782"/>
              <a:gd name="connsiteX16" fmla="*/ 354733 w 580057"/>
              <a:gd name="connsiteY16" fmla="*/ 376172 h 471782"/>
              <a:gd name="connsiteX17" fmla="*/ 0 w 580057"/>
              <a:gd name="connsiteY17" fmla="*/ 103878 h 471782"/>
              <a:gd name="connsiteX18" fmla="*/ 72391 w 580057"/>
              <a:gd name="connsiteY18" fmla="*/ 103878 h 471782"/>
              <a:gd name="connsiteX19" fmla="*/ 173029 w 580057"/>
              <a:gd name="connsiteY19" fmla="*/ 181102 h 471782"/>
              <a:gd name="connsiteX20" fmla="*/ 222373 w 580057"/>
              <a:gd name="connsiteY20" fmla="*/ 365249 h 471782"/>
              <a:gd name="connsiteX21" fmla="*/ 357661 w 580057"/>
              <a:gd name="connsiteY21" fmla="*/ 365249 h 471782"/>
              <a:gd name="connsiteX22" fmla="*/ 407004 w 580057"/>
              <a:gd name="connsiteY22" fmla="*/ 181102 h 471782"/>
              <a:gd name="connsiteX23" fmla="*/ 507643 w 580057"/>
              <a:gd name="connsiteY23" fmla="*/ 103878 h 471782"/>
              <a:gd name="connsiteX24" fmla="*/ 507650 w 580057"/>
              <a:gd name="connsiteY24" fmla="*/ 103886 h 471782"/>
              <a:gd name="connsiteX25" fmla="*/ 580057 w 580057"/>
              <a:gd name="connsiteY25" fmla="*/ 103886 h 471782"/>
              <a:gd name="connsiteX26" fmla="*/ 572031 w 580057"/>
              <a:gd name="connsiteY26" fmla="*/ 133835 h 471782"/>
              <a:gd name="connsiteX27" fmla="*/ 471392 w 580057"/>
              <a:gd name="connsiteY27" fmla="*/ 211059 h 471782"/>
              <a:gd name="connsiteX28" fmla="*/ 438343 w 580057"/>
              <a:gd name="connsiteY28" fmla="*/ 211059 h 471782"/>
              <a:gd name="connsiteX29" fmla="*/ 438343 w 580057"/>
              <a:gd name="connsiteY29" fmla="*/ 200129 h 471782"/>
              <a:gd name="connsiteX30" fmla="*/ 471392 w 580057"/>
              <a:gd name="connsiteY30" fmla="*/ 200129 h 471782"/>
              <a:gd name="connsiteX31" fmla="*/ 561467 w 580057"/>
              <a:gd name="connsiteY31" fmla="*/ 131009 h 471782"/>
              <a:gd name="connsiteX32" fmla="*/ 565808 w 580057"/>
              <a:gd name="connsiteY32" fmla="*/ 114824 h 471782"/>
              <a:gd name="connsiteX33" fmla="*/ 507650 w 580057"/>
              <a:gd name="connsiteY33" fmla="*/ 114824 h 471782"/>
              <a:gd name="connsiteX34" fmla="*/ 417575 w 580057"/>
              <a:gd name="connsiteY34" fmla="*/ 183944 h 471782"/>
              <a:gd name="connsiteX35" fmla="*/ 367717 w 580057"/>
              <a:gd name="connsiteY35" fmla="*/ 370027 h 471782"/>
              <a:gd name="connsiteX36" fmla="*/ 394754 w 580057"/>
              <a:gd name="connsiteY36" fmla="*/ 416857 h 471782"/>
              <a:gd name="connsiteX37" fmla="*/ 394754 w 580057"/>
              <a:gd name="connsiteY37" fmla="*/ 453474 h 471782"/>
              <a:gd name="connsiteX38" fmla="*/ 363040 w 580057"/>
              <a:gd name="connsiteY38" fmla="*/ 471782 h 471782"/>
              <a:gd name="connsiteX39" fmla="*/ 216962 w 580057"/>
              <a:gd name="connsiteY39" fmla="*/ 471782 h 471782"/>
              <a:gd name="connsiteX40" fmla="*/ 185248 w 580057"/>
              <a:gd name="connsiteY40" fmla="*/ 453474 h 471782"/>
              <a:gd name="connsiteX41" fmla="*/ 185248 w 580057"/>
              <a:gd name="connsiteY41" fmla="*/ 416857 h 471782"/>
              <a:gd name="connsiteX42" fmla="*/ 212325 w 580057"/>
              <a:gd name="connsiteY42" fmla="*/ 369949 h 471782"/>
              <a:gd name="connsiteX43" fmla="*/ 162482 w 580057"/>
              <a:gd name="connsiteY43" fmla="*/ 183936 h 471782"/>
              <a:gd name="connsiteX44" fmla="*/ 72407 w 580057"/>
              <a:gd name="connsiteY44" fmla="*/ 114816 h 471782"/>
              <a:gd name="connsiteX45" fmla="*/ 14249 w 580057"/>
              <a:gd name="connsiteY45" fmla="*/ 114816 h 471782"/>
              <a:gd name="connsiteX46" fmla="*/ 18590 w 580057"/>
              <a:gd name="connsiteY46" fmla="*/ 131001 h 471782"/>
              <a:gd name="connsiteX47" fmla="*/ 108665 w 580057"/>
              <a:gd name="connsiteY47" fmla="*/ 200121 h 471782"/>
              <a:gd name="connsiteX48" fmla="*/ 141714 w 580057"/>
              <a:gd name="connsiteY48" fmla="*/ 200121 h 471782"/>
              <a:gd name="connsiteX49" fmla="*/ 141714 w 580057"/>
              <a:gd name="connsiteY49" fmla="*/ 211051 h 471782"/>
              <a:gd name="connsiteX50" fmla="*/ 108665 w 580057"/>
              <a:gd name="connsiteY50" fmla="*/ 211051 h 471782"/>
              <a:gd name="connsiteX51" fmla="*/ 8026 w 580057"/>
              <a:gd name="connsiteY51" fmla="*/ 133828 h 471782"/>
              <a:gd name="connsiteX52" fmla="*/ 131798 w 580057"/>
              <a:gd name="connsiteY52" fmla="*/ 0 h 471782"/>
              <a:gd name="connsiteX53" fmla="*/ 142728 w 580057"/>
              <a:gd name="connsiteY53" fmla="*/ 0 h 471782"/>
              <a:gd name="connsiteX54" fmla="*/ 142728 w 580057"/>
              <a:gd name="connsiteY54" fmla="*/ 1569 h 471782"/>
              <a:gd name="connsiteX55" fmla="*/ 172576 w 580057"/>
              <a:gd name="connsiteY55" fmla="*/ 116917 h 471782"/>
              <a:gd name="connsiteX56" fmla="*/ 290024 w 580057"/>
              <a:gd name="connsiteY56" fmla="*/ 84344 h 471782"/>
              <a:gd name="connsiteX57" fmla="*/ 407472 w 580057"/>
              <a:gd name="connsiteY57" fmla="*/ 116917 h 471782"/>
              <a:gd name="connsiteX58" fmla="*/ 437320 w 580057"/>
              <a:gd name="connsiteY58" fmla="*/ 1569 h 471782"/>
              <a:gd name="connsiteX59" fmla="*/ 437320 w 580057"/>
              <a:gd name="connsiteY59" fmla="*/ 0 h 471782"/>
              <a:gd name="connsiteX60" fmla="*/ 448251 w 580057"/>
              <a:gd name="connsiteY60" fmla="*/ 0 h 471782"/>
              <a:gd name="connsiteX61" fmla="*/ 448251 w 580057"/>
              <a:gd name="connsiteY61" fmla="*/ 1561 h 471782"/>
              <a:gd name="connsiteX62" fmla="*/ 414132 w 580057"/>
              <a:gd name="connsiteY62" fmla="*/ 127301 h 471782"/>
              <a:gd name="connsiteX63" fmla="*/ 410705 w 580057"/>
              <a:gd name="connsiteY63" fmla="*/ 129854 h 471782"/>
              <a:gd name="connsiteX64" fmla="*/ 409417 w 580057"/>
              <a:gd name="connsiteY64" fmla="*/ 130010 h 471782"/>
              <a:gd name="connsiteX65" fmla="*/ 406489 w 580057"/>
              <a:gd name="connsiteY65" fmla="*/ 129159 h 471782"/>
              <a:gd name="connsiteX66" fmla="*/ 290024 w 580057"/>
              <a:gd name="connsiteY66" fmla="*/ 95283 h 471782"/>
              <a:gd name="connsiteX67" fmla="*/ 173560 w 580057"/>
              <a:gd name="connsiteY67" fmla="*/ 129159 h 471782"/>
              <a:gd name="connsiteX68" fmla="*/ 169344 w 580057"/>
              <a:gd name="connsiteY68" fmla="*/ 129862 h 471782"/>
              <a:gd name="connsiteX69" fmla="*/ 165917 w 580057"/>
              <a:gd name="connsiteY69" fmla="*/ 127309 h 471782"/>
              <a:gd name="connsiteX70" fmla="*/ 131798 w 580057"/>
              <a:gd name="connsiteY70" fmla="*/ 1569 h 471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80057" h="471782">
                <a:moveTo>
                  <a:pt x="363704" y="384932"/>
                </a:moveTo>
                <a:lnTo>
                  <a:pt x="343365" y="460836"/>
                </a:lnTo>
                <a:lnTo>
                  <a:pt x="363032" y="460836"/>
                </a:lnTo>
                <a:cubicBezTo>
                  <a:pt x="372315" y="460836"/>
                  <a:pt x="380630" y="456035"/>
                  <a:pt x="385276" y="447993"/>
                </a:cubicBezTo>
                <a:cubicBezTo>
                  <a:pt x="389921" y="439951"/>
                  <a:pt x="389921" y="430348"/>
                  <a:pt x="385276" y="422306"/>
                </a:cubicBezTo>
                <a:lnTo>
                  <a:pt x="385276" y="422298"/>
                </a:lnTo>
                <a:close/>
                <a:moveTo>
                  <a:pt x="216330" y="384869"/>
                </a:moveTo>
                <a:lnTo>
                  <a:pt x="194711" y="422306"/>
                </a:lnTo>
                <a:cubicBezTo>
                  <a:pt x="190065" y="430348"/>
                  <a:pt x="190065" y="439951"/>
                  <a:pt x="194711" y="447993"/>
                </a:cubicBezTo>
                <a:lnTo>
                  <a:pt x="194719" y="448001"/>
                </a:lnTo>
                <a:cubicBezTo>
                  <a:pt x="199356" y="456042"/>
                  <a:pt x="207679" y="460844"/>
                  <a:pt x="216962" y="460844"/>
                </a:cubicBezTo>
                <a:lnTo>
                  <a:pt x="236684" y="460844"/>
                </a:lnTo>
                <a:close/>
                <a:moveTo>
                  <a:pt x="225308" y="376172"/>
                </a:moveTo>
                <a:lnTo>
                  <a:pt x="247997" y="460836"/>
                </a:lnTo>
                <a:lnTo>
                  <a:pt x="332052" y="460836"/>
                </a:lnTo>
                <a:lnTo>
                  <a:pt x="354741" y="376172"/>
                </a:lnTo>
                <a:lnTo>
                  <a:pt x="354733" y="376172"/>
                </a:lnTo>
                <a:close/>
                <a:moveTo>
                  <a:pt x="0" y="103878"/>
                </a:moveTo>
                <a:lnTo>
                  <a:pt x="72391" y="103878"/>
                </a:lnTo>
                <a:cubicBezTo>
                  <a:pt x="119462" y="103878"/>
                  <a:pt x="160850" y="135639"/>
                  <a:pt x="173029" y="181102"/>
                </a:cubicBezTo>
                <a:lnTo>
                  <a:pt x="222373" y="365249"/>
                </a:lnTo>
                <a:lnTo>
                  <a:pt x="357661" y="365249"/>
                </a:lnTo>
                <a:lnTo>
                  <a:pt x="407004" y="181102"/>
                </a:lnTo>
                <a:cubicBezTo>
                  <a:pt x="419192" y="135631"/>
                  <a:pt x="460571" y="103878"/>
                  <a:pt x="507643" y="103878"/>
                </a:cubicBezTo>
                <a:lnTo>
                  <a:pt x="507650" y="103886"/>
                </a:lnTo>
                <a:lnTo>
                  <a:pt x="580057" y="103886"/>
                </a:lnTo>
                <a:lnTo>
                  <a:pt x="572031" y="133835"/>
                </a:lnTo>
                <a:cubicBezTo>
                  <a:pt x="559843" y="179306"/>
                  <a:pt x="518464" y="211059"/>
                  <a:pt x="471392" y="211059"/>
                </a:cubicBezTo>
                <a:lnTo>
                  <a:pt x="438343" y="211059"/>
                </a:lnTo>
                <a:lnTo>
                  <a:pt x="438343" y="200129"/>
                </a:lnTo>
                <a:lnTo>
                  <a:pt x="471392" y="200129"/>
                </a:lnTo>
                <a:cubicBezTo>
                  <a:pt x="513522" y="200129"/>
                  <a:pt x="550560" y="171702"/>
                  <a:pt x="561467" y="131009"/>
                </a:cubicBezTo>
                <a:lnTo>
                  <a:pt x="565808" y="114824"/>
                </a:lnTo>
                <a:lnTo>
                  <a:pt x="507650" y="114824"/>
                </a:lnTo>
                <a:cubicBezTo>
                  <a:pt x="465521" y="114824"/>
                  <a:pt x="428482" y="143251"/>
                  <a:pt x="417575" y="183944"/>
                </a:cubicBezTo>
                <a:lnTo>
                  <a:pt x="367717" y="370027"/>
                </a:lnTo>
                <a:lnTo>
                  <a:pt x="394754" y="416857"/>
                </a:lnTo>
                <a:cubicBezTo>
                  <a:pt x="401375" y="428318"/>
                  <a:pt x="401375" y="442012"/>
                  <a:pt x="394754" y="453474"/>
                </a:cubicBezTo>
                <a:cubicBezTo>
                  <a:pt x="388133" y="464935"/>
                  <a:pt x="376282" y="471782"/>
                  <a:pt x="363040" y="471782"/>
                </a:cubicBezTo>
                <a:lnTo>
                  <a:pt x="216962" y="471782"/>
                </a:lnTo>
                <a:cubicBezTo>
                  <a:pt x="203721" y="471782"/>
                  <a:pt x="191869" y="464935"/>
                  <a:pt x="185248" y="453474"/>
                </a:cubicBezTo>
                <a:cubicBezTo>
                  <a:pt x="178627" y="442012"/>
                  <a:pt x="178627" y="428318"/>
                  <a:pt x="185248" y="416857"/>
                </a:cubicBezTo>
                <a:lnTo>
                  <a:pt x="212325" y="369949"/>
                </a:lnTo>
                <a:lnTo>
                  <a:pt x="162482" y="183936"/>
                </a:lnTo>
                <a:cubicBezTo>
                  <a:pt x="151582" y="143236"/>
                  <a:pt x="114536" y="114816"/>
                  <a:pt x="72407" y="114816"/>
                </a:cubicBezTo>
                <a:lnTo>
                  <a:pt x="14249" y="114816"/>
                </a:lnTo>
                <a:lnTo>
                  <a:pt x="18590" y="131001"/>
                </a:lnTo>
                <a:cubicBezTo>
                  <a:pt x="29489" y="171702"/>
                  <a:pt x="66535" y="200121"/>
                  <a:pt x="108665" y="200121"/>
                </a:cubicBezTo>
                <a:lnTo>
                  <a:pt x="141714" y="200121"/>
                </a:lnTo>
                <a:lnTo>
                  <a:pt x="141714" y="211051"/>
                </a:lnTo>
                <a:lnTo>
                  <a:pt x="108665" y="211051"/>
                </a:lnTo>
                <a:cubicBezTo>
                  <a:pt x="61593" y="211051"/>
                  <a:pt x="20206" y="179290"/>
                  <a:pt x="8026" y="133828"/>
                </a:cubicBezTo>
                <a:close/>
                <a:moveTo>
                  <a:pt x="131798" y="0"/>
                </a:moveTo>
                <a:lnTo>
                  <a:pt x="142728" y="0"/>
                </a:lnTo>
                <a:lnTo>
                  <a:pt x="142728" y="1569"/>
                </a:lnTo>
                <a:cubicBezTo>
                  <a:pt x="142728" y="41918"/>
                  <a:pt x="153034" y="81674"/>
                  <a:pt x="172576" y="116917"/>
                </a:cubicBezTo>
                <a:cubicBezTo>
                  <a:pt x="208054" y="95587"/>
                  <a:pt x="248543" y="84344"/>
                  <a:pt x="290024" y="84344"/>
                </a:cubicBezTo>
                <a:cubicBezTo>
                  <a:pt x="331506" y="84344"/>
                  <a:pt x="371987" y="95595"/>
                  <a:pt x="407472" y="116917"/>
                </a:cubicBezTo>
                <a:cubicBezTo>
                  <a:pt x="427015" y="81674"/>
                  <a:pt x="437320" y="41918"/>
                  <a:pt x="437320" y="1569"/>
                </a:cubicBezTo>
                <a:lnTo>
                  <a:pt x="437320" y="0"/>
                </a:lnTo>
                <a:lnTo>
                  <a:pt x="448251" y="0"/>
                </a:lnTo>
                <a:lnTo>
                  <a:pt x="448251" y="1561"/>
                </a:lnTo>
                <a:cubicBezTo>
                  <a:pt x="448251" y="45721"/>
                  <a:pt x="436454" y="89201"/>
                  <a:pt x="414132" y="127301"/>
                </a:cubicBezTo>
                <a:cubicBezTo>
                  <a:pt x="413383" y="128581"/>
                  <a:pt x="412149" y="129503"/>
                  <a:pt x="410705" y="129854"/>
                </a:cubicBezTo>
                <a:cubicBezTo>
                  <a:pt x="410275" y="129963"/>
                  <a:pt x="409846" y="130010"/>
                  <a:pt x="409417" y="130010"/>
                </a:cubicBezTo>
                <a:cubicBezTo>
                  <a:pt x="408394" y="130010"/>
                  <a:pt x="407371" y="129721"/>
                  <a:pt x="406489" y="129159"/>
                </a:cubicBezTo>
                <a:cubicBezTo>
                  <a:pt x="371613" y="106994"/>
                  <a:pt x="331349" y="95283"/>
                  <a:pt x="290024" y="95283"/>
                </a:cubicBezTo>
                <a:cubicBezTo>
                  <a:pt x="248699" y="95283"/>
                  <a:pt x="208428" y="106994"/>
                  <a:pt x="173560" y="129159"/>
                </a:cubicBezTo>
                <a:cubicBezTo>
                  <a:pt x="172311" y="129956"/>
                  <a:pt x="170789" y="130213"/>
                  <a:pt x="169344" y="129862"/>
                </a:cubicBezTo>
                <a:cubicBezTo>
                  <a:pt x="167908" y="129511"/>
                  <a:pt x="166666" y="128589"/>
                  <a:pt x="165917" y="127309"/>
                </a:cubicBezTo>
                <a:cubicBezTo>
                  <a:pt x="143595" y="89208"/>
                  <a:pt x="131798" y="45728"/>
                  <a:pt x="131798" y="1569"/>
                </a:cubicBezTo>
                <a:close/>
              </a:path>
            </a:pathLst>
          </a:custGeom>
          <a:solidFill>
            <a:schemeClr val="bg1"/>
          </a:solidFill>
          <a:ln w="769" cap="flat">
            <a:noFill/>
            <a:prstDash val="solid"/>
            <a:miter/>
          </a:ln>
        </p:spPr>
        <p:txBody>
          <a:bodyPr rtlCol="0" anchor="ctr"/>
          <a:lstStyle/>
          <a:p>
            <a:endParaRPr lang="en-GB" sz="1200" noProof="0" dirty="0"/>
          </a:p>
        </p:txBody>
      </p:sp>
      <p:sp>
        <p:nvSpPr>
          <p:cNvPr id="57" name="Graphic 73">
            <a:extLst>
              <a:ext uri="{FF2B5EF4-FFF2-40B4-BE49-F238E27FC236}">
                <a16:creationId xmlns:a16="http://schemas.microsoft.com/office/drawing/2014/main" id="{FF013C00-C557-6075-25CD-F75F029D6CE1}"/>
              </a:ext>
            </a:extLst>
          </p:cNvPr>
          <p:cNvSpPr/>
          <p:nvPr/>
        </p:nvSpPr>
        <p:spPr>
          <a:xfrm>
            <a:off x="6952650" y="1838396"/>
            <a:ext cx="109848" cy="536992"/>
          </a:xfrm>
          <a:custGeom>
            <a:avLst/>
            <a:gdLst>
              <a:gd name="connsiteX0" fmla="*/ 97625 w 97625"/>
              <a:gd name="connsiteY0" fmla="*/ 361525 h 477246"/>
              <a:gd name="connsiteX1" fmla="*/ 97625 w 97625"/>
              <a:gd name="connsiteY1" fmla="*/ 361415 h 477246"/>
              <a:gd name="connsiteX2" fmla="*/ 97625 w 97625"/>
              <a:gd name="connsiteY2" fmla="*/ 307442 h 477246"/>
              <a:gd name="connsiteX3" fmla="*/ 97625 w 97625"/>
              <a:gd name="connsiteY3" fmla="*/ 307333 h 477246"/>
              <a:gd name="connsiteX4" fmla="*/ 97625 w 97625"/>
              <a:gd name="connsiteY4" fmla="*/ 307224 h 477246"/>
              <a:gd name="connsiteX5" fmla="*/ 97625 w 97625"/>
              <a:gd name="connsiteY5" fmla="*/ 281670 h 477246"/>
              <a:gd name="connsiteX6" fmla="*/ 75022 w 97625"/>
              <a:gd name="connsiteY6" fmla="*/ 240509 h 477246"/>
              <a:gd name="connsiteX7" fmla="*/ 73961 w 97625"/>
              <a:gd name="connsiteY7" fmla="*/ 238596 h 477246"/>
              <a:gd name="connsiteX8" fmla="*/ 75015 w 97625"/>
              <a:gd name="connsiteY8" fmla="*/ 236707 h 477246"/>
              <a:gd name="connsiteX9" fmla="*/ 97625 w 97625"/>
              <a:gd name="connsiteY9" fmla="*/ 195546 h 477246"/>
              <a:gd name="connsiteX10" fmla="*/ 97625 w 97625"/>
              <a:gd name="connsiteY10" fmla="*/ 48812 h 477246"/>
              <a:gd name="connsiteX11" fmla="*/ 48813 w 97625"/>
              <a:gd name="connsiteY11" fmla="*/ 0 h 477246"/>
              <a:gd name="connsiteX12" fmla="*/ 0 w 97625"/>
              <a:gd name="connsiteY12" fmla="*/ 48812 h 477246"/>
              <a:gd name="connsiteX13" fmla="*/ 0 w 97625"/>
              <a:gd name="connsiteY13" fmla="*/ 195561 h 477246"/>
              <a:gd name="connsiteX14" fmla="*/ 22603 w 97625"/>
              <a:gd name="connsiteY14" fmla="*/ 236722 h 477246"/>
              <a:gd name="connsiteX15" fmla="*/ 23665 w 97625"/>
              <a:gd name="connsiteY15" fmla="*/ 238635 h 477246"/>
              <a:gd name="connsiteX16" fmla="*/ 22611 w 97625"/>
              <a:gd name="connsiteY16" fmla="*/ 240525 h 477246"/>
              <a:gd name="connsiteX17" fmla="*/ 0 w 97625"/>
              <a:gd name="connsiteY17" fmla="*/ 281685 h 477246"/>
              <a:gd name="connsiteX18" fmla="*/ 0 w 97625"/>
              <a:gd name="connsiteY18" fmla="*/ 428435 h 477246"/>
              <a:gd name="connsiteX19" fmla="*/ 48813 w 97625"/>
              <a:gd name="connsiteY19" fmla="*/ 477247 h 477246"/>
              <a:gd name="connsiteX20" fmla="*/ 97625 w 97625"/>
              <a:gd name="connsiteY20" fmla="*/ 428435 h 477246"/>
              <a:gd name="connsiteX21" fmla="*/ 97625 w 97625"/>
              <a:gd name="connsiteY21" fmla="*/ 415802 h 477246"/>
              <a:gd name="connsiteX22" fmla="*/ 97625 w 97625"/>
              <a:gd name="connsiteY22" fmla="*/ 415693 h 477246"/>
              <a:gd name="connsiteX23" fmla="*/ 97625 w 97625"/>
              <a:gd name="connsiteY23" fmla="*/ 415583 h 477246"/>
              <a:gd name="connsiteX24" fmla="*/ 97625 w 97625"/>
              <a:gd name="connsiteY24" fmla="*/ 361634 h 477246"/>
              <a:gd name="connsiteX25" fmla="*/ 97625 w 97625"/>
              <a:gd name="connsiteY25" fmla="*/ 361525 h 477246"/>
              <a:gd name="connsiteX26" fmla="*/ 10931 w 97625"/>
              <a:gd name="connsiteY26" fmla="*/ 312806 h 477246"/>
              <a:gd name="connsiteX27" fmla="*/ 86695 w 97625"/>
              <a:gd name="connsiteY27" fmla="*/ 312806 h 477246"/>
              <a:gd name="connsiteX28" fmla="*/ 86695 w 97625"/>
              <a:gd name="connsiteY28" fmla="*/ 356059 h 477246"/>
              <a:gd name="connsiteX29" fmla="*/ 10931 w 97625"/>
              <a:gd name="connsiteY29" fmla="*/ 356059 h 477246"/>
              <a:gd name="connsiteX30" fmla="*/ 10931 w 97625"/>
              <a:gd name="connsiteY30" fmla="*/ 312806 h 477246"/>
              <a:gd name="connsiteX31" fmla="*/ 10931 w 97625"/>
              <a:gd name="connsiteY31" fmla="*/ 366990 h 477246"/>
              <a:gd name="connsiteX32" fmla="*/ 86695 w 97625"/>
              <a:gd name="connsiteY32" fmla="*/ 366990 h 477246"/>
              <a:gd name="connsiteX33" fmla="*/ 86695 w 97625"/>
              <a:gd name="connsiteY33" fmla="*/ 410220 h 477246"/>
              <a:gd name="connsiteX34" fmla="*/ 10931 w 97625"/>
              <a:gd name="connsiteY34" fmla="*/ 410220 h 477246"/>
              <a:gd name="connsiteX35" fmla="*/ 10931 w 97625"/>
              <a:gd name="connsiteY35" fmla="*/ 366990 h 477246"/>
              <a:gd name="connsiteX36" fmla="*/ 28474 w 97625"/>
              <a:gd name="connsiteY36" fmla="*/ 249737 h 477246"/>
              <a:gd name="connsiteX37" fmla="*/ 34595 w 97625"/>
              <a:gd name="connsiteY37" fmla="*/ 238643 h 477246"/>
              <a:gd name="connsiteX38" fmla="*/ 28482 w 97625"/>
              <a:gd name="connsiteY38" fmla="*/ 227502 h 477246"/>
              <a:gd name="connsiteX39" fmla="*/ 10931 w 97625"/>
              <a:gd name="connsiteY39" fmla="*/ 195561 h 477246"/>
              <a:gd name="connsiteX40" fmla="*/ 10931 w 97625"/>
              <a:gd name="connsiteY40" fmla="*/ 140480 h 477246"/>
              <a:gd name="connsiteX41" fmla="*/ 86695 w 97625"/>
              <a:gd name="connsiteY41" fmla="*/ 140480 h 477246"/>
              <a:gd name="connsiteX42" fmla="*/ 86695 w 97625"/>
              <a:gd name="connsiteY42" fmla="*/ 195561 h 477246"/>
              <a:gd name="connsiteX43" fmla="*/ 69151 w 97625"/>
              <a:gd name="connsiteY43" fmla="*/ 227502 h 477246"/>
              <a:gd name="connsiteX44" fmla="*/ 63030 w 97625"/>
              <a:gd name="connsiteY44" fmla="*/ 238596 h 477246"/>
              <a:gd name="connsiteX45" fmla="*/ 69143 w 97625"/>
              <a:gd name="connsiteY45" fmla="*/ 249737 h 477246"/>
              <a:gd name="connsiteX46" fmla="*/ 86695 w 97625"/>
              <a:gd name="connsiteY46" fmla="*/ 281678 h 477246"/>
              <a:gd name="connsiteX47" fmla="*/ 86695 w 97625"/>
              <a:gd name="connsiteY47" fmla="*/ 301876 h 477246"/>
              <a:gd name="connsiteX48" fmla="*/ 10931 w 97625"/>
              <a:gd name="connsiteY48" fmla="*/ 301876 h 477246"/>
              <a:gd name="connsiteX49" fmla="*/ 10931 w 97625"/>
              <a:gd name="connsiteY49" fmla="*/ 281678 h 477246"/>
              <a:gd name="connsiteX50" fmla="*/ 28474 w 97625"/>
              <a:gd name="connsiteY50" fmla="*/ 249737 h 477246"/>
              <a:gd name="connsiteX51" fmla="*/ 48813 w 97625"/>
              <a:gd name="connsiteY51" fmla="*/ 466301 h 477246"/>
              <a:gd name="connsiteX52" fmla="*/ 10931 w 97625"/>
              <a:gd name="connsiteY52" fmla="*/ 428419 h 477246"/>
              <a:gd name="connsiteX53" fmla="*/ 10931 w 97625"/>
              <a:gd name="connsiteY53" fmla="*/ 421150 h 477246"/>
              <a:gd name="connsiteX54" fmla="*/ 86695 w 97625"/>
              <a:gd name="connsiteY54" fmla="*/ 421150 h 477246"/>
              <a:gd name="connsiteX55" fmla="*/ 86695 w 97625"/>
              <a:gd name="connsiteY55" fmla="*/ 428419 h 477246"/>
              <a:gd name="connsiteX56" fmla="*/ 48813 w 97625"/>
              <a:gd name="connsiteY56" fmla="*/ 466301 h 47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97625" h="477246">
                <a:moveTo>
                  <a:pt x="97625" y="361525"/>
                </a:moveTo>
                <a:cubicBezTo>
                  <a:pt x="97625" y="361525"/>
                  <a:pt x="97625" y="361454"/>
                  <a:pt x="97625" y="361415"/>
                </a:cubicBezTo>
                <a:lnTo>
                  <a:pt x="97625" y="307442"/>
                </a:lnTo>
                <a:cubicBezTo>
                  <a:pt x="97625" y="307442"/>
                  <a:pt x="97625" y="307372"/>
                  <a:pt x="97625" y="307333"/>
                </a:cubicBezTo>
                <a:cubicBezTo>
                  <a:pt x="97625" y="307294"/>
                  <a:pt x="97625" y="307263"/>
                  <a:pt x="97625" y="307224"/>
                </a:cubicBezTo>
                <a:lnTo>
                  <a:pt x="97625" y="281670"/>
                </a:lnTo>
                <a:cubicBezTo>
                  <a:pt x="97625" y="264907"/>
                  <a:pt x="89170" y="249527"/>
                  <a:pt x="75022" y="240509"/>
                </a:cubicBezTo>
                <a:cubicBezTo>
                  <a:pt x="74101" y="239923"/>
                  <a:pt x="73961" y="239057"/>
                  <a:pt x="73961" y="238596"/>
                </a:cubicBezTo>
                <a:cubicBezTo>
                  <a:pt x="73961" y="238143"/>
                  <a:pt x="74101" y="237292"/>
                  <a:pt x="75015" y="236707"/>
                </a:cubicBezTo>
                <a:cubicBezTo>
                  <a:pt x="89170" y="227689"/>
                  <a:pt x="97625" y="212301"/>
                  <a:pt x="97625" y="195546"/>
                </a:cubicBezTo>
                <a:lnTo>
                  <a:pt x="97625" y="48812"/>
                </a:lnTo>
                <a:cubicBezTo>
                  <a:pt x="97625" y="21900"/>
                  <a:pt x="75725" y="0"/>
                  <a:pt x="48813" y="0"/>
                </a:cubicBezTo>
                <a:cubicBezTo>
                  <a:pt x="21900" y="0"/>
                  <a:pt x="0" y="21900"/>
                  <a:pt x="0" y="48812"/>
                </a:cubicBezTo>
                <a:lnTo>
                  <a:pt x="0" y="195561"/>
                </a:lnTo>
                <a:cubicBezTo>
                  <a:pt x="0" y="212308"/>
                  <a:pt x="8448" y="227697"/>
                  <a:pt x="22603" y="236722"/>
                </a:cubicBezTo>
                <a:cubicBezTo>
                  <a:pt x="23524" y="237308"/>
                  <a:pt x="23665" y="238174"/>
                  <a:pt x="23665" y="238635"/>
                </a:cubicBezTo>
                <a:cubicBezTo>
                  <a:pt x="23665" y="239088"/>
                  <a:pt x="23524" y="239939"/>
                  <a:pt x="22611" y="240525"/>
                </a:cubicBezTo>
                <a:cubicBezTo>
                  <a:pt x="8456" y="249550"/>
                  <a:pt x="0" y="264938"/>
                  <a:pt x="0" y="281685"/>
                </a:cubicBezTo>
                <a:lnTo>
                  <a:pt x="0" y="428435"/>
                </a:lnTo>
                <a:cubicBezTo>
                  <a:pt x="0" y="455347"/>
                  <a:pt x="21900" y="477247"/>
                  <a:pt x="48813" y="477247"/>
                </a:cubicBezTo>
                <a:cubicBezTo>
                  <a:pt x="75725" y="477247"/>
                  <a:pt x="97625" y="455347"/>
                  <a:pt x="97625" y="428435"/>
                </a:cubicBezTo>
                <a:lnTo>
                  <a:pt x="97625" y="415802"/>
                </a:lnTo>
                <a:cubicBezTo>
                  <a:pt x="97625" y="415802"/>
                  <a:pt x="97625" y="415732"/>
                  <a:pt x="97625" y="415693"/>
                </a:cubicBezTo>
                <a:cubicBezTo>
                  <a:pt x="97625" y="415654"/>
                  <a:pt x="97625" y="415623"/>
                  <a:pt x="97625" y="415583"/>
                </a:cubicBezTo>
                <a:lnTo>
                  <a:pt x="97625" y="361634"/>
                </a:lnTo>
                <a:cubicBezTo>
                  <a:pt x="97625" y="361634"/>
                  <a:pt x="97625" y="361564"/>
                  <a:pt x="97625" y="361525"/>
                </a:cubicBezTo>
                <a:close/>
                <a:moveTo>
                  <a:pt x="10931" y="312806"/>
                </a:moveTo>
                <a:lnTo>
                  <a:pt x="86695" y="312806"/>
                </a:lnTo>
                <a:lnTo>
                  <a:pt x="86695" y="356059"/>
                </a:lnTo>
                <a:lnTo>
                  <a:pt x="10931" y="356059"/>
                </a:lnTo>
                <a:lnTo>
                  <a:pt x="10931" y="312806"/>
                </a:lnTo>
                <a:close/>
                <a:moveTo>
                  <a:pt x="10931" y="366990"/>
                </a:moveTo>
                <a:lnTo>
                  <a:pt x="86695" y="366990"/>
                </a:lnTo>
                <a:lnTo>
                  <a:pt x="86695" y="410220"/>
                </a:lnTo>
                <a:lnTo>
                  <a:pt x="10931" y="410220"/>
                </a:lnTo>
                <a:lnTo>
                  <a:pt x="10931" y="366990"/>
                </a:lnTo>
                <a:close/>
                <a:moveTo>
                  <a:pt x="28474" y="249737"/>
                </a:moveTo>
                <a:cubicBezTo>
                  <a:pt x="32300" y="247309"/>
                  <a:pt x="34587" y="243163"/>
                  <a:pt x="34595" y="238643"/>
                </a:cubicBezTo>
                <a:cubicBezTo>
                  <a:pt x="34595" y="234115"/>
                  <a:pt x="32315" y="229953"/>
                  <a:pt x="28482" y="227502"/>
                </a:cubicBezTo>
                <a:cubicBezTo>
                  <a:pt x="17489" y="220491"/>
                  <a:pt x="10931" y="208553"/>
                  <a:pt x="10931" y="195561"/>
                </a:cubicBezTo>
                <a:lnTo>
                  <a:pt x="10931" y="140480"/>
                </a:lnTo>
                <a:lnTo>
                  <a:pt x="86695" y="140480"/>
                </a:lnTo>
                <a:lnTo>
                  <a:pt x="86695" y="195561"/>
                </a:lnTo>
                <a:cubicBezTo>
                  <a:pt x="86695" y="208561"/>
                  <a:pt x="80136" y="220506"/>
                  <a:pt x="69151" y="227502"/>
                </a:cubicBezTo>
                <a:cubicBezTo>
                  <a:pt x="65326" y="229930"/>
                  <a:pt x="63038" y="234076"/>
                  <a:pt x="63030" y="238596"/>
                </a:cubicBezTo>
                <a:cubicBezTo>
                  <a:pt x="63030" y="243124"/>
                  <a:pt x="65310" y="247286"/>
                  <a:pt x="69143" y="249737"/>
                </a:cubicBezTo>
                <a:cubicBezTo>
                  <a:pt x="80136" y="256733"/>
                  <a:pt x="86695" y="268678"/>
                  <a:pt x="86695" y="281678"/>
                </a:cubicBezTo>
                <a:lnTo>
                  <a:pt x="86695" y="301876"/>
                </a:lnTo>
                <a:lnTo>
                  <a:pt x="10931" y="301876"/>
                </a:lnTo>
                <a:lnTo>
                  <a:pt x="10931" y="281678"/>
                </a:lnTo>
                <a:cubicBezTo>
                  <a:pt x="10931" y="268686"/>
                  <a:pt x="17489" y="256741"/>
                  <a:pt x="28474" y="249737"/>
                </a:cubicBezTo>
                <a:close/>
                <a:moveTo>
                  <a:pt x="48813" y="466301"/>
                </a:moveTo>
                <a:cubicBezTo>
                  <a:pt x="27928" y="466301"/>
                  <a:pt x="10931" y="449304"/>
                  <a:pt x="10931" y="428419"/>
                </a:cubicBezTo>
                <a:lnTo>
                  <a:pt x="10931" y="421150"/>
                </a:lnTo>
                <a:lnTo>
                  <a:pt x="86695" y="421150"/>
                </a:lnTo>
                <a:lnTo>
                  <a:pt x="86695" y="428419"/>
                </a:lnTo>
                <a:cubicBezTo>
                  <a:pt x="86695" y="449304"/>
                  <a:pt x="69698" y="466301"/>
                  <a:pt x="48813" y="466301"/>
                </a:cubicBezTo>
                <a:close/>
              </a:path>
            </a:pathLst>
          </a:custGeom>
          <a:solidFill>
            <a:schemeClr val="bg1"/>
          </a:solidFill>
          <a:ln w="762" cap="flat">
            <a:noFill/>
            <a:prstDash val="solid"/>
            <a:miter/>
          </a:ln>
        </p:spPr>
        <p:txBody>
          <a:bodyPr rtlCol="0" anchor="ctr"/>
          <a:lstStyle/>
          <a:p>
            <a:endParaRPr lang="en-GB" sz="1200" noProof="0" dirty="0"/>
          </a:p>
        </p:txBody>
      </p:sp>
      <p:sp>
        <p:nvSpPr>
          <p:cNvPr id="58" name="Graphic 75">
            <a:extLst>
              <a:ext uri="{FF2B5EF4-FFF2-40B4-BE49-F238E27FC236}">
                <a16:creationId xmlns:a16="http://schemas.microsoft.com/office/drawing/2014/main" id="{7135493B-2A8C-F8FE-93E3-52FF815CCF23}"/>
              </a:ext>
            </a:extLst>
          </p:cNvPr>
          <p:cNvSpPr/>
          <p:nvPr/>
        </p:nvSpPr>
        <p:spPr>
          <a:xfrm>
            <a:off x="8731966" y="1828383"/>
            <a:ext cx="308807" cy="531431"/>
          </a:xfrm>
          <a:custGeom>
            <a:avLst/>
            <a:gdLst>
              <a:gd name="connsiteX0" fmla="*/ 219617 w 274449"/>
              <a:gd name="connsiteY0" fmla="*/ 78317 h 472305"/>
              <a:gd name="connsiteX1" fmla="*/ 219617 w 274449"/>
              <a:gd name="connsiteY1" fmla="*/ 58369 h 472305"/>
              <a:gd name="connsiteX2" fmla="*/ 238566 w 274449"/>
              <a:gd name="connsiteY2" fmla="*/ 37866 h 472305"/>
              <a:gd name="connsiteX3" fmla="*/ 238566 w 274449"/>
              <a:gd name="connsiteY3" fmla="*/ 20573 h 472305"/>
              <a:gd name="connsiteX4" fmla="*/ 217993 w 274449"/>
              <a:gd name="connsiteY4" fmla="*/ 0 h 472305"/>
              <a:gd name="connsiteX5" fmla="*/ 56456 w 274449"/>
              <a:gd name="connsiteY5" fmla="*/ 0 h 472305"/>
              <a:gd name="connsiteX6" fmla="*/ 35883 w 274449"/>
              <a:gd name="connsiteY6" fmla="*/ 20573 h 472305"/>
              <a:gd name="connsiteX7" fmla="*/ 35883 w 274449"/>
              <a:gd name="connsiteY7" fmla="*/ 37866 h 472305"/>
              <a:gd name="connsiteX8" fmla="*/ 54832 w 274449"/>
              <a:gd name="connsiteY8" fmla="*/ 58369 h 472305"/>
              <a:gd name="connsiteX9" fmla="*/ 54832 w 274449"/>
              <a:gd name="connsiteY9" fmla="*/ 78317 h 472305"/>
              <a:gd name="connsiteX10" fmla="*/ 0 w 274449"/>
              <a:gd name="connsiteY10" fmla="*/ 138372 h 472305"/>
              <a:gd name="connsiteX11" fmla="*/ 0 w 274449"/>
              <a:gd name="connsiteY11" fmla="*/ 439084 h 472305"/>
              <a:gd name="connsiteX12" fmla="*/ 33221 w 274449"/>
              <a:gd name="connsiteY12" fmla="*/ 472305 h 472305"/>
              <a:gd name="connsiteX13" fmla="*/ 241205 w 274449"/>
              <a:gd name="connsiteY13" fmla="*/ 472305 h 472305"/>
              <a:gd name="connsiteX14" fmla="*/ 274449 w 274449"/>
              <a:gd name="connsiteY14" fmla="*/ 439061 h 472305"/>
              <a:gd name="connsiteX15" fmla="*/ 274449 w 274449"/>
              <a:gd name="connsiteY15" fmla="*/ 138372 h 472305"/>
              <a:gd name="connsiteX16" fmla="*/ 219617 w 274449"/>
              <a:gd name="connsiteY16" fmla="*/ 78317 h 472305"/>
              <a:gd name="connsiteX17" fmla="*/ 46814 w 274449"/>
              <a:gd name="connsiteY17" fmla="*/ 37866 h 472305"/>
              <a:gd name="connsiteX18" fmla="*/ 46814 w 274449"/>
              <a:gd name="connsiteY18" fmla="*/ 20573 h 472305"/>
              <a:gd name="connsiteX19" fmla="*/ 56456 w 274449"/>
              <a:gd name="connsiteY19" fmla="*/ 10930 h 472305"/>
              <a:gd name="connsiteX20" fmla="*/ 217993 w 274449"/>
              <a:gd name="connsiteY20" fmla="*/ 10930 h 472305"/>
              <a:gd name="connsiteX21" fmla="*/ 227635 w 274449"/>
              <a:gd name="connsiteY21" fmla="*/ 20573 h 472305"/>
              <a:gd name="connsiteX22" fmla="*/ 227635 w 274449"/>
              <a:gd name="connsiteY22" fmla="*/ 37866 h 472305"/>
              <a:gd name="connsiteX23" fmla="*/ 217993 w 274449"/>
              <a:gd name="connsiteY23" fmla="*/ 47508 h 472305"/>
              <a:gd name="connsiteX24" fmla="*/ 56456 w 274449"/>
              <a:gd name="connsiteY24" fmla="*/ 47508 h 472305"/>
              <a:gd name="connsiteX25" fmla="*/ 46814 w 274449"/>
              <a:gd name="connsiteY25" fmla="*/ 37866 h 472305"/>
              <a:gd name="connsiteX26" fmla="*/ 10931 w 274449"/>
              <a:gd name="connsiteY26" fmla="*/ 322511 h 472305"/>
              <a:gd name="connsiteX27" fmla="*/ 137225 w 274449"/>
              <a:gd name="connsiteY27" fmla="*/ 322511 h 472305"/>
              <a:gd name="connsiteX28" fmla="*/ 137225 w 274449"/>
              <a:gd name="connsiteY28" fmla="*/ 311581 h 472305"/>
              <a:gd name="connsiteX29" fmla="*/ 10931 w 274449"/>
              <a:gd name="connsiteY29" fmla="*/ 311581 h 472305"/>
              <a:gd name="connsiteX30" fmla="*/ 10931 w 274449"/>
              <a:gd name="connsiteY30" fmla="*/ 280647 h 472305"/>
              <a:gd name="connsiteX31" fmla="*/ 137225 w 274449"/>
              <a:gd name="connsiteY31" fmla="*/ 280647 h 472305"/>
              <a:gd name="connsiteX32" fmla="*/ 137225 w 274449"/>
              <a:gd name="connsiteY32" fmla="*/ 269717 h 472305"/>
              <a:gd name="connsiteX33" fmla="*/ 10931 w 274449"/>
              <a:gd name="connsiteY33" fmla="*/ 269717 h 472305"/>
              <a:gd name="connsiteX34" fmla="*/ 10931 w 274449"/>
              <a:gd name="connsiteY34" fmla="*/ 238784 h 472305"/>
              <a:gd name="connsiteX35" fmla="*/ 137225 w 274449"/>
              <a:gd name="connsiteY35" fmla="*/ 238784 h 472305"/>
              <a:gd name="connsiteX36" fmla="*/ 137225 w 274449"/>
              <a:gd name="connsiteY36" fmla="*/ 227853 h 472305"/>
              <a:gd name="connsiteX37" fmla="*/ 10931 w 274449"/>
              <a:gd name="connsiteY37" fmla="*/ 227853 h 472305"/>
              <a:gd name="connsiteX38" fmla="*/ 10931 w 274449"/>
              <a:gd name="connsiteY38" fmla="*/ 170304 h 472305"/>
              <a:gd name="connsiteX39" fmla="*/ 185506 w 274449"/>
              <a:gd name="connsiteY39" fmla="*/ 170304 h 472305"/>
              <a:gd name="connsiteX40" fmla="*/ 197631 w 274449"/>
              <a:gd name="connsiteY40" fmla="*/ 182429 h 472305"/>
              <a:gd name="connsiteX41" fmla="*/ 197631 w 274449"/>
              <a:gd name="connsiteY41" fmla="*/ 367927 h 472305"/>
              <a:gd name="connsiteX42" fmla="*/ 185506 w 274449"/>
              <a:gd name="connsiteY42" fmla="*/ 380052 h 472305"/>
              <a:gd name="connsiteX43" fmla="*/ 10931 w 274449"/>
              <a:gd name="connsiteY43" fmla="*/ 380052 h 472305"/>
              <a:gd name="connsiteX44" fmla="*/ 10931 w 274449"/>
              <a:gd name="connsiteY44" fmla="*/ 322503 h 472305"/>
              <a:gd name="connsiteX45" fmla="*/ 263519 w 274449"/>
              <a:gd name="connsiteY45" fmla="*/ 439053 h 472305"/>
              <a:gd name="connsiteX46" fmla="*/ 241205 w 274449"/>
              <a:gd name="connsiteY46" fmla="*/ 461367 h 472305"/>
              <a:gd name="connsiteX47" fmla="*/ 33221 w 274449"/>
              <a:gd name="connsiteY47" fmla="*/ 461367 h 472305"/>
              <a:gd name="connsiteX48" fmla="*/ 10931 w 274449"/>
              <a:gd name="connsiteY48" fmla="*/ 439077 h 472305"/>
              <a:gd name="connsiteX49" fmla="*/ 10931 w 274449"/>
              <a:gd name="connsiteY49" fmla="*/ 390990 h 472305"/>
              <a:gd name="connsiteX50" fmla="*/ 185506 w 274449"/>
              <a:gd name="connsiteY50" fmla="*/ 390990 h 472305"/>
              <a:gd name="connsiteX51" fmla="*/ 208562 w 274449"/>
              <a:gd name="connsiteY51" fmla="*/ 367935 h 472305"/>
              <a:gd name="connsiteX52" fmla="*/ 208562 w 274449"/>
              <a:gd name="connsiteY52" fmla="*/ 182437 h 472305"/>
              <a:gd name="connsiteX53" fmla="*/ 185506 w 274449"/>
              <a:gd name="connsiteY53" fmla="*/ 159382 h 472305"/>
              <a:gd name="connsiteX54" fmla="*/ 10931 w 274449"/>
              <a:gd name="connsiteY54" fmla="*/ 159382 h 472305"/>
              <a:gd name="connsiteX55" fmla="*/ 10931 w 274449"/>
              <a:gd name="connsiteY55" fmla="*/ 138372 h 472305"/>
              <a:gd name="connsiteX56" fmla="*/ 60297 w 274449"/>
              <a:gd name="connsiteY56" fmla="*/ 89005 h 472305"/>
              <a:gd name="connsiteX57" fmla="*/ 65763 w 274449"/>
              <a:gd name="connsiteY57" fmla="*/ 89005 h 472305"/>
              <a:gd name="connsiteX58" fmla="*/ 65763 w 274449"/>
              <a:gd name="connsiteY58" fmla="*/ 58439 h 472305"/>
              <a:gd name="connsiteX59" fmla="*/ 208679 w 274449"/>
              <a:gd name="connsiteY59" fmla="*/ 58439 h 472305"/>
              <a:gd name="connsiteX60" fmla="*/ 208679 w 274449"/>
              <a:gd name="connsiteY60" fmla="*/ 89005 h 472305"/>
              <a:gd name="connsiteX61" fmla="*/ 214144 w 274449"/>
              <a:gd name="connsiteY61" fmla="*/ 89005 h 472305"/>
              <a:gd name="connsiteX62" fmla="*/ 263511 w 274449"/>
              <a:gd name="connsiteY62" fmla="*/ 138372 h 472305"/>
              <a:gd name="connsiteX63" fmla="*/ 263511 w 274449"/>
              <a:gd name="connsiteY63" fmla="*/ 439061 h 47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74449" h="472305">
                <a:moveTo>
                  <a:pt x="219617" y="78317"/>
                </a:moveTo>
                <a:lnTo>
                  <a:pt x="219617" y="58369"/>
                </a:lnTo>
                <a:cubicBezTo>
                  <a:pt x="230204" y="57541"/>
                  <a:pt x="238566" y="48664"/>
                  <a:pt x="238566" y="37866"/>
                </a:cubicBezTo>
                <a:lnTo>
                  <a:pt x="238566" y="20573"/>
                </a:lnTo>
                <a:cubicBezTo>
                  <a:pt x="238566" y="9228"/>
                  <a:pt x="229338" y="0"/>
                  <a:pt x="217993" y="0"/>
                </a:cubicBezTo>
                <a:lnTo>
                  <a:pt x="56456" y="0"/>
                </a:lnTo>
                <a:cubicBezTo>
                  <a:pt x="45112" y="0"/>
                  <a:pt x="35883" y="9228"/>
                  <a:pt x="35883" y="20573"/>
                </a:cubicBezTo>
                <a:lnTo>
                  <a:pt x="35883" y="37866"/>
                </a:lnTo>
                <a:cubicBezTo>
                  <a:pt x="35883" y="48664"/>
                  <a:pt x="44245" y="57541"/>
                  <a:pt x="54832" y="58369"/>
                </a:cubicBezTo>
                <a:lnTo>
                  <a:pt x="54832" y="78317"/>
                </a:lnTo>
                <a:cubicBezTo>
                  <a:pt x="24141" y="81088"/>
                  <a:pt x="0" y="106962"/>
                  <a:pt x="0" y="138372"/>
                </a:cubicBezTo>
                <a:lnTo>
                  <a:pt x="0" y="439084"/>
                </a:lnTo>
                <a:cubicBezTo>
                  <a:pt x="0" y="457401"/>
                  <a:pt x="14905" y="472305"/>
                  <a:pt x="33221" y="472305"/>
                </a:cubicBezTo>
                <a:lnTo>
                  <a:pt x="241205" y="472305"/>
                </a:lnTo>
                <a:cubicBezTo>
                  <a:pt x="259537" y="472305"/>
                  <a:pt x="274449" y="457393"/>
                  <a:pt x="274449" y="439061"/>
                </a:cubicBezTo>
                <a:lnTo>
                  <a:pt x="274449" y="138372"/>
                </a:lnTo>
                <a:cubicBezTo>
                  <a:pt x="274449" y="106962"/>
                  <a:pt x="250308" y="81088"/>
                  <a:pt x="219617" y="78317"/>
                </a:cubicBezTo>
                <a:close/>
                <a:moveTo>
                  <a:pt x="46814" y="37866"/>
                </a:moveTo>
                <a:lnTo>
                  <a:pt x="46814" y="20573"/>
                </a:lnTo>
                <a:cubicBezTo>
                  <a:pt x="46814" y="15256"/>
                  <a:pt x="51139" y="10930"/>
                  <a:pt x="56456" y="10930"/>
                </a:cubicBezTo>
                <a:lnTo>
                  <a:pt x="217993" y="10930"/>
                </a:lnTo>
                <a:cubicBezTo>
                  <a:pt x="223310" y="10930"/>
                  <a:pt x="227635" y="15256"/>
                  <a:pt x="227635" y="20573"/>
                </a:cubicBezTo>
                <a:lnTo>
                  <a:pt x="227635" y="37866"/>
                </a:lnTo>
                <a:cubicBezTo>
                  <a:pt x="227635" y="43183"/>
                  <a:pt x="223310" y="47508"/>
                  <a:pt x="217993" y="47508"/>
                </a:cubicBezTo>
                <a:lnTo>
                  <a:pt x="56456" y="47508"/>
                </a:lnTo>
                <a:cubicBezTo>
                  <a:pt x="51139" y="47508"/>
                  <a:pt x="46814" y="43183"/>
                  <a:pt x="46814" y="37866"/>
                </a:cubicBezTo>
                <a:close/>
                <a:moveTo>
                  <a:pt x="10931" y="322511"/>
                </a:moveTo>
                <a:lnTo>
                  <a:pt x="137225" y="322511"/>
                </a:lnTo>
                <a:lnTo>
                  <a:pt x="137225" y="311581"/>
                </a:lnTo>
                <a:lnTo>
                  <a:pt x="10931" y="311581"/>
                </a:lnTo>
                <a:lnTo>
                  <a:pt x="10931" y="280647"/>
                </a:lnTo>
                <a:lnTo>
                  <a:pt x="137225" y="280647"/>
                </a:lnTo>
                <a:lnTo>
                  <a:pt x="137225" y="269717"/>
                </a:lnTo>
                <a:lnTo>
                  <a:pt x="10931" y="269717"/>
                </a:lnTo>
                <a:lnTo>
                  <a:pt x="10931" y="238784"/>
                </a:lnTo>
                <a:lnTo>
                  <a:pt x="137225" y="238784"/>
                </a:lnTo>
                <a:lnTo>
                  <a:pt x="137225" y="227853"/>
                </a:lnTo>
                <a:lnTo>
                  <a:pt x="10931" y="227853"/>
                </a:lnTo>
                <a:lnTo>
                  <a:pt x="10931" y="170304"/>
                </a:lnTo>
                <a:lnTo>
                  <a:pt x="185506" y="170304"/>
                </a:lnTo>
                <a:cubicBezTo>
                  <a:pt x="192189" y="170304"/>
                  <a:pt x="197631" y="175746"/>
                  <a:pt x="197631" y="182429"/>
                </a:cubicBezTo>
                <a:lnTo>
                  <a:pt x="197631" y="367927"/>
                </a:lnTo>
                <a:cubicBezTo>
                  <a:pt x="197631" y="374618"/>
                  <a:pt x="192189" y="380052"/>
                  <a:pt x="185506" y="380052"/>
                </a:cubicBezTo>
                <a:lnTo>
                  <a:pt x="10931" y="380052"/>
                </a:lnTo>
                <a:lnTo>
                  <a:pt x="10931" y="322503"/>
                </a:lnTo>
                <a:close/>
                <a:moveTo>
                  <a:pt x="263519" y="439053"/>
                </a:moveTo>
                <a:cubicBezTo>
                  <a:pt x="263519" y="451358"/>
                  <a:pt x="253510" y="461367"/>
                  <a:pt x="241205" y="461367"/>
                </a:cubicBezTo>
                <a:lnTo>
                  <a:pt x="33221" y="461367"/>
                </a:lnTo>
                <a:cubicBezTo>
                  <a:pt x="20932" y="461367"/>
                  <a:pt x="10931" y="451366"/>
                  <a:pt x="10931" y="439077"/>
                </a:cubicBezTo>
                <a:lnTo>
                  <a:pt x="10931" y="390990"/>
                </a:lnTo>
                <a:lnTo>
                  <a:pt x="185506" y="390990"/>
                </a:lnTo>
                <a:cubicBezTo>
                  <a:pt x="198217" y="390990"/>
                  <a:pt x="208562" y="380645"/>
                  <a:pt x="208562" y="367935"/>
                </a:cubicBezTo>
                <a:lnTo>
                  <a:pt x="208562" y="182437"/>
                </a:lnTo>
                <a:cubicBezTo>
                  <a:pt x="208562" y="169727"/>
                  <a:pt x="198217" y="159382"/>
                  <a:pt x="185506" y="159382"/>
                </a:cubicBezTo>
                <a:lnTo>
                  <a:pt x="10931" y="159382"/>
                </a:lnTo>
                <a:lnTo>
                  <a:pt x="10931" y="138372"/>
                </a:lnTo>
                <a:cubicBezTo>
                  <a:pt x="10931" y="111147"/>
                  <a:pt x="33080" y="89005"/>
                  <a:pt x="60297" y="89005"/>
                </a:cubicBezTo>
                <a:lnTo>
                  <a:pt x="65763" y="89005"/>
                </a:lnTo>
                <a:lnTo>
                  <a:pt x="65763" y="58439"/>
                </a:lnTo>
                <a:lnTo>
                  <a:pt x="208679" y="58439"/>
                </a:lnTo>
                <a:lnTo>
                  <a:pt x="208679" y="89005"/>
                </a:lnTo>
                <a:lnTo>
                  <a:pt x="214144" y="89005"/>
                </a:lnTo>
                <a:cubicBezTo>
                  <a:pt x="241369" y="89005"/>
                  <a:pt x="263511" y="111155"/>
                  <a:pt x="263511" y="138372"/>
                </a:cubicBezTo>
                <a:lnTo>
                  <a:pt x="263511" y="439061"/>
                </a:lnTo>
                <a:close/>
              </a:path>
            </a:pathLst>
          </a:custGeom>
          <a:solidFill>
            <a:schemeClr val="bg1"/>
          </a:solidFill>
          <a:ln w="758" cap="flat">
            <a:noFill/>
            <a:prstDash val="solid"/>
            <a:miter/>
          </a:ln>
        </p:spPr>
        <p:txBody>
          <a:bodyPr rtlCol="0" anchor="ctr"/>
          <a:lstStyle/>
          <a:p>
            <a:endParaRPr lang="en-GB" sz="1200" noProof="0" dirty="0"/>
          </a:p>
        </p:txBody>
      </p:sp>
      <p:pic>
        <p:nvPicPr>
          <p:cNvPr id="59" name="Graphic 58">
            <a:extLst>
              <a:ext uri="{FF2B5EF4-FFF2-40B4-BE49-F238E27FC236}">
                <a16:creationId xmlns:a16="http://schemas.microsoft.com/office/drawing/2014/main" id="{BDB7A856-9AAF-C437-7421-7B07ACF47FC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550284" y="1803204"/>
            <a:ext cx="428210" cy="560947"/>
          </a:xfrm>
          <a:prstGeom prst="rect">
            <a:avLst/>
          </a:prstGeom>
        </p:spPr>
      </p:pic>
      <p:sp>
        <p:nvSpPr>
          <p:cNvPr id="60" name="Free-form: Shape 59">
            <a:extLst>
              <a:ext uri="{FF2B5EF4-FFF2-40B4-BE49-F238E27FC236}">
                <a16:creationId xmlns:a16="http://schemas.microsoft.com/office/drawing/2014/main" id="{D23B1D11-C062-F2B6-6400-E6419A6A1208}"/>
              </a:ext>
            </a:extLst>
          </p:cNvPr>
          <p:cNvSpPr>
            <a:spLocks noChangeAspect="1"/>
          </p:cNvSpPr>
          <p:nvPr/>
        </p:nvSpPr>
        <p:spPr>
          <a:xfrm>
            <a:off x="1127808" y="2852545"/>
            <a:ext cx="486755" cy="547395"/>
          </a:xfrm>
          <a:custGeom>
            <a:avLst/>
            <a:gdLst>
              <a:gd name="connsiteX0" fmla="*/ 390789 w 426126"/>
              <a:gd name="connsiteY0" fmla="*/ 440623 h 479215"/>
              <a:gd name="connsiteX1" fmla="*/ 381303 w 426126"/>
              <a:gd name="connsiteY1" fmla="*/ 450110 h 479215"/>
              <a:gd name="connsiteX2" fmla="*/ 390789 w 426126"/>
              <a:gd name="connsiteY2" fmla="*/ 459596 h 479215"/>
              <a:gd name="connsiteX3" fmla="*/ 400275 w 426126"/>
              <a:gd name="connsiteY3" fmla="*/ 450110 h 479215"/>
              <a:gd name="connsiteX4" fmla="*/ 390789 w 426126"/>
              <a:gd name="connsiteY4" fmla="*/ 440623 h 479215"/>
              <a:gd name="connsiteX5" fmla="*/ 390789 w 426126"/>
              <a:gd name="connsiteY5" fmla="*/ 429693 h 479215"/>
              <a:gd name="connsiteX6" fmla="*/ 411205 w 426126"/>
              <a:gd name="connsiteY6" fmla="*/ 450110 h 479215"/>
              <a:gd name="connsiteX7" fmla="*/ 390789 w 426126"/>
              <a:gd name="connsiteY7" fmla="*/ 470526 h 479215"/>
              <a:gd name="connsiteX8" fmla="*/ 370372 w 426126"/>
              <a:gd name="connsiteY8" fmla="*/ 450110 h 479215"/>
              <a:gd name="connsiteX9" fmla="*/ 390789 w 426126"/>
              <a:gd name="connsiteY9" fmla="*/ 429693 h 479215"/>
              <a:gd name="connsiteX10" fmla="*/ 35368 w 426126"/>
              <a:gd name="connsiteY10" fmla="*/ 419472 h 479215"/>
              <a:gd name="connsiteX11" fmla="*/ 10962 w 426126"/>
              <a:gd name="connsiteY11" fmla="*/ 443879 h 479215"/>
              <a:gd name="connsiteX12" fmla="*/ 35368 w 426126"/>
              <a:gd name="connsiteY12" fmla="*/ 468285 h 479215"/>
              <a:gd name="connsiteX13" fmla="*/ 59774 w 426126"/>
              <a:gd name="connsiteY13" fmla="*/ 443879 h 479215"/>
              <a:gd name="connsiteX14" fmla="*/ 35368 w 426126"/>
              <a:gd name="connsiteY14" fmla="*/ 419472 h 479215"/>
              <a:gd name="connsiteX15" fmla="*/ 35368 w 426126"/>
              <a:gd name="connsiteY15" fmla="*/ 408534 h 479215"/>
              <a:gd name="connsiteX16" fmla="*/ 35368 w 426126"/>
              <a:gd name="connsiteY16" fmla="*/ 408542 h 479215"/>
              <a:gd name="connsiteX17" fmla="*/ 70705 w 426126"/>
              <a:gd name="connsiteY17" fmla="*/ 443879 h 479215"/>
              <a:gd name="connsiteX18" fmla="*/ 35368 w 426126"/>
              <a:gd name="connsiteY18" fmla="*/ 479215 h 479215"/>
              <a:gd name="connsiteX19" fmla="*/ 31 w 426126"/>
              <a:gd name="connsiteY19" fmla="*/ 443879 h 479215"/>
              <a:gd name="connsiteX20" fmla="*/ 35368 w 426126"/>
              <a:gd name="connsiteY20" fmla="*/ 408534 h 479215"/>
              <a:gd name="connsiteX21" fmla="*/ 226808 w 426126"/>
              <a:gd name="connsiteY21" fmla="*/ 336511 h 479215"/>
              <a:gd name="connsiteX22" fmla="*/ 218517 w 426126"/>
              <a:gd name="connsiteY22" fmla="*/ 344802 h 479215"/>
              <a:gd name="connsiteX23" fmla="*/ 226808 w 426126"/>
              <a:gd name="connsiteY23" fmla="*/ 353094 h 479215"/>
              <a:gd name="connsiteX24" fmla="*/ 235100 w 426126"/>
              <a:gd name="connsiteY24" fmla="*/ 344802 h 479215"/>
              <a:gd name="connsiteX25" fmla="*/ 226808 w 426126"/>
              <a:gd name="connsiteY25" fmla="*/ 336511 h 479215"/>
              <a:gd name="connsiteX26" fmla="*/ 226808 w 426126"/>
              <a:gd name="connsiteY26" fmla="*/ 325588 h 479215"/>
              <a:gd name="connsiteX27" fmla="*/ 246030 w 426126"/>
              <a:gd name="connsiteY27" fmla="*/ 344810 h 479215"/>
              <a:gd name="connsiteX28" fmla="*/ 226808 w 426126"/>
              <a:gd name="connsiteY28" fmla="*/ 364032 h 479215"/>
              <a:gd name="connsiteX29" fmla="*/ 207586 w 426126"/>
              <a:gd name="connsiteY29" fmla="*/ 344810 h 479215"/>
              <a:gd name="connsiteX30" fmla="*/ 226808 w 426126"/>
              <a:gd name="connsiteY30" fmla="*/ 325588 h 479215"/>
              <a:gd name="connsiteX31" fmla="*/ 123327 w 426126"/>
              <a:gd name="connsiteY31" fmla="*/ 290641 h 479215"/>
              <a:gd name="connsiteX32" fmla="*/ 130057 w 426126"/>
              <a:gd name="connsiteY32" fmla="*/ 294443 h 479215"/>
              <a:gd name="connsiteX33" fmla="*/ 138052 w 426126"/>
              <a:gd name="connsiteY33" fmla="*/ 323245 h 479215"/>
              <a:gd name="connsiteX34" fmla="*/ 134250 w 426126"/>
              <a:gd name="connsiteY34" fmla="*/ 329975 h 479215"/>
              <a:gd name="connsiteX35" fmla="*/ 132782 w 426126"/>
              <a:gd name="connsiteY35" fmla="*/ 330178 h 479215"/>
              <a:gd name="connsiteX36" fmla="*/ 127519 w 426126"/>
              <a:gd name="connsiteY36" fmla="*/ 326173 h 479215"/>
              <a:gd name="connsiteX37" fmla="*/ 119525 w 426126"/>
              <a:gd name="connsiteY37" fmla="*/ 297371 h 479215"/>
              <a:gd name="connsiteX38" fmla="*/ 123327 w 426126"/>
              <a:gd name="connsiteY38" fmla="*/ 290641 h 479215"/>
              <a:gd name="connsiteX39" fmla="*/ 211544 w 426126"/>
              <a:gd name="connsiteY39" fmla="*/ 254532 h 479215"/>
              <a:gd name="connsiteX40" fmla="*/ 217212 w 426126"/>
              <a:gd name="connsiteY40" fmla="*/ 259786 h 479215"/>
              <a:gd name="connsiteX41" fmla="*/ 211958 w 426126"/>
              <a:gd name="connsiteY41" fmla="*/ 265454 h 479215"/>
              <a:gd name="connsiteX42" fmla="*/ 182086 w 426126"/>
              <a:gd name="connsiteY42" fmla="*/ 266586 h 479215"/>
              <a:gd name="connsiteX43" fmla="*/ 181876 w 426126"/>
              <a:gd name="connsiteY43" fmla="*/ 266586 h 479215"/>
              <a:gd name="connsiteX44" fmla="*/ 176418 w 426126"/>
              <a:gd name="connsiteY44" fmla="*/ 261332 h 479215"/>
              <a:gd name="connsiteX45" fmla="*/ 181673 w 426126"/>
              <a:gd name="connsiteY45" fmla="*/ 255664 h 479215"/>
              <a:gd name="connsiteX46" fmla="*/ 300714 w 426126"/>
              <a:gd name="connsiteY46" fmla="*/ 250580 h 479215"/>
              <a:gd name="connsiteX47" fmla="*/ 263324 w 426126"/>
              <a:gd name="connsiteY47" fmla="*/ 287971 h 479215"/>
              <a:gd name="connsiteX48" fmla="*/ 300714 w 426126"/>
              <a:gd name="connsiteY48" fmla="*/ 325361 h 479215"/>
              <a:gd name="connsiteX49" fmla="*/ 338104 w 426126"/>
              <a:gd name="connsiteY49" fmla="*/ 287971 h 479215"/>
              <a:gd name="connsiteX50" fmla="*/ 300714 w 426126"/>
              <a:gd name="connsiteY50" fmla="*/ 250580 h 479215"/>
              <a:gd name="connsiteX51" fmla="*/ 300714 w 426126"/>
              <a:gd name="connsiteY51" fmla="*/ 239650 h 479215"/>
              <a:gd name="connsiteX52" fmla="*/ 349034 w 426126"/>
              <a:gd name="connsiteY52" fmla="*/ 287971 h 479215"/>
              <a:gd name="connsiteX53" fmla="*/ 300714 w 426126"/>
              <a:gd name="connsiteY53" fmla="*/ 336291 h 479215"/>
              <a:gd name="connsiteX54" fmla="*/ 252393 w 426126"/>
              <a:gd name="connsiteY54" fmla="*/ 287971 h 479215"/>
              <a:gd name="connsiteX55" fmla="*/ 300714 w 426126"/>
              <a:gd name="connsiteY55" fmla="*/ 239650 h 479215"/>
              <a:gd name="connsiteX56" fmla="*/ 259459 w 426126"/>
              <a:gd name="connsiteY56" fmla="*/ 222935 h 479215"/>
              <a:gd name="connsiteX57" fmla="*/ 259459 w 426126"/>
              <a:gd name="connsiteY57" fmla="*/ 222943 h 479215"/>
              <a:gd name="connsiteX58" fmla="*/ 259458 w 426126"/>
              <a:gd name="connsiteY58" fmla="*/ 222935 h 479215"/>
              <a:gd name="connsiteX59" fmla="*/ 236106 w 426126"/>
              <a:gd name="connsiteY59" fmla="*/ 195835 h 479215"/>
              <a:gd name="connsiteX60" fmla="*/ 258850 w 426126"/>
              <a:gd name="connsiteY60" fmla="*/ 215237 h 479215"/>
              <a:gd name="connsiteX61" fmla="*/ 259458 w 426126"/>
              <a:gd name="connsiteY61" fmla="*/ 222935 h 479215"/>
              <a:gd name="connsiteX62" fmla="*/ 255297 w 426126"/>
              <a:gd name="connsiteY62" fmla="*/ 224856 h 479215"/>
              <a:gd name="connsiteX63" fmla="*/ 251753 w 426126"/>
              <a:gd name="connsiteY63" fmla="*/ 223552 h 479215"/>
              <a:gd name="connsiteX64" fmla="*/ 229009 w 426126"/>
              <a:gd name="connsiteY64" fmla="*/ 204150 h 479215"/>
              <a:gd name="connsiteX65" fmla="*/ 228400 w 426126"/>
              <a:gd name="connsiteY65" fmla="*/ 196444 h 479215"/>
              <a:gd name="connsiteX66" fmla="*/ 236106 w 426126"/>
              <a:gd name="connsiteY66" fmla="*/ 195835 h 479215"/>
              <a:gd name="connsiteX67" fmla="*/ 151270 w 426126"/>
              <a:gd name="connsiteY67" fmla="*/ 172326 h 479215"/>
              <a:gd name="connsiteX68" fmla="*/ 129253 w 426126"/>
              <a:gd name="connsiteY68" fmla="*/ 194344 h 479215"/>
              <a:gd name="connsiteX69" fmla="*/ 151270 w 426126"/>
              <a:gd name="connsiteY69" fmla="*/ 216361 h 479215"/>
              <a:gd name="connsiteX70" fmla="*/ 173287 w 426126"/>
              <a:gd name="connsiteY70" fmla="*/ 194344 h 479215"/>
              <a:gd name="connsiteX71" fmla="*/ 151270 w 426126"/>
              <a:gd name="connsiteY71" fmla="*/ 172326 h 479215"/>
              <a:gd name="connsiteX72" fmla="*/ 299761 w 426126"/>
              <a:gd name="connsiteY72" fmla="*/ 165979 h 479215"/>
              <a:gd name="connsiteX73" fmla="*/ 328220 w 426126"/>
              <a:gd name="connsiteY73" fmla="*/ 174942 h 479215"/>
              <a:gd name="connsiteX74" fmla="*/ 331788 w 426126"/>
              <a:gd name="connsiteY74" fmla="*/ 181797 h 479215"/>
              <a:gd name="connsiteX75" fmla="*/ 326580 w 426126"/>
              <a:gd name="connsiteY75" fmla="*/ 185623 h 479215"/>
              <a:gd name="connsiteX76" fmla="*/ 324933 w 426126"/>
              <a:gd name="connsiteY76" fmla="*/ 185365 h 479215"/>
              <a:gd name="connsiteX77" fmla="*/ 296474 w 426126"/>
              <a:gd name="connsiteY77" fmla="*/ 176402 h 479215"/>
              <a:gd name="connsiteX78" fmla="*/ 292906 w 426126"/>
              <a:gd name="connsiteY78" fmla="*/ 169547 h 479215"/>
              <a:gd name="connsiteX79" fmla="*/ 299761 w 426126"/>
              <a:gd name="connsiteY79" fmla="*/ 165979 h 479215"/>
              <a:gd name="connsiteX80" fmla="*/ 151270 w 426126"/>
              <a:gd name="connsiteY80" fmla="*/ 161396 h 479215"/>
              <a:gd name="connsiteX81" fmla="*/ 184217 w 426126"/>
              <a:gd name="connsiteY81" fmla="*/ 194344 h 479215"/>
              <a:gd name="connsiteX82" fmla="*/ 151270 w 426126"/>
              <a:gd name="connsiteY82" fmla="*/ 227291 h 479215"/>
              <a:gd name="connsiteX83" fmla="*/ 118322 w 426126"/>
              <a:gd name="connsiteY83" fmla="*/ 194344 h 479215"/>
              <a:gd name="connsiteX84" fmla="*/ 151270 w 426126"/>
              <a:gd name="connsiteY84" fmla="*/ 161396 h 479215"/>
              <a:gd name="connsiteX85" fmla="*/ 250550 w 426126"/>
              <a:gd name="connsiteY85" fmla="*/ 111038 h 479215"/>
              <a:gd name="connsiteX86" fmla="*/ 255578 w 426126"/>
              <a:gd name="connsiteY86" fmla="*/ 116909 h 479215"/>
              <a:gd name="connsiteX87" fmla="*/ 253275 w 426126"/>
              <a:gd name="connsiteY87" fmla="*/ 146710 h 479215"/>
              <a:gd name="connsiteX88" fmla="*/ 247833 w 426126"/>
              <a:gd name="connsiteY88" fmla="*/ 151754 h 479215"/>
              <a:gd name="connsiteX89" fmla="*/ 247404 w 426126"/>
              <a:gd name="connsiteY89" fmla="*/ 151738 h 479215"/>
              <a:gd name="connsiteX90" fmla="*/ 242376 w 426126"/>
              <a:gd name="connsiteY90" fmla="*/ 145867 h 479215"/>
              <a:gd name="connsiteX91" fmla="*/ 244679 w 426126"/>
              <a:gd name="connsiteY91" fmla="*/ 116066 h 479215"/>
              <a:gd name="connsiteX92" fmla="*/ 250550 w 426126"/>
              <a:gd name="connsiteY92" fmla="*/ 111038 h 479215"/>
              <a:gd name="connsiteX93" fmla="*/ 20417 w 426126"/>
              <a:gd name="connsiteY93" fmla="*/ 103277 h 479215"/>
              <a:gd name="connsiteX94" fmla="*/ 10931 w 426126"/>
              <a:gd name="connsiteY94" fmla="*/ 112764 h 479215"/>
              <a:gd name="connsiteX95" fmla="*/ 20417 w 426126"/>
              <a:gd name="connsiteY95" fmla="*/ 122250 h 479215"/>
              <a:gd name="connsiteX96" fmla="*/ 29903 w 426126"/>
              <a:gd name="connsiteY96" fmla="*/ 112764 h 479215"/>
              <a:gd name="connsiteX97" fmla="*/ 20417 w 426126"/>
              <a:gd name="connsiteY97" fmla="*/ 103277 h 479215"/>
              <a:gd name="connsiteX98" fmla="*/ 20417 w 426126"/>
              <a:gd name="connsiteY98" fmla="*/ 92347 h 479215"/>
              <a:gd name="connsiteX99" fmla="*/ 40833 w 426126"/>
              <a:gd name="connsiteY99" fmla="*/ 112764 h 479215"/>
              <a:gd name="connsiteX100" fmla="*/ 20417 w 426126"/>
              <a:gd name="connsiteY100" fmla="*/ 133180 h 479215"/>
              <a:gd name="connsiteX101" fmla="*/ 0 w 426126"/>
              <a:gd name="connsiteY101" fmla="*/ 112764 h 479215"/>
              <a:gd name="connsiteX102" fmla="*/ 20417 w 426126"/>
              <a:gd name="connsiteY102" fmla="*/ 92347 h 479215"/>
              <a:gd name="connsiteX103" fmla="*/ 177644 w 426126"/>
              <a:gd name="connsiteY103" fmla="*/ 65223 h 479215"/>
              <a:gd name="connsiteX104" fmla="*/ 162044 w 426126"/>
              <a:gd name="connsiteY104" fmla="*/ 83899 h 479215"/>
              <a:gd name="connsiteX105" fmla="*/ 146117 w 426126"/>
              <a:gd name="connsiteY105" fmla="*/ 109031 h 479215"/>
              <a:gd name="connsiteX106" fmla="*/ 116386 w 426126"/>
              <a:gd name="connsiteY106" fmla="*/ 110241 h 479215"/>
              <a:gd name="connsiteX107" fmla="*/ 92409 w 426126"/>
              <a:gd name="connsiteY107" fmla="*/ 114395 h 479215"/>
              <a:gd name="connsiteX108" fmla="*/ 88240 w 426126"/>
              <a:gd name="connsiteY108" fmla="*/ 138364 h 479215"/>
              <a:gd name="connsiteX109" fmla="*/ 87006 w 426126"/>
              <a:gd name="connsiteY109" fmla="*/ 168095 h 479215"/>
              <a:gd name="connsiteX110" fmla="*/ 61866 w 426126"/>
              <a:gd name="connsiteY110" fmla="*/ 184014 h 479215"/>
              <a:gd name="connsiteX111" fmla="*/ 43183 w 426126"/>
              <a:gd name="connsiteY111" fmla="*/ 199598 h 479215"/>
              <a:gd name="connsiteX112" fmla="*/ 51560 w 426126"/>
              <a:gd name="connsiteY112" fmla="*/ 222443 h 479215"/>
              <a:gd name="connsiteX113" fmla="*/ 65364 w 426126"/>
              <a:gd name="connsiteY113" fmla="*/ 248809 h 479215"/>
              <a:gd name="connsiteX114" fmla="*/ 51552 w 426126"/>
              <a:gd name="connsiteY114" fmla="*/ 275167 h 479215"/>
              <a:gd name="connsiteX115" fmla="*/ 43167 w 426126"/>
              <a:gd name="connsiteY115" fmla="*/ 298004 h 479215"/>
              <a:gd name="connsiteX116" fmla="*/ 61843 w 426126"/>
              <a:gd name="connsiteY116" fmla="*/ 313603 h 479215"/>
              <a:gd name="connsiteX117" fmla="*/ 86975 w 426126"/>
              <a:gd name="connsiteY117" fmla="*/ 329531 h 479215"/>
              <a:gd name="connsiteX118" fmla="*/ 88185 w 426126"/>
              <a:gd name="connsiteY118" fmla="*/ 359261 h 479215"/>
              <a:gd name="connsiteX119" fmla="*/ 92347 w 426126"/>
              <a:gd name="connsiteY119" fmla="*/ 383238 h 479215"/>
              <a:gd name="connsiteX120" fmla="*/ 116316 w 426126"/>
              <a:gd name="connsiteY120" fmla="*/ 387407 h 479215"/>
              <a:gd name="connsiteX121" fmla="*/ 146047 w 426126"/>
              <a:gd name="connsiteY121" fmla="*/ 388633 h 479215"/>
              <a:gd name="connsiteX122" fmla="*/ 161966 w 426126"/>
              <a:gd name="connsiteY122" fmla="*/ 413773 h 479215"/>
              <a:gd name="connsiteX123" fmla="*/ 177550 w 426126"/>
              <a:gd name="connsiteY123" fmla="*/ 432457 h 479215"/>
              <a:gd name="connsiteX124" fmla="*/ 200395 w 426126"/>
              <a:gd name="connsiteY124" fmla="*/ 424079 h 479215"/>
              <a:gd name="connsiteX125" fmla="*/ 226745 w 426126"/>
              <a:gd name="connsiteY125" fmla="*/ 410276 h 479215"/>
              <a:gd name="connsiteX126" fmla="*/ 226753 w 426126"/>
              <a:gd name="connsiteY126" fmla="*/ 410276 h 479215"/>
              <a:gd name="connsiteX127" fmla="*/ 253111 w 426126"/>
              <a:gd name="connsiteY127" fmla="*/ 424087 h 479215"/>
              <a:gd name="connsiteX128" fmla="*/ 275956 w 426126"/>
              <a:gd name="connsiteY128" fmla="*/ 432472 h 479215"/>
              <a:gd name="connsiteX129" fmla="*/ 291555 w 426126"/>
              <a:gd name="connsiteY129" fmla="*/ 413797 h 479215"/>
              <a:gd name="connsiteX130" fmla="*/ 307490 w 426126"/>
              <a:gd name="connsiteY130" fmla="*/ 388664 h 479215"/>
              <a:gd name="connsiteX131" fmla="*/ 337221 w 426126"/>
              <a:gd name="connsiteY131" fmla="*/ 387454 h 479215"/>
              <a:gd name="connsiteX132" fmla="*/ 361198 w 426126"/>
              <a:gd name="connsiteY132" fmla="*/ 383301 h 479215"/>
              <a:gd name="connsiteX133" fmla="*/ 365367 w 426126"/>
              <a:gd name="connsiteY133" fmla="*/ 359332 h 479215"/>
              <a:gd name="connsiteX134" fmla="*/ 366601 w 426126"/>
              <a:gd name="connsiteY134" fmla="*/ 329601 h 479215"/>
              <a:gd name="connsiteX135" fmla="*/ 391741 w 426126"/>
              <a:gd name="connsiteY135" fmla="*/ 313681 h 479215"/>
              <a:gd name="connsiteX136" fmla="*/ 410425 w 426126"/>
              <a:gd name="connsiteY136" fmla="*/ 298098 h 479215"/>
              <a:gd name="connsiteX137" fmla="*/ 402047 w 426126"/>
              <a:gd name="connsiteY137" fmla="*/ 275253 h 479215"/>
              <a:gd name="connsiteX138" fmla="*/ 388251 w 426126"/>
              <a:gd name="connsiteY138" fmla="*/ 248887 h 479215"/>
              <a:gd name="connsiteX139" fmla="*/ 402063 w 426126"/>
              <a:gd name="connsiteY139" fmla="*/ 222537 h 479215"/>
              <a:gd name="connsiteX140" fmla="*/ 402039 w 426126"/>
              <a:gd name="connsiteY140" fmla="*/ 222544 h 479215"/>
              <a:gd name="connsiteX141" fmla="*/ 410425 w 426126"/>
              <a:gd name="connsiteY141" fmla="*/ 199700 h 479215"/>
              <a:gd name="connsiteX142" fmla="*/ 391749 w 426126"/>
              <a:gd name="connsiteY142" fmla="*/ 184100 h 479215"/>
              <a:gd name="connsiteX143" fmla="*/ 366617 w 426126"/>
              <a:gd name="connsiteY143" fmla="*/ 168173 h 479215"/>
              <a:gd name="connsiteX144" fmla="*/ 365406 w 426126"/>
              <a:gd name="connsiteY144" fmla="*/ 138442 h 479215"/>
              <a:gd name="connsiteX145" fmla="*/ 361245 w 426126"/>
              <a:gd name="connsiteY145" fmla="*/ 114465 h 479215"/>
              <a:gd name="connsiteX146" fmla="*/ 337276 w 426126"/>
              <a:gd name="connsiteY146" fmla="*/ 110296 h 479215"/>
              <a:gd name="connsiteX147" fmla="*/ 307545 w 426126"/>
              <a:gd name="connsiteY147" fmla="*/ 109063 h 479215"/>
              <a:gd name="connsiteX148" fmla="*/ 291625 w 426126"/>
              <a:gd name="connsiteY148" fmla="*/ 83922 h 479215"/>
              <a:gd name="connsiteX149" fmla="*/ 276042 w 426126"/>
              <a:gd name="connsiteY149" fmla="*/ 65239 h 479215"/>
              <a:gd name="connsiteX150" fmla="*/ 253197 w 426126"/>
              <a:gd name="connsiteY150" fmla="*/ 73617 h 479215"/>
              <a:gd name="connsiteX151" fmla="*/ 226847 w 426126"/>
              <a:gd name="connsiteY151" fmla="*/ 87420 h 479215"/>
              <a:gd name="connsiteX152" fmla="*/ 226839 w 426126"/>
              <a:gd name="connsiteY152" fmla="*/ 87420 h 479215"/>
              <a:gd name="connsiteX153" fmla="*/ 200481 w 426126"/>
              <a:gd name="connsiteY153" fmla="*/ 73609 h 479215"/>
              <a:gd name="connsiteX154" fmla="*/ 177644 w 426126"/>
              <a:gd name="connsiteY154" fmla="*/ 65223 h 479215"/>
              <a:gd name="connsiteX155" fmla="*/ 174833 w 426126"/>
              <a:gd name="connsiteY155" fmla="*/ 54644 h 479215"/>
              <a:gd name="connsiteX156" fmla="*/ 209490 w 426126"/>
              <a:gd name="connsiteY156" fmla="*/ 67371 h 479215"/>
              <a:gd name="connsiteX157" fmla="*/ 226862 w 426126"/>
              <a:gd name="connsiteY157" fmla="*/ 76474 h 479215"/>
              <a:gd name="connsiteX158" fmla="*/ 244234 w 426126"/>
              <a:gd name="connsiteY158" fmla="*/ 67378 h 479215"/>
              <a:gd name="connsiteX159" fmla="*/ 278899 w 426126"/>
              <a:gd name="connsiteY159" fmla="*/ 54676 h 479215"/>
              <a:gd name="connsiteX160" fmla="*/ 302548 w 426126"/>
              <a:gd name="connsiteY160" fmla="*/ 83025 h 479215"/>
              <a:gd name="connsiteX161" fmla="*/ 313041 w 426126"/>
              <a:gd name="connsiteY161" fmla="*/ 99592 h 479215"/>
              <a:gd name="connsiteX162" fmla="*/ 332638 w 426126"/>
              <a:gd name="connsiteY162" fmla="*/ 100404 h 479215"/>
              <a:gd name="connsiteX163" fmla="*/ 369006 w 426126"/>
              <a:gd name="connsiteY163" fmla="*/ 106728 h 479215"/>
              <a:gd name="connsiteX164" fmla="*/ 375314 w 426126"/>
              <a:gd name="connsiteY164" fmla="*/ 143103 h 479215"/>
              <a:gd name="connsiteX165" fmla="*/ 376111 w 426126"/>
              <a:gd name="connsiteY165" fmla="*/ 162700 h 479215"/>
              <a:gd name="connsiteX166" fmla="*/ 392678 w 426126"/>
              <a:gd name="connsiteY166" fmla="*/ 173201 h 479215"/>
              <a:gd name="connsiteX167" fmla="*/ 421012 w 426126"/>
              <a:gd name="connsiteY167" fmla="*/ 196866 h 479215"/>
              <a:gd name="connsiteX168" fmla="*/ 408285 w 426126"/>
              <a:gd name="connsiteY168" fmla="*/ 231523 h 479215"/>
              <a:gd name="connsiteX169" fmla="*/ 399182 w 426126"/>
              <a:gd name="connsiteY169" fmla="*/ 248895 h 479215"/>
              <a:gd name="connsiteX170" fmla="*/ 408277 w 426126"/>
              <a:gd name="connsiteY170" fmla="*/ 266274 h 479215"/>
              <a:gd name="connsiteX171" fmla="*/ 420980 w 426126"/>
              <a:gd name="connsiteY171" fmla="*/ 300932 h 479215"/>
              <a:gd name="connsiteX172" fmla="*/ 392631 w 426126"/>
              <a:gd name="connsiteY172" fmla="*/ 324581 h 479215"/>
              <a:gd name="connsiteX173" fmla="*/ 376064 w 426126"/>
              <a:gd name="connsiteY173" fmla="*/ 335074 h 479215"/>
              <a:gd name="connsiteX174" fmla="*/ 375252 w 426126"/>
              <a:gd name="connsiteY174" fmla="*/ 354671 h 479215"/>
              <a:gd name="connsiteX175" fmla="*/ 368928 w 426126"/>
              <a:gd name="connsiteY175" fmla="*/ 391038 h 479215"/>
              <a:gd name="connsiteX176" fmla="*/ 332552 w 426126"/>
              <a:gd name="connsiteY176" fmla="*/ 397346 h 479215"/>
              <a:gd name="connsiteX177" fmla="*/ 312956 w 426126"/>
              <a:gd name="connsiteY177" fmla="*/ 398151 h 479215"/>
              <a:gd name="connsiteX178" fmla="*/ 302455 w 426126"/>
              <a:gd name="connsiteY178" fmla="*/ 414718 h 479215"/>
              <a:gd name="connsiteX179" fmla="*/ 278790 w 426126"/>
              <a:gd name="connsiteY179" fmla="*/ 443051 h 479215"/>
              <a:gd name="connsiteX180" fmla="*/ 270311 w 426126"/>
              <a:gd name="connsiteY180" fmla="*/ 444176 h 479215"/>
              <a:gd name="connsiteX181" fmla="*/ 244132 w 426126"/>
              <a:gd name="connsiteY181" fmla="*/ 430325 h 479215"/>
              <a:gd name="connsiteX182" fmla="*/ 226761 w 426126"/>
              <a:gd name="connsiteY182" fmla="*/ 421222 h 479215"/>
              <a:gd name="connsiteX183" fmla="*/ 209389 w 426126"/>
              <a:gd name="connsiteY183" fmla="*/ 430317 h 479215"/>
              <a:gd name="connsiteX184" fmla="*/ 174724 w 426126"/>
              <a:gd name="connsiteY184" fmla="*/ 443020 h 479215"/>
              <a:gd name="connsiteX185" fmla="*/ 151075 w 426126"/>
              <a:gd name="connsiteY185" fmla="*/ 414671 h 479215"/>
              <a:gd name="connsiteX186" fmla="*/ 140581 w 426126"/>
              <a:gd name="connsiteY186" fmla="*/ 398104 h 479215"/>
              <a:gd name="connsiteX187" fmla="*/ 120985 w 426126"/>
              <a:gd name="connsiteY187" fmla="*/ 397292 h 479215"/>
              <a:gd name="connsiteX188" fmla="*/ 84617 w 426126"/>
              <a:gd name="connsiteY188" fmla="*/ 390968 h 479215"/>
              <a:gd name="connsiteX189" fmla="*/ 78309 w 426126"/>
              <a:gd name="connsiteY189" fmla="*/ 354593 h 479215"/>
              <a:gd name="connsiteX190" fmla="*/ 77512 w 426126"/>
              <a:gd name="connsiteY190" fmla="*/ 334996 h 479215"/>
              <a:gd name="connsiteX191" fmla="*/ 60945 w 426126"/>
              <a:gd name="connsiteY191" fmla="*/ 324495 h 479215"/>
              <a:gd name="connsiteX192" fmla="*/ 32611 w 426126"/>
              <a:gd name="connsiteY192" fmla="*/ 300830 h 479215"/>
              <a:gd name="connsiteX193" fmla="*/ 45338 w 426126"/>
              <a:gd name="connsiteY193" fmla="*/ 266173 h 479215"/>
              <a:gd name="connsiteX194" fmla="*/ 54441 w 426126"/>
              <a:gd name="connsiteY194" fmla="*/ 248801 h 479215"/>
              <a:gd name="connsiteX195" fmla="*/ 45345 w 426126"/>
              <a:gd name="connsiteY195" fmla="*/ 231422 h 479215"/>
              <a:gd name="connsiteX196" fmla="*/ 32643 w 426126"/>
              <a:gd name="connsiteY196" fmla="*/ 196756 h 479215"/>
              <a:gd name="connsiteX197" fmla="*/ 60992 w 426126"/>
              <a:gd name="connsiteY197" fmla="*/ 173107 h 479215"/>
              <a:gd name="connsiteX198" fmla="*/ 77559 w 426126"/>
              <a:gd name="connsiteY198" fmla="*/ 162614 h 479215"/>
              <a:gd name="connsiteX199" fmla="*/ 78371 w 426126"/>
              <a:gd name="connsiteY199" fmla="*/ 143017 h 479215"/>
              <a:gd name="connsiteX200" fmla="*/ 84695 w 426126"/>
              <a:gd name="connsiteY200" fmla="*/ 106650 h 479215"/>
              <a:gd name="connsiteX201" fmla="*/ 121070 w 426126"/>
              <a:gd name="connsiteY201" fmla="*/ 100342 h 479215"/>
              <a:gd name="connsiteX202" fmla="*/ 140667 w 426126"/>
              <a:gd name="connsiteY202" fmla="*/ 99545 h 479215"/>
              <a:gd name="connsiteX203" fmla="*/ 151168 w 426126"/>
              <a:gd name="connsiteY203" fmla="*/ 82978 h 479215"/>
              <a:gd name="connsiteX204" fmla="*/ 174833 w 426126"/>
              <a:gd name="connsiteY204" fmla="*/ 54644 h 479215"/>
              <a:gd name="connsiteX205" fmla="*/ 390789 w 426126"/>
              <a:gd name="connsiteY205" fmla="*/ 10930 h 479215"/>
              <a:gd name="connsiteX206" fmla="*/ 366383 w 426126"/>
              <a:gd name="connsiteY206" fmla="*/ 35337 h 479215"/>
              <a:gd name="connsiteX207" fmla="*/ 390789 w 426126"/>
              <a:gd name="connsiteY207" fmla="*/ 59743 h 479215"/>
              <a:gd name="connsiteX208" fmla="*/ 415195 w 426126"/>
              <a:gd name="connsiteY208" fmla="*/ 35337 h 479215"/>
              <a:gd name="connsiteX209" fmla="*/ 390789 w 426126"/>
              <a:gd name="connsiteY209" fmla="*/ 10930 h 479215"/>
              <a:gd name="connsiteX210" fmla="*/ 390789 w 426126"/>
              <a:gd name="connsiteY210" fmla="*/ 0 h 479215"/>
              <a:gd name="connsiteX211" fmla="*/ 426126 w 426126"/>
              <a:gd name="connsiteY211" fmla="*/ 35345 h 479215"/>
              <a:gd name="connsiteX212" fmla="*/ 390789 w 426126"/>
              <a:gd name="connsiteY212" fmla="*/ 70681 h 479215"/>
              <a:gd name="connsiteX213" fmla="*/ 390789 w 426126"/>
              <a:gd name="connsiteY213" fmla="*/ 70673 h 479215"/>
              <a:gd name="connsiteX214" fmla="*/ 355452 w 426126"/>
              <a:gd name="connsiteY214" fmla="*/ 35337 h 479215"/>
              <a:gd name="connsiteX215" fmla="*/ 390789 w 426126"/>
              <a:gd name="connsiteY215" fmla="*/ 0 h 47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Lst>
            <a:rect l="l" t="t" r="r" b="b"/>
            <a:pathLst>
              <a:path w="426126" h="479215">
                <a:moveTo>
                  <a:pt x="390789" y="440623"/>
                </a:moveTo>
                <a:cubicBezTo>
                  <a:pt x="385558" y="440623"/>
                  <a:pt x="381303" y="444879"/>
                  <a:pt x="381303" y="450110"/>
                </a:cubicBezTo>
                <a:cubicBezTo>
                  <a:pt x="381303" y="455341"/>
                  <a:pt x="385558" y="459596"/>
                  <a:pt x="390789" y="459596"/>
                </a:cubicBezTo>
                <a:cubicBezTo>
                  <a:pt x="396020" y="459596"/>
                  <a:pt x="400275" y="455341"/>
                  <a:pt x="400275" y="450110"/>
                </a:cubicBezTo>
                <a:cubicBezTo>
                  <a:pt x="400275" y="444879"/>
                  <a:pt x="396020" y="440623"/>
                  <a:pt x="390789" y="440623"/>
                </a:cubicBezTo>
                <a:close/>
                <a:moveTo>
                  <a:pt x="390789" y="429693"/>
                </a:moveTo>
                <a:cubicBezTo>
                  <a:pt x="402047" y="429693"/>
                  <a:pt x="411205" y="438851"/>
                  <a:pt x="411205" y="450110"/>
                </a:cubicBezTo>
                <a:cubicBezTo>
                  <a:pt x="411205" y="461368"/>
                  <a:pt x="402047" y="470526"/>
                  <a:pt x="390789" y="470526"/>
                </a:cubicBezTo>
                <a:cubicBezTo>
                  <a:pt x="379530" y="470526"/>
                  <a:pt x="370372" y="461368"/>
                  <a:pt x="370372" y="450110"/>
                </a:cubicBezTo>
                <a:cubicBezTo>
                  <a:pt x="370372" y="438851"/>
                  <a:pt x="379530" y="429693"/>
                  <a:pt x="390789" y="429693"/>
                </a:cubicBezTo>
                <a:close/>
                <a:moveTo>
                  <a:pt x="35368" y="419472"/>
                </a:moveTo>
                <a:cubicBezTo>
                  <a:pt x="21908" y="419472"/>
                  <a:pt x="10962" y="430418"/>
                  <a:pt x="10962" y="443879"/>
                </a:cubicBezTo>
                <a:cubicBezTo>
                  <a:pt x="10962" y="457339"/>
                  <a:pt x="21908" y="468285"/>
                  <a:pt x="35368" y="468285"/>
                </a:cubicBezTo>
                <a:cubicBezTo>
                  <a:pt x="48828" y="468285"/>
                  <a:pt x="59774" y="457331"/>
                  <a:pt x="59774" y="443879"/>
                </a:cubicBezTo>
                <a:cubicBezTo>
                  <a:pt x="59774" y="430426"/>
                  <a:pt x="48828" y="419472"/>
                  <a:pt x="35368" y="419472"/>
                </a:cubicBezTo>
                <a:close/>
                <a:moveTo>
                  <a:pt x="35368" y="408534"/>
                </a:moveTo>
                <a:lnTo>
                  <a:pt x="35368" y="408542"/>
                </a:lnTo>
                <a:cubicBezTo>
                  <a:pt x="54848" y="408542"/>
                  <a:pt x="70705" y="424399"/>
                  <a:pt x="70705" y="443879"/>
                </a:cubicBezTo>
                <a:cubicBezTo>
                  <a:pt x="70705" y="463358"/>
                  <a:pt x="54848" y="479215"/>
                  <a:pt x="35368" y="479215"/>
                </a:cubicBezTo>
                <a:cubicBezTo>
                  <a:pt x="15888" y="479215"/>
                  <a:pt x="31" y="463366"/>
                  <a:pt x="31" y="443879"/>
                </a:cubicBezTo>
                <a:cubicBezTo>
                  <a:pt x="31" y="424391"/>
                  <a:pt x="15880" y="408534"/>
                  <a:pt x="35368" y="408534"/>
                </a:cubicBezTo>
                <a:close/>
                <a:moveTo>
                  <a:pt x="226808" y="336511"/>
                </a:moveTo>
                <a:cubicBezTo>
                  <a:pt x="222233" y="336511"/>
                  <a:pt x="218517" y="340227"/>
                  <a:pt x="218517" y="344802"/>
                </a:cubicBezTo>
                <a:cubicBezTo>
                  <a:pt x="218517" y="349377"/>
                  <a:pt x="222241" y="353094"/>
                  <a:pt x="226808" y="353094"/>
                </a:cubicBezTo>
                <a:cubicBezTo>
                  <a:pt x="231383" y="353094"/>
                  <a:pt x="235100" y="349377"/>
                  <a:pt x="235100" y="344802"/>
                </a:cubicBezTo>
                <a:cubicBezTo>
                  <a:pt x="235100" y="340227"/>
                  <a:pt x="231383" y="336511"/>
                  <a:pt x="226808" y="336511"/>
                </a:cubicBezTo>
                <a:close/>
                <a:moveTo>
                  <a:pt x="226808" y="325588"/>
                </a:moveTo>
                <a:cubicBezTo>
                  <a:pt x="237411" y="325588"/>
                  <a:pt x="246030" y="334207"/>
                  <a:pt x="246030" y="344810"/>
                </a:cubicBezTo>
                <a:cubicBezTo>
                  <a:pt x="246030" y="355413"/>
                  <a:pt x="237411" y="364032"/>
                  <a:pt x="226808" y="364032"/>
                </a:cubicBezTo>
                <a:cubicBezTo>
                  <a:pt x="216205" y="364032"/>
                  <a:pt x="207586" y="355413"/>
                  <a:pt x="207586" y="344810"/>
                </a:cubicBezTo>
                <a:cubicBezTo>
                  <a:pt x="207586" y="334207"/>
                  <a:pt x="216213" y="325588"/>
                  <a:pt x="226808" y="325588"/>
                </a:cubicBezTo>
                <a:close/>
                <a:moveTo>
                  <a:pt x="123327" y="290641"/>
                </a:moveTo>
                <a:cubicBezTo>
                  <a:pt x="126239" y="289829"/>
                  <a:pt x="129253" y="291539"/>
                  <a:pt x="130057" y="294443"/>
                </a:cubicBezTo>
                <a:lnTo>
                  <a:pt x="138052" y="323245"/>
                </a:lnTo>
                <a:cubicBezTo>
                  <a:pt x="138864" y="326157"/>
                  <a:pt x="137162" y="329171"/>
                  <a:pt x="134250" y="329975"/>
                </a:cubicBezTo>
                <a:cubicBezTo>
                  <a:pt x="133758" y="330116"/>
                  <a:pt x="133266" y="330178"/>
                  <a:pt x="132782" y="330178"/>
                </a:cubicBezTo>
                <a:cubicBezTo>
                  <a:pt x="130385" y="330178"/>
                  <a:pt x="128191" y="328593"/>
                  <a:pt x="127519" y="326173"/>
                </a:cubicBezTo>
                <a:lnTo>
                  <a:pt x="119525" y="297371"/>
                </a:lnTo>
                <a:cubicBezTo>
                  <a:pt x="118713" y="294459"/>
                  <a:pt x="120415" y="291445"/>
                  <a:pt x="123327" y="290641"/>
                </a:cubicBezTo>
                <a:close/>
                <a:moveTo>
                  <a:pt x="211544" y="254532"/>
                </a:moveTo>
                <a:cubicBezTo>
                  <a:pt x="214542" y="254422"/>
                  <a:pt x="217095" y="256772"/>
                  <a:pt x="217212" y="259786"/>
                </a:cubicBezTo>
                <a:cubicBezTo>
                  <a:pt x="217330" y="262800"/>
                  <a:pt x="214972" y="265337"/>
                  <a:pt x="211958" y="265454"/>
                </a:cubicBezTo>
                <a:lnTo>
                  <a:pt x="182086" y="266586"/>
                </a:lnTo>
                <a:cubicBezTo>
                  <a:pt x="182016" y="266586"/>
                  <a:pt x="181946" y="266586"/>
                  <a:pt x="181876" y="266586"/>
                </a:cubicBezTo>
                <a:cubicBezTo>
                  <a:pt x="178956" y="266586"/>
                  <a:pt x="176527" y="264275"/>
                  <a:pt x="176418" y="261332"/>
                </a:cubicBezTo>
                <a:cubicBezTo>
                  <a:pt x="176301" y="258318"/>
                  <a:pt x="178659" y="255781"/>
                  <a:pt x="181673" y="255664"/>
                </a:cubicBezTo>
                <a:close/>
                <a:moveTo>
                  <a:pt x="300714" y="250580"/>
                </a:moveTo>
                <a:cubicBezTo>
                  <a:pt x="280094" y="250580"/>
                  <a:pt x="263324" y="267351"/>
                  <a:pt x="263324" y="287971"/>
                </a:cubicBezTo>
                <a:cubicBezTo>
                  <a:pt x="263324" y="308590"/>
                  <a:pt x="280094" y="325361"/>
                  <a:pt x="300714" y="325361"/>
                </a:cubicBezTo>
                <a:cubicBezTo>
                  <a:pt x="321333" y="325361"/>
                  <a:pt x="338104" y="308590"/>
                  <a:pt x="338104" y="287971"/>
                </a:cubicBezTo>
                <a:cubicBezTo>
                  <a:pt x="338104" y="267351"/>
                  <a:pt x="321333" y="250580"/>
                  <a:pt x="300714" y="250580"/>
                </a:cubicBezTo>
                <a:close/>
                <a:moveTo>
                  <a:pt x="300714" y="239650"/>
                </a:moveTo>
                <a:cubicBezTo>
                  <a:pt x="327361" y="239650"/>
                  <a:pt x="349034" y="261324"/>
                  <a:pt x="349034" y="287971"/>
                </a:cubicBezTo>
                <a:cubicBezTo>
                  <a:pt x="349034" y="314618"/>
                  <a:pt x="327361" y="336291"/>
                  <a:pt x="300714" y="336291"/>
                </a:cubicBezTo>
                <a:cubicBezTo>
                  <a:pt x="274067" y="336291"/>
                  <a:pt x="252393" y="314618"/>
                  <a:pt x="252393" y="287971"/>
                </a:cubicBezTo>
                <a:cubicBezTo>
                  <a:pt x="252393" y="261324"/>
                  <a:pt x="274067" y="239650"/>
                  <a:pt x="300714" y="239650"/>
                </a:cubicBezTo>
                <a:close/>
                <a:moveTo>
                  <a:pt x="259459" y="222935"/>
                </a:moveTo>
                <a:lnTo>
                  <a:pt x="259459" y="222943"/>
                </a:lnTo>
                <a:lnTo>
                  <a:pt x="259458" y="222935"/>
                </a:lnTo>
                <a:close/>
                <a:moveTo>
                  <a:pt x="236106" y="195835"/>
                </a:moveTo>
                <a:lnTo>
                  <a:pt x="258850" y="215237"/>
                </a:lnTo>
                <a:lnTo>
                  <a:pt x="259458" y="222935"/>
                </a:lnTo>
                <a:lnTo>
                  <a:pt x="255297" y="224856"/>
                </a:lnTo>
                <a:cubicBezTo>
                  <a:pt x="254040" y="224856"/>
                  <a:pt x="252783" y="224426"/>
                  <a:pt x="251753" y="223552"/>
                </a:cubicBezTo>
                <a:lnTo>
                  <a:pt x="229009" y="204150"/>
                </a:lnTo>
                <a:cubicBezTo>
                  <a:pt x="226714" y="202191"/>
                  <a:pt x="226441" y="198740"/>
                  <a:pt x="228400" y="196444"/>
                </a:cubicBezTo>
                <a:cubicBezTo>
                  <a:pt x="230360" y="194149"/>
                  <a:pt x="233811" y="193876"/>
                  <a:pt x="236106" y="195835"/>
                </a:cubicBezTo>
                <a:close/>
                <a:moveTo>
                  <a:pt x="151270" y="172326"/>
                </a:moveTo>
                <a:cubicBezTo>
                  <a:pt x="139129" y="172326"/>
                  <a:pt x="129253" y="182203"/>
                  <a:pt x="129253" y="194344"/>
                </a:cubicBezTo>
                <a:cubicBezTo>
                  <a:pt x="129253" y="206484"/>
                  <a:pt x="139129" y="216361"/>
                  <a:pt x="151270" y="216361"/>
                </a:cubicBezTo>
                <a:cubicBezTo>
                  <a:pt x="163410" y="216361"/>
                  <a:pt x="173287" y="206484"/>
                  <a:pt x="173287" y="194344"/>
                </a:cubicBezTo>
                <a:cubicBezTo>
                  <a:pt x="173287" y="182203"/>
                  <a:pt x="163410" y="172326"/>
                  <a:pt x="151270" y="172326"/>
                </a:cubicBezTo>
                <a:close/>
                <a:moveTo>
                  <a:pt x="299761" y="165979"/>
                </a:moveTo>
                <a:lnTo>
                  <a:pt x="328220" y="174942"/>
                </a:lnTo>
                <a:cubicBezTo>
                  <a:pt x="331093" y="175848"/>
                  <a:pt x="332693" y="178916"/>
                  <a:pt x="331788" y="181797"/>
                </a:cubicBezTo>
                <a:cubicBezTo>
                  <a:pt x="331054" y="184132"/>
                  <a:pt x="328899" y="185623"/>
                  <a:pt x="326580" y="185623"/>
                </a:cubicBezTo>
                <a:cubicBezTo>
                  <a:pt x="326034" y="185623"/>
                  <a:pt x="325479" y="185537"/>
                  <a:pt x="324933" y="185365"/>
                </a:cubicBezTo>
                <a:lnTo>
                  <a:pt x="296474" y="176402"/>
                </a:lnTo>
                <a:cubicBezTo>
                  <a:pt x="293601" y="175497"/>
                  <a:pt x="292001" y="172428"/>
                  <a:pt x="292906" y="169547"/>
                </a:cubicBezTo>
                <a:cubicBezTo>
                  <a:pt x="293812" y="166674"/>
                  <a:pt x="296880" y="165074"/>
                  <a:pt x="299761" y="165979"/>
                </a:cubicBezTo>
                <a:close/>
                <a:moveTo>
                  <a:pt x="151270" y="161396"/>
                </a:moveTo>
                <a:cubicBezTo>
                  <a:pt x="169438" y="161396"/>
                  <a:pt x="184217" y="176176"/>
                  <a:pt x="184217" y="194344"/>
                </a:cubicBezTo>
                <a:cubicBezTo>
                  <a:pt x="184217" y="212512"/>
                  <a:pt x="169438" y="227291"/>
                  <a:pt x="151270" y="227291"/>
                </a:cubicBezTo>
                <a:cubicBezTo>
                  <a:pt x="133102" y="227291"/>
                  <a:pt x="118322" y="212512"/>
                  <a:pt x="118322" y="194344"/>
                </a:cubicBezTo>
                <a:cubicBezTo>
                  <a:pt x="118322" y="176176"/>
                  <a:pt x="133102" y="161396"/>
                  <a:pt x="151270" y="161396"/>
                </a:cubicBezTo>
                <a:close/>
                <a:moveTo>
                  <a:pt x="250550" y="111038"/>
                </a:moveTo>
                <a:cubicBezTo>
                  <a:pt x="253564" y="111272"/>
                  <a:pt x="255812" y="113903"/>
                  <a:pt x="255578" y="116909"/>
                </a:cubicBezTo>
                <a:lnTo>
                  <a:pt x="253275" y="146710"/>
                </a:lnTo>
                <a:cubicBezTo>
                  <a:pt x="253056" y="149576"/>
                  <a:pt x="250660" y="151754"/>
                  <a:pt x="247833" y="151754"/>
                </a:cubicBezTo>
                <a:cubicBezTo>
                  <a:pt x="247693" y="151754"/>
                  <a:pt x="247544" y="151746"/>
                  <a:pt x="247404" y="151738"/>
                </a:cubicBezTo>
                <a:cubicBezTo>
                  <a:pt x="244390" y="151504"/>
                  <a:pt x="242142" y="148873"/>
                  <a:pt x="242376" y="145867"/>
                </a:cubicBezTo>
                <a:lnTo>
                  <a:pt x="244679" y="116066"/>
                </a:lnTo>
                <a:cubicBezTo>
                  <a:pt x="244913" y="113052"/>
                  <a:pt x="247552" y="110804"/>
                  <a:pt x="250550" y="111038"/>
                </a:cubicBezTo>
                <a:close/>
                <a:moveTo>
                  <a:pt x="20417" y="103277"/>
                </a:moveTo>
                <a:cubicBezTo>
                  <a:pt x="15186" y="103277"/>
                  <a:pt x="10931" y="107533"/>
                  <a:pt x="10931" y="112764"/>
                </a:cubicBezTo>
                <a:cubicBezTo>
                  <a:pt x="10931" y="117995"/>
                  <a:pt x="15186" y="122250"/>
                  <a:pt x="20417" y="122250"/>
                </a:cubicBezTo>
                <a:cubicBezTo>
                  <a:pt x="25648" y="122250"/>
                  <a:pt x="29903" y="117995"/>
                  <a:pt x="29903" y="112764"/>
                </a:cubicBezTo>
                <a:cubicBezTo>
                  <a:pt x="29903" y="107533"/>
                  <a:pt x="25648" y="103277"/>
                  <a:pt x="20417" y="103277"/>
                </a:cubicBezTo>
                <a:close/>
                <a:moveTo>
                  <a:pt x="20417" y="92347"/>
                </a:moveTo>
                <a:cubicBezTo>
                  <a:pt x="31675" y="92347"/>
                  <a:pt x="40833" y="101505"/>
                  <a:pt x="40833" y="112764"/>
                </a:cubicBezTo>
                <a:cubicBezTo>
                  <a:pt x="40833" y="124022"/>
                  <a:pt x="31675" y="133180"/>
                  <a:pt x="20417" y="133180"/>
                </a:cubicBezTo>
                <a:cubicBezTo>
                  <a:pt x="9158" y="133180"/>
                  <a:pt x="0" y="124022"/>
                  <a:pt x="0" y="112764"/>
                </a:cubicBezTo>
                <a:cubicBezTo>
                  <a:pt x="0" y="101505"/>
                  <a:pt x="9158" y="92347"/>
                  <a:pt x="20417" y="92347"/>
                </a:cubicBezTo>
                <a:close/>
                <a:moveTo>
                  <a:pt x="177644" y="65223"/>
                </a:moveTo>
                <a:cubicBezTo>
                  <a:pt x="170695" y="67082"/>
                  <a:pt x="162950" y="72969"/>
                  <a:pt x="162044" y="83899"/>
                </a:cubicBezTo>
                <a:cubicBezTo>
                  <a:pt x="161185" y="94377"/>
                  <a:pt x="155228" y="103777"/>
                  <a:pt x="146117" y="109031"/>
                </a:cubicBezTo>
                <a:cubicBezTo>
                  <a:pt x="137006" y="114286"/>
                  <a:pt x="125895" y="114739"/>
                  <a:pt x="116386" y="110241"/>
                </a:cubicBezTo>
                <a:cubicBezTo>
                  <a:pt x="106463" y="105549"/>
                  <a:pt x="97500" y="109312"/>
                  <a:pt x="92409" y="114395"/>
                </a:cubicBezTo>
                <a:cubicBezTo>
                  <a:pt x="87326" y="119478"/>
                  <a:pt x="83555" y="128449"/>
                  <a:pt x="88240" y="138364"/>
                </a:cubicBezTo>
                <a:cubicBezTo>
                  <a:pt x="92729" y="147874"/>
                  <a:pt x="92269" y="158991"/>
                  <a:pt x="87006" y="168095"/>
                </a:cubicBezTo>
                <a:cubicBezTo>
                  <a:pt x="81744" y="177206"/>
                  <a:pt x="72352" y="183156"/>
                  <a:pt x="61866" y="184014"/>
                </a:cubicBezTo>
                <a:cubicBezTo>
                  <a:pt x="50936" y="184905"/>
                  <a:pt x="45049" y="192650"/>
                  <a:pt x="43183" y="199598"/>
                </a:cubicBezTo>
                <a:cubicBezTo>
                  <a:pt x="41325" y="206547"/>
                  <a:pt x="42542" y="216197"/>
                  <a:pt x="51560" y="222443"/>
                </a:cubicBezTo>
                <a:cubicBezTo>
                  <a:pt x="60211" y="228439"/>
                  <a:pt x="65364" y="238292"/>
                  <a:pt x="65364" y="248809"/>
                </a:cubicBezTo>
                <a:cubicBezTo>
                  <a:pt x="65364" y="259326"/>
                  <a:pt x="60203" y="269179"/>
                  <a:pt x="51552" y="275167"/>
                </a:cubicBezTo>
                <a:cubicBezTo>
                  <a:pt x="42535" y="281405"/>
                  <a:pt x="41309" y="291055"/>
                  <a:pt x="43167" y="298004"/>
                </a:cubicBezTo>
                <a:cubicBezTo>
                  <a:pt x="45025" y="304953"/>
                  <a:pt x="50912" y="312698"/>
                  <a:pt x="61843" y="313603"/>
                </a:cubicBezTo>
                <a:cubicBezTo>
                  <a:pt x="72320" y="314470"/>
                  <a:pt x="81721" y="320419"/>
                  <a:pt x="86975" y="329531"/>
                </a:cubicBezTo>
                <a:cubicBezTo>
                  <a:pt x="92229" y="338642"/>
                  <a:pt x="92682" y="349752"/>
                  <a:pt x="88185" y="359261"/>
                </a:cubicBezTo>
                <a:cubicBezTo>
                  <a:pt x="83501" y="369185"/>
                  <a:pt x="87264" y="378156"/>
                  <a:pt x="92347" y="383238"/>
                </a:cubicBezTo>
                <a:cubicBezTo>
                  <a:pt x="97429" y="388321"/>
                  <a:pt x="106392" y="392092"/>
                  <a:pt x="116316" y="387407"/>
                </a:cubicBezTo>
                <a:cubicBezTo>
                  <a:pt x="125825" y="382910"/>
                  <a:pt x="136943" y="383371"/>
                  <a:pt x="146047" y="388633"/>
                </a:cubicBezTo>
                <a:cubicBezTo>
                  <a:pt x="155158" y="393896"/>
                  <a:pt x="161107" y="403288"/>
                  <a:pt x="161966" y="413773"/>
                </a:cubicBezTo>
                <a:cubicBezTo>
                  <a:pt x="162856" y="424704"/>
                  <a:pt x="170601" y="430591"/>
                  <a:pt x="177550" y="432457"/>
                </a:cubicBezTo>
                <a:cubicBezTo>
                  <a:pt x="184499" y="434315"/>
                  <a:pt x="194149" y="433097"/>
                  <a:pt x="200395" y="424079"/>
                </a:cubicBezTo>
                <a:cubicBezTo>
                  <a:pt x="206383" y="415436"/>
                  <a:pt x="216228" y="410276"/>
                  <a:pt x="226745" y="410276"/>
                </a:cubicBezTo>
                <a:lnTo>
                  <a:pt x="226753" y="410276"/>
                </a:lnTo>
                <a:cubicBezTo>
                  <a:pt x="237270" y="410276"/>
                  <a:pt x="247123" y="415436"/>
                  <a:pt x="253111" y="424087"/>
                </a:cubicBezTo>
                <a:cubicBezTo>
                  <a:pt x="259357" y="433105"/>
                  <a:pt x="269007" y="434330"/>
                  <a:pt x="275956" y="432472"/>
                </a:cubicBezTo>
                <a:cubicBezTo>
                  <a:pt x="282904" y="430614"/>
                  <a:pt x="290650" y="424727"/>
                  <a:pt x="291555" y="413797"/>
                </a:cubicBezTo>
                <a:cubicBezTo>
                  <a:pt x="292422" y="403319"/>
                  <a:pt x="298379" y="393919"/>
                  <a:pt x="307490" y="388664"/>
                </a:cubicBezTo>
                <a:cubicBezTo>
                  <a:pt x="316594" y="383410"/>
                  <a:pt x="327712" y="382957"/>
                  <a:pt x="337221" y="387454"/>
                </a:cubicBezTo>
                <a:cubicBezTo>
                  <a:pt x="347145" y="392147"/>
                  <a:pt x="356108" y="388383"/>
                  <a:pt x="361198" y="383301"/>
                </a:cubicBezTo>
                <a:cubicBezTo>
                  <a:pt x="366289" y="378218"/>
                  <a:pt x="370052" y="369255"/>
                  <a:pt x="365367" y="359332"/>
                </a:cubicBezTo>
                <a:cubicBezTo>
                  <a:pt x="360878" y="349822"/>
                  <a:pt x="361339" y="338704"/>
                  <a:pt x="366601" y="329601"/>
                </a:cubicBezTo>
                <a:cubicBezTo>
                  <a:pt x="371863" y="320489"/>
                  <a:pt x="381263" y="314540"/>
                  <a:pt x="391741" y="313681"/>
                </a:cubicBezTo>
                <a:cubicBezTo>
                  <a:pt x="402672" y="312783"/>
                  <a:pt x="408559" y="305046"/>
                  <a:pt x="410425" y="298098"/>
                </a:cubicBezTo>
                <a:cubicBezTo>
                  <a:pt x="412283" y="291149"/>
                  <a:pt x="411065" y="281499"/>
                  <a:pt x="402047" y="275253"/>
                </a:cubicBezTo>
                <a:cubicBezTo>
                  <a:pt x="393404" y="269257"/>
                  <a:pt x="388251" y="259404"/>
                  <a:pt x="388251" y="248887"/>
                </a:cubicBezTo>
                <a:cubicBezTo>
                  <a:pt x="388251" y="238378"/>
                  <a:pt x="393420" y="228525"/>
                  <a:pt x="402063" y="222537"/>
                </a:cubicBezTo>
                <a:lnTo>
                  <a:pt x="402039" y="222544"/>
                </a:lnTo>
                <a:cubicBezTo>
                  <a:pt x="411057" y="216298"/>
                  <a:pt x="412283" y="206648"/>
                  <a:pt x="410425" y="199700"/>
                </a:cubicBezTo>
                <a:cubicBezTo>
                  <a:pt x="408566" y="192751"/>
                  <a:pt x="402679" y="185006"/>
                  <a:pt x="391749" y="184100"/>
                </a:cubicBezTo>
                <a:cubicBezTo>
                  <a:pt x="381271" y="183242"/>
                  <a:pt x="371871" y="177284"/>
                  <a:pt x="366617" y="168173"/>
                </a:cubicBezTo>
                <a:cubicBezTo>
                  <a:pt x="361362" y="159062"/>
                  <a:pt x="360909" y="147952"/>
                  <a:pt x="365406" y="138442"/>
                </a:cubicBezTo>
                <a:cubicBezTo>
                  <a:pt x="370091" y="128519"/>
                  <a:pt x="366328" y="119556"/>
                  <a:pt x="361245" y="114465"/>
                </a:cubicBezTo>
                <a:cubicBezTo>
                  <a:pt x="356162" y="109383"/>
                  <a:pt x="347192" y="105612"/>
                  <a:pt x="337276" y="110296"/>
                </a:cubicBezTo>
                <a:cubicBezTo>
                  <a:pt x="327766" y="114785"/>
                  <a:pt x="316649" y="114325"/>
                  <a:pt x="307545" y="109063"/>
                </a:cubicBezTo>
                <a:cubicBezTo>
                  <a:pt x="298434" y="103800"/>
                  <a:pt x="292484" y="94408"/>
                  <a:pt x="291625" y="83922"/>
                </a:cubicBezTo>
                <a:cubicBezTo>
                  <a:pt x="290728" y="72992"/>
                  <a:pt x="282990" y="67105"/>
                  <a:pt x="276042" y="65239"/>
                </a:cubicBezTo>
                <a:cubicBezTo>
                  <a:pt x="269093" y="63381"/>
                  <a:pt x="259443" y="64599"/>
                  <a:pt x="253197" y="73617"/>
                </a:cubicBezTo>
                <a:cubicBezTo>
                  <a:pt x="247209" y="82259"/>
                  <a:pt x="237355" y="87420"/>
                  <a:pt x="226847" y="87420"/>
                </a:cubicBezTo>
                <a:lnTo>
                  <a:pt x="226839" y="87420"/>
                </a:lnTo>
                <a:cubicBezTo>
                  <a:pt x="216322" y="87420"/>
                  <a:pt x="206469" y="82259"/>
                  <a:pt x="200481" y="73609"/>
                </a:cubicBezTo>
                <a:cubicBezTo>
                  <a:pt x="194242" y="64591"/>
                  <a:pt x="184592" y="63365"/>
                  <a:pt x="177644" y="65223"/>
                </a:cubicBezTo>
                <a:close/>
                <a:moveTo>
                  <a:pt x="174833" y="54644"/>
                </a:moveTo>
                <a:cubicBezTo>
                  <a:pt x="188082" y="51100"/>
                  <a:pt x="201683" y="56097"/>
                  <a:pt x="209490" y="67371"/>
                </a:cubicBezTo>
                <a:cubicBezTo>
                  <a:pt x="213496" y="73156"/>
                  <a:pt x="219828" y="76474"/>
                  <a:pt x="226862" y="76474"/>
                </a:cubicBezTo>
                <a:cubicBezTo>
                  <a:pt x="233897" y="76474"/>
                  <a:pt x="240229" y="73156"/>
                  <a:pt x="244234" y="67378"/>
                </a:cubicBezTo>
                <a:cubicBezTo>
                  <a:pt x="252049" y="56112"/>
                  <a:pt x="265658" y="51123"/>
                  <a:pt x="278899" y="54676"/>
                </a:cubicBezTo>
                <a:cubicBezTo>
                  <a:pt x="292141" y="58228"/>
                  <a:pt x="301424" y="69354"/>
                  <a:pt x="302548" y="83025"/>
                </a:cubicBezTo>
                <a:cubicBezTo>
                  <a:pt x="303126" y="90036"/>
                  <a:pt x="306952" y="96071"/>
                  <a:pt x="313041" y="99592"/>
                </a:cubicBezTo>
                <a:cubicBezTo>
                  <a:pt x="319131" y="103113"/>
                  <a:pt x="326275" y="103410"/>
                  <a:pt x="332638" y="100404"/>
                </a:cubicBezTo>
                <a:cubicBezTo>
                  <a:pt x="345037" y="94548"/>
                  <a:pt x="359309" y="97031"/>
                  <a:pt x="369006" y="106728"/>
                </a:cubicBezTo>
                <a:cubicBezTo>
                  <a:pt x="378703" y="116425"/>
                  <a:pt x="381178" y="130705"/>
                  <a:pt x="375314" y="143103"/>
                </a:cubicBezTo>
                <a:cubicBezTo>
                  <a:pt x="372300" y="149466"/>
                  <a:pt x="372597" y="156602"/>
                  <a:pt x="376111" y="162700"/>
                </a:cubicBezTo>
                <a:cubicBezTo>
                  <a:pt x="379632" y="168798"/>
                  <a:pt x="385667" y="172623"/>
                  <a:pt x="392678" y="173201"/>
                </a:cubicBezTo>
                <a:cubicBezTo>
                  <a:pt x="406341" y="174333"/>
                  <a:pt x="417467" y="183616"/>
                  <a:pt x="421012" y="196866"/>
                </a:cubicBezTo>
                <a:cubicBezTo>
                  <a:pt x="424556" y="210115"/>
                  <a:pt x="419559" y="223716"/>
                  <a:pt x="408285" y="231523"/>
                </a:cubicBezTo>
                <a:cubicBezTo>
                  <a:pt x="402500" y="235528"/>
                  <a:pt x="399182" y="241860"/>
                  <a:pt x="399182" y="248895"/>
                </a:cubicBezTo>
                <a:cubicBezTo>
                  <a:pt x="399182" y="255929"/>
                  <a:pt x="402492" y="262269"/>
                  <a:pt x="408277" y="266274"/>
                </a:cubicBezTo>
                <a:cubicBezTo>
                  <a:pt x="419544" y="274082"/>
                  <a:pt x="424533" y="287690"/>
                  <a:pt x="420980" y="300932"/>
                </a:cubicBezTo>
                <a:cubicBezTo>
                  <a:pt x="417428" y="314173"/>
                  <a:pt x="406294" y="323456"/>
                  <a:pt x="392631" y="324581"/>
                </a:cubicBezTo>
                <a:cubicBezTo>
                  <a:pt x="385620" y="325158"/>
                  <a:pt x="379585" y="328984"/>
                  <a:pt x="376064" y="335074"/>
                </a:cubicBezTo>
                <a:cubicBezTo>
                  <a:pt x="372543" y="341164"/>
                  <a:pt x="372246" y="348308"/>
                  <a:pt x="375252" y="354671"/>
                </a:cubicBezTo>
                <a:cubicBezTo>
                  <a:pt x="381107" y="367069"/>
                  <a:pt x="378625" y="381341"/>
                  <a:pt x="368928" y="391038"/>
                </a:cubicBezTo>
                <a:cubicBezTo>
                  <a:pt x="359231" y="400735"/>
                  <a:pt x="344951" y="403210"/>
                  <a:pt x="332552" y="397346"/>
                </a:cubicBezTo>
                <a:cubicBezTo>
                  <a:pt x="326189" y="394341"/>
                  <a:pt x="319053" y="394637"/>
                  <a:pt x="312956" y="398151"/>
                </a:cubicBezTo>
                <a:cubicBezTo>
                  <a:pt x="306858" y="401672"/>
                  <a:pt x="303032" y="407707"/>
                  <a:pt x="302455" y="414718"/>
                </a:cubicBezTo>
                <a:cubicBezTo>
                  <a:pt x="301322" y="428381"/>
                  <a:pt x="292039" y="439507"/>
                  <a:pt x="278790" y="443051"/>
                </a:cubicBezTo>
                <a:cubicBezTo>
                  <a:pt x="275964" y="443809"/>
                  <a:pt x="273114" y="444176"/>
                  <a:pt x="270311" y="444176"/>
                </a:cubicBezTo>
                <a:cubicBezTo>
                  <a:pt x="259997" y="444176"/>
                  <a:pt x="250269" y="439195"/>
                  <a:pt x="244132" y="430325"/>
                </a:cubicBezTo>
                <a:cubicBezTo>
                  <a:pt x="240127" y="424540"/>
                  <a:pt x="233795" y="421222"/>
                  <a:pt x="226761" y="421222"/>
                </a:cubicBezTo>
                <a:cubicBezTo>
                  <a:pt x="219726" y="421222"/>
                  <a:pt x="213394" y="424532"/>
                  <a:pt x="209389" y="430317"/>
                </a:cubicBezTo>
                <a:cubicBezTo>
                  <a:pt x="201574" y="441584"/>
                  <a:pt x="187973" y="446573"/>
                  <a:pt x="174724" y="443020"/>
                </a:cubicBezTo>
                <a:cubicBezTo>
                  <a:pt x="161482" y="439468"/>
                  <a:pt x="152199" y="428342"/>
                  <a:pt x="151075" y="414671"/>
                </a:cubicBezTo>
                <a:cubicBezTo>
                  <a:pt x="150497" y="407660"/>
                  <a:pt x="146671" y="401625"/>
                  <a:pt x="140581" y="398104"/>
                </a:cubicBezTo>
                <a:cubicBezTo>
                  <a:pt x="134484" y="394583"/>
                  <a:pt x="127348" y="394286"/>
                  <a:pt x="120985" y="397292"/>
                </a:cubicBezTo>
                <a:cubicBezTo>
                  <a:pt x="108586" y="403147"/>
                  <a:pt x="94314" y="400665"/>
                  <a:pt x="84617" y="390968"/>
                </a:cubicBezTo>
                <a:cubicBezTo>
                  <a:pt x="74920" y="381271"/>
                  <a:pt x="72445" y="366991"/>
                  <a:pt x="78309" y="354593"/>
                </a:cubicBezTo>
                <a:cubicBezTo>
                  <a:pt x="81322" y="348229"/>
                  <a:pt x="81034" y="341093"/>
                  <a:pt x="77512" y="334996"/>
                </a:cubicBezTo>
                <a:cubicBezTo>
                  <a:pt x="73991" y="328898"/>
                  <a:pt x="67956" y="325072"/>
                  <a:pt x="60945" y="324495"/>
                </a:cubicBezTo>
                <a:cubicBezTo>
                  <a:pt x="47282" y="323363"/>
                  <a:pt x="36156" y="314079"/>
                  <a:pt x="32611" y="300830"/>
                </a:cubicBezTo>
                <a:cubicBezTo>
                  <a:pt x="29067" y="287581"/>
                  <a:pt x="34064" y="273980"/>
                  <a:pt x="45338" y="266173"/>
                </a:cubicBezTo>
                <a:cubicBezTo>
                  <a:pt x="51123" y="262167"/>
                  <a:pt x="54441" y="255843"/>
                  <a:pt x="54441" y="248801"/>
                </a:cubicBezTo>
                <a:cubicBezTo>
                  <a:pt x="54441" y="241759"/>
                  <a:pt x="51131" y="235427"/>
                  <a:pt x="45345" y="231422"/>
                </a:cubicBezTo>
                <a:cubicBezTo>
                  <a:pt x="34079" y="223606"/>
                  <a:pt x="29090" y="209998"/>
                  <a:pt x="32643" y="196756"/>
                </a:cubicBezTo>
                <a:cubicBezTo>
                  <a:pt x="36195" y="183515"/>
                  <a:pt x="47321" y="174232"/>
                  <a:pt x="60992" y="173107"/>
                </a:cubicBezTo>
                <a:cubicBezTo>
                  <a:pt x="68003" y="172530"/>
                  <a:pt x="74038" y="168704"/>
                  <a:pt x="77559" y="162614"/>
                </a:cubicBezTo>
                <a:cubicBezTo>
                  <a:pt x="81080" y="156524"/>
                  <a:pt x="81377" y="149380"/>
                  <a:pt x="78371" y="143017"/>
                </a:cubicBezTo>
                <a:cubicBezTo>
                  <a:pt x="72516" y="130619"/>
                  <a:pt x="74998" y="116347"/>
                  <a:pt x="84695" y="106650"/>
                </a:cubicBezTo>
                <a:cubicBezTo>
                  <a:pt x="94392" y="96953"/>
                  <a:pt x="108672" y="94478"/>
                  <a:pt x="121070" y="100342"/>
                </a:cubicBezTo>
                <a:cubicBezTo>
                  <a:pt x="127434" y="103355"/>
                  <a:pt x="134570" y="103059"/>
                  <a:pt x="140667" y="99545"/>
                </a:cubicBezTo>
                <a:cubicBezTo>
                  <a:pt x="146765" y="96024"/>
                  <a:pt x="150591" y="89989"/>
                  <a:pt x="151168" y="82978"/>
                </a:cubicBezTo>
                <a:cubicBezTo>
                  <a:pt x="152300" y="69315"/>
                  <a:pt x="161584" y="58189"/>
                  <a:pt x="174833" y="54644"/>
                </a:cubicBezTo>
                <a:close/>
                <a:moveTo>
                  <a:pt x="390789" y="10930"/>
                </a:moveTo>
                <a:cubicBezTo>
                  <a:pt x="377336" y="10930"/>
                  <a:pt x="366383" y="21877"/>
                  <a:pt x="366383" y="35337"/>
                </a:cubicBezTo>
                <a:cubicBezTo>
                  <a:pt x="366383" y="48797"/>
                  <a:pt x="377329" y="59743"/>
                  <a:pt x="390789" y="59743"/>
                </a:cubicBezTo>
                <a:cubicBezTo>
                  <a:pt x="404249" y="59743"/>
                  <a:pt x="415195" y="48797"/>
                  <a:pt x="415195" y="35337"/>
                </a:cubicBezTo>
                <a:cubicBezTo>
                  <a:pt x="415195" y="21877"/>
                  <a:pt x="404249" y="10930"/>
                  <a:pt x="390789" y="10930"/>
                </a:cubicBezTo>
                <a:close/>
                <a:moveTo>
                  <a:pt x="390789" y="0"/>
                </a:moveTo>
                <a:cubicBezTo>
                  <a:pt x="410276" y="0"/>
                  <a:pt x="426126" y="15865"/>
                  <a:pt x="426126" y="35345"/>
                </a:cubicBezTo>
                <a:cubicBezTo>
                  <a:pt x="426126" y="54824"/>
                  <a:pt x="410276" y="70681"/>
                  <a:pt x="390789" y="70681"/>
                </a:cubicBezTo>
                <a:lnTo>
                  <a:pt x="390789" y="70673"/>
                </a:lnTo>
                <a:cubicBezTo>
                  <a:pt x="371309" y="70673"/>
                  <a:pt x="355452" y="54816"/>
                  <a:pt x="355452" y="35337"/>
                </a:cubicBezTo>
                <a:cubicBezTo>
                  <a:pt x="355452" y="15857"/>
                  <a:pt x="371301" y="0"/>
                  <a:pt x="390789" y="0"/>
                </a:cubicBezTo>
                <a:close/>
              </a:path>
            </a:pathLst>
          </a:custGeom>
          <a:solidFill>
            <a:schemeClr val="bg1"/>
          </a:solidFill>
          <a:ln w="768" cap="flat">
            <a:noFill/>
            <a:prstDash val="solid"/>
            <a:miter/>
          </a:ln>
        </p:spPr>
        <p:txBody>
          <a:bodyPr rtlCol="0" anchor="ctr"/>
          <a:lstStyle/>
          <a:p>
            <a:endParaRPr lang="en-GB" sz="1200" noProof="0" dirty="0">
              <a:solidFill>
                <a:schemeClr val="bg1"/>
              </a:solidFill>
            </a:endParaRPr>
          </a:p>
        </p:txBody>
      </p:sp>
      <p:sp>
        <p:nvSpPr>
          <p:cNvPr id="61" name="Graphic 312">
            <a:extLst>
              <a:ext uri="{FF2B5EF4-FFF2-40B4-BE49-F238E27FC236}">
                <a16:creationId xmlns:a16="http://schemas.microsoft.com/office/drawing/2014/main" id="{A6439945-51B8-3185-63EF-C7E7A6A1B50D}"/>
              </a:ext>
            </a:extLst>
          </p:cNvPr>
          <p:cNvSpPr>
            <a:spLocks noChangeAspect="1"/>
          </p:cNvSpPr>
          <p:nvPr/>
        </p:nvSpPr>
        <p:spPr>
          <a:xfrm>
            <a:off x="4936163" y="2884108"/>
            <a:ext cx="385227" cy="547395"/>
          </a:xfrm>
          <a:custGeom>
            <a:avLst/>
            <a:gdLst>
              <a:gd name="connsiteX0" fmla="*/ 515069 w 515069"/>
              <a:gd name="connsiteY0" fmla="*/ 403768 h 731903"/>
              <a:gd name="connsiteX1" fmla="*/ 451925 w 515069"/>
              <a:gd name="connsiteY1" fmla="*/ 340623 h 731903"/>
              <a:gd name="connsiteX2" fmla="*/ 388781 w 515069"/>
              <a:gd name="connsiteY2" fmla="*/ 403768 h 731903"/>
              <a:gd name="connsiteX3" fmla="*/ 443512 w 515069"/>
              <a:gd name="connsiteY3" fmla="*/ 466335 h 731903"/>
              <a:gd name="connsiteX4" fmla="*/ 443512 w 515069"/>
              <a:gd name="connsiteY4" fmla="*/ 606132 h 731903"/>
              <a:gd name="connsiteX5" fmla="*/ 334578 w 515069"/>
              <a:gd name="connsiteY5" fmla="*/ 715066 h 731903"/>
              <a:gd name="connsiteX6" fmla="*/ 225644 w 515069"/>
              <a:gd name="connsiteY6" fmla="*/ 606132 h 731903"/>
              <a:gd name="connsiteX7" fmla="*/ 225644 w 515069"/>
              <a:gd name="connsiteY7" fmla="*/ 422841 h 731903"/>
              <a:gd name="connsiteX8" fmla="*/ 372280 w 515069"/>
              <a:gd name="connsiteY8" fmla="*/ 306323 h 731903"/>
              <a:gd name="connsiteX9" fmla="*/ 434462 w 515069"/>
              <a:gd name="connsiteY9" fmla="*/ 30851 h 731903"/>
              <a:gd name="connsiteX10" fmla="*/ 426050 w 515069"/>
              <a:gd name="connsiteY10" fmla="*/ 22438 h 731903"/>
              <a:gd name="connsiteX11" fmla="*/ 364263 w 515069"/>
              <a:gd name="connsiteY11" fmla="*/ 22438 h 731903"/>
              <a:gd name="connsiteX12" fmla="*/ 334578 w 515069"/>
              <a:gd name="connsiteY12" fmla="*/ 0 h 731903"/>
              <a:gd name="connsiteX13" fmla="*/ 303727 w 515069"/>
              <a:gd name="connsiteY13" fmla="*/ 30851 h 731903"/>
              <a:gd name="connsiteX14" fmla="*/ 334578 w 515069"/>
              <a:gd name="connsiteY14" fmla="*/ 61702 h 731903"/>
              <a:gd name="connsiteX15" fmla="*/ 364263 w 515069"/>
              <a:gd name="connsiteY15" fmla="*/ 39264 h 731903"/>
              <a:gd name="connsiteX16" fmla="*/ 417589 w 515069"/>
              <a:gd name="connsiteY16" fmla="*/ 39264 h 731903"/>
              <a:gd name="connsiteX17" fmla="*/ 357497 w 515069"/>
              <a:gd name="connsiteY17" fmla="*/ 298283 h 731903"/>
              <a:gd name="connsiteX18" fmla="*/ 217231 w 515069"/>
              <a:gd name="connsiteY18" fmla="*/ 406328 h 731903"/>
              <a:gd name="connsiteX19" fmla="*/ 76965 w 515069"/>
              <a:gd name="connsiteY19" fmla="*/ 298283 h 731903"/>
              <a:gd name="connsiteX20" fmla="*/ 16874 w 515069"/>
              <a:gd name="connsiteY20" fmla="*/ 39276 h 731903"/>
              <a:gd name="connsiteX21" fmla="*/ 76497 w 515069"/>
              <a:gd name="connsiteY21" fmla="*/ 39276 h 731903"/>
              <a:gd name="connsiteX22" fmla="*/ 106182 w 515069"/>
              <a:gd name="connsiteY22" fmla="*/ 61714 h 731903"/>
              <a:gd name="connsiteX23" fmla="*/ 137033 w 515069"/>
              <a:gd name="connsiteY23" fmla="*/ 30863 h 731903"/>
              <a:gd name="connsiteX24" fmla="*/ 106170 w 515069"/>
              <a:gd name="connsiteY24" fmla="*/ 12 h 731903"/>
              <a:gd name="connsiteX25" fmla="*/ 76485 w 515069"/>
              <a:gd name="connsiteY25" fmla="*/ 22450 h 731903"/>
              <a:gd name="connsiteX26" fmla="*/ 8413 w 515069"/>
              <a:gd name="connsiteY26" fmla="*/ 22450 h 731903"/>
              <a:gd name="connsiteX27" fmla="*/ 0 w 515069"/>
              <a:gd name="connsiteY27" fmla="*/ 30863 h 731903"/>
              <a:gd name="connsiteX28" fmla="*/ 62183 w 515069"/>
              <a:gd name="connsiteY28" fmla="*/ 306335 h 731903"/>
              <a:gd name="connsiteX29" fmla="*/ 208818 w 515069"/>
              <a:gd name="connsiteY29" fmla="*/ 422853 h 731903"/>
              <a:gd name="connsiteX30" fmla="*/ 208818 w 515069"/>
              <a:gd name="connsiteY30" fmla="*/ 606144 h 731903"/>
              <a:gd name="connsiteX31" fmla="*/ 334578 w 515069"/>
              <a:gd name="connsiteY31" fmla="*/ 731904 h 731903"/>
              <a:gd name="connsiteX32" fmla="*/ 460338 w 515069"/>
              <a:gd name="connsiteY32" fmla="*/ 606144 h 731903"/>
              <a:gd name="connsiteX33" fmla="*/ 460338 w 515069"/>
              <a:gd name="connsiteY33" fmla="*/ 466347 h 731903"/>
              <a:gd name="connsiteX34" fmla="*/ 515069 w 515069"/>
              <a:gd name="connsiteY34" fmla="*/ 403780 h 731903"/>
              <a:gd name="connsiteX35" fmla="*/ 451913 w 515069"/>
              <a:gd name="connsiteY35" fmla="*/ 450086 h 731903"/>
              <a:gd name="connsiteX36" fmla="*/ 405594 w 515069"/>
              <a:gd name="connsiteY36" fmla="*/ 403768 h 731903"/>
              <a:gd name="connsiteX37" fmla="*/ 451913 w 515069"/>
              <a:gd name="connsiteY37" fmla="*/ 357449 h 731903"/>
              <a:gd name="connsiteX38" fmla="*/ 498232 w 515069"/>
              <a:gd name="connsiteY38" fmla="*/ 403768 h 731903"/>
              <a:gd name="connsiteX39" fmla="*/ 451913 w 515069"/>
              <a:gd name="connsiteY39" fmla="*/ 450086 h 731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15069" h="731903">
                <a:moveTo>
                  <a:pt x="515069" y="403768"/>
                </a:moveTo>
                <a:cubicBezTo>
                  <a:pt x="515069" y="368951"/>
                  <a:pt x="486742" y="340623"/>
                  <a:pt x="451925" y="340623"/>
                </a:cubicBezTo>
                <a:cubicBezTo>
                  <a:pt x="417108" y="340623"/>
                  <a:pt x="388781" y="368951"/>
                  <a:pt x="388781" y="403768"/>
                </a:cubicBezTo>
                <a:cubicBezTo>
                  <a:pt x="388781" y="435736"/>
                  <a:pt x="412661" y="462213"/>
                  <a:pt x="443512" y="466335"/>
                </a:cubicBezTo>
                <a:lnTo>
                  <a:pt x="443512" y="606132"/>
                </a:lnTo>
                <a:cubicBezTo>
                  <a:pt x="443512" y="666200"/>
                  <a:pt x="394646" y="715066"/>
                  <a:pt x="334578" y="715066"/>
                </a:cubicBezTo>
                <a:cubicBezTo>
                  <a:pt x="274511" y="715066"/>
                  <a:pt x="225644" y="666200"/>
                  <a:pt x="225644" y="606132"/>
                </a:cubicBezTo>
                <a:lnTo>
                  <a:pt x="225644" y="422841"/>
                </a:lnTo>
                <a:cubicBezTo>
                  <a:pt x="281445" y="419091"/>
                  <a:pt x="333256" y="378072"/>
                  <a:pt x="372280" y="306323"/>
                </a:cubicBezTo>
                <a:cubicBezTo>
                  <a:pt x="412385" y="232603"/>
                  <a:pt x="434462" y="134774"/>
                  <a:pt x="434462" y="30851"/>
                </a:cubicBezTo>
                <a:cubicBezTo>
                  <a:pt x="434462" y="26200"/>
                  <a:pt x="430701" y="22438"/>
                  <a:pt x="426050" y="22438"/>
                </a:cubicBezTo>
                <a:lnTo>
                  <a:pt x="364263" y="22438"/>
                </a:lnTo>
                <a:cubicBezTo>
                  <a:pt x="360598" y="9494"/>
                  <a:pt x="348700" y="0"/>
                  <a:pt x="334578" y="0"/>
                </a:cubicBezTo>
                <a:cubicBezTo>
                  <a:pt x="317536" y="0"/>
                  <a:pt x="303727" y="13809"/>
                  <a:pt x="303727" y="30851"/>
                </a:cubicBezTo>
                <a:cubicBezTo>
                  <a:pt x="303727" y="47893"/>
                  <a:pt x="317536" y="61702"/>
                  <a:pt x="334578" y="61702"/>
                </a:cubicBezTo>
                <a:cubicBezTo>
                  <a:pt x="348700" y="61702"/>
                  <a:pt x="360598" y="52208"/>
                  <a:pt x="364263" y="39264"/>
                </a:cubicBezTo>
                <a:lnTo>
                  <a:pt x="417589" y="39264"/>
                </a:lnTo>
                <a:cubicBezTo>
                  <a:pt x="416435" y="137261"/>
                  <a:pt x="395198" y="228961"/>
                  <a:pt x="357497" y="298283"/>
                </a:cubicBezTo>
                <a:cubicBezTo>
                  <a:pt x="319603" y="367953"/>
                  <a:pt x="269787" y="406328"/>
                  <a:pt x="217231" y="406328"/>
                </a:cubicBezTo>
                <a:cubicBezTo>
                  <a:pt x="164675" y="406328"/>
                  <a:pt x="114871" y="367953"/>
                  <a:pt x="76965" y="298283"/>
                </a:cubicBezTo>
                <a:cubicBezTo>
                  <a:pt x="39264" y="228973"/>
                  <a:pt x="18027" y="137285"/>
                  <a:pt x="16874" y="39276"/>
                </a:cubicBezTo>
                <a:lnTo>
                  <a:pt x="76497" y="39276"/>
                </a:lnTo>
                <a:cubicBezTo>
                  <a:pt x="80162" y="52220"/>
                  <a:pt x="92060" y="61714"/>
                  <a:pt x="106182" y="61714"/>
                </a:cubicBezTo>
                <a:cubicBezTo>
                  <a:pt x="123224" y="61714"/>
                  <a:pt x="137033" y="47905"/>
                  <a:pt x="137033" y="30863"/>
                </a:cubicBezTo>
                <a:cubicBezTo>
                  <a:pt x="137033" y="13821"/>
                  <a:pt x="123212" y="12"/>
                  <a:pt x="106170" y="12"/>
                </a:cubicBezTo>
                <a:cubicBezTo>
                  <a:pt x="92048" y="12"/>
                  <a:pt x="80150" y="9506"/>
                  <a:pt x="76485" y="22450"/>
                </a:cubicBezTo>
                <a:lnTo>
                  <a:pt x="8413" y="22450"/>
                </a:lnTo>
                <a:cubicBezTo>
                  <a:pt x="3762" y="22450"/>
                  <a:pt x="0" y="26212"/>
                  <a:pt x="0" y="30863"/>
                </a:cubicBezTo>
                <a:cubicBezTo>
                  <a:pt x="0" y="134786"/>
                  <a:pt x="22090" y="232615"/>
                  <a:pt x="62183" y="306335"/>
                </a:cubicBezTo>
                <a:cubicBezTo>
                  <a:pt x="101206" y="378084"/>
                  <a:pt x="153005" y="419103"/>
                  <a:pt x="208818" y="422853"/>
                </a:cubicBezTo>
                <a:lnTo>
                  <a:pt x="208818" y="606144"/>
                </a:lnTo>
                <a:cubicBezTo>
                  <a:pt x="208818" y="675490"/>
                  <a:pt x="265232" y="731904"/>
                  <a:pt x="334578" y="731904"/>
                </a:cubicBezTo>
                <a:cubicBezTo>
                  <a:pt x="403924" y="731904"/>
                  <a:pt x="460338" y="675490"/>
                  <a:pt x="460338" y="606144"/>
                </a:cubicBezTo>
                <a:lnTo>
                  <a:pt x="460338" y="466347"/>
                </a:lnTo>
                <a:cubicBezTo>
                  <a:pt x="491189" y="462225"/>
                  <a:pt x="515069" y="435736"/>
                  <a:pt x="515069" y="403780"/>
                </a:cubicBezTo>
                <a:close/>
                <a:moveTo>
                  <a:pt x="451913" y="450086"/>
                </a:moveTo>
                <a:cubicBezTo>
                  <a:pt x="426374" y="450086"/>
                  <a:pt x="405594" y="429307"/>
                  <a:pt x="405594" y="403768"/>
                </a:cubicBezTo>
                <a:cubicBezTo>
                  <a:pt x="405594" y="378229"/>
                  <a:pt x="426374" y="357449"/>
                  <a:pt x="451913" y="357449"/>
                </a:cubicBezTo>
                <a:cubicBezTo>
                  <a:pt x="477452" y="357449"/>
                  <a:pt x="498232" y="378229"/>
                  <a:pt x="498232" y="403768"/>
                </a:cubicBezTo>
                <a:cubicBezTo>
                  <a:pt x="498232" y="429307"/>
                  <a:pt x="477452" y="450086"/>
                  <a:pt x="451913" y="450086"/>
                </a:cubicBezTo>
                <a:close/>
              </a:path>
            </a:pathLst>
          </a:custGeom>
          <a:solidFill>
            <a:schemeClr val="bg1"/>
          </a:solidFill>
          <a:ln w="1199" cap="flat">
            <a:noFill/>
            <a:prstDash val="solid"/>
            <a:miter/>
          </a:ln>
        </p:spPr>
        <p:txBody>
          <a:bodyPr rtlCol="0" anchor="ctr"/>
          <a:lstStyle/>
          <a:p>
            <a:endParaRPr lang="en-GB" sz="1200" noProof="0" dirty="0">
              <a:solidFill>
                <a:schemeClr val="bg1"/>
              </a:solidFill>
            </a:endParaRPr>
          </a:p>
        </p:txBody>
      </p:sp>
      <p:sp>
        <p:nvSpPr>
          <p:cNvPr id="62" name="Graphic 314">
            <a:extLst>
              <a:ext uri="{FF2B5EF4-FFF2-40B4-BE49-F238E27FC236}">
                <a16:creationId xmlns:a16="http://schemas.microsoft.com/office/drawing/2014/main" id="{C5A8D4FB-F400-273A-4D9B-EF85297F0788}"/>
              </a:ext>
            </a:extLst>
          </p:cNvPr>
          <p:cNvSpPr>
            <a:spLocks noChangeAspect="1"/>
          </p:cNvSpPr>
          <p:nvPr/>
        </p:nvSpPr>
        <p:spPr>
          <a:xfrm>
            <a:off x="3032485" y="2856355"/>
            <a:ext cx="434992" cy="547395"/>
          </a:xfrm>
          <a:custGeom>
            <a:avLst/>
            <a:gdLst>
              <a:gd name="connsiteX0" fmla="*/ 497007 w 595007"/>
              <a:gd name="connsiteY0" fmla="*/ 381848 h 748763"/>
              <a:gd name="connsiteX1" fmla="*/ 593860 w 595007"/>
              <a:gd name="connsiteY1" fmla="*/ 222318 h 748763"/>
              <a:gd name="connsiteX2" fmla="*/ 493305 w 595007"/>
              <a:gd name="connsiteY2" fmla="*/ 28599 h 748763"/>
              <a:gd name="connsiteX3" fmla="*/ 275931 w 595007"/>
              <a:gd name="connsiteY3" fmla="*/ 42700 h 748763"/>
              <a:gd name="connsiteX4" fmla="*/ 198856 w 595007"/>
              <a:gd name="connsiteY4" fmla="*/ 172674 h 748763"/>
              <a:gd name="connsiteX5" fmla="*/ 168357 w 595007"/>
              <a:gd name="connsiteY5" fmla="*/ 91971 h 748763"/>
              <a:gd name="connsiteX6" fmla="*/ 5187 w 595007"/>
              <a:gd name="connsiteY6" fmla="*/ 0 h 748763"/>
              <a:gd name="connsiteX7" fmla="*/ 4069 w 595007"/>
              <a:gd name="connsiteY7" fmla="*/ 8622 h 748763"/>
              <a:gd name="connsiteX8" fmla="*/ 4069 w 595007"/>
              <a:gd name="connsiteY8" fmla="*/ 17393 h 748763"/>
              <a:gd name="connsiteX9" fmla="*/ 153660 w 595007"/>
              <a:gd name="connsiteY9" fmla="*/ 101276 h 748763"/>
              <a:gd name="connsiteX10" fmla="*/ 153747 w 595007"/>
              <a:gd name="connsiteY10" fmla="*/ 101400 h 748763"/>
              <a:gd name="connsiteX11" fmla="*/ 175562 w 595007"/>
              <a:gd name="connsiteY11" fmla="*/ 148361 h 748763"/>
              <a:gd name="connsiteX12" fmla="*/ 138230 w 595007"/>
              <a:gd name="connsiteY12" fmla="*/ 137056 h 748763"/>
              <a:gd name="connsiteX13" fmla="*/ 70758 w 595007"/>
              <a:gd name="connsiteY13" fmla="*/ 204528 h 748763"/>
              <a:gd name="connsiteX14" fmla="*/ 138230 w 595007"/>
              <a:gd name="connsiteY14" fmla="*/ 272000 h 748763"/>
              <a:gd name="connsiteX15" fmla="*/ 175363 w 595007"/>
              <a:gd name="connsiteY15" fmla="*/ 260831 h 748763"/>
              <a:gd name="connsiteX16" fmla="*/ 158940 w 595007"/>
              <a:gd name="connsiteY16" fmla="*/ 297493 h 748763"/>
              <a:gd name="connsiteX17" fmla="*/ 158840 w 595007"/>
              <a:gd name="connsiteY17" fmla="*/ 297654 h 748763"/>
              <a:gd name="connsiteX18" fmla="*/ 94971 w 595007"/>
              <a:gd name="connsiteY18" fmla="*/ 369499 h 748763"/>
              <a:gd name="connsiteX19" fmla="*/ 31885 w 595007"/>
              <a:gd name="connsiteY19" fmla="*/ 438673 h 748763"/>
              <a:gd name="connsiteX20" fmla="*/ 66584 w 595007"/>
              <a:gd name="connsiteY20" fmla="*/ 695988 h 748763"/>
              <a:gd name="connsiteX21" fmla="*/ 183526 w 595007"/>
              <a:gd name="connsiteY21" fmla="*/ 745533 h 748763"/>
              <a:gd name="connsiteX22" fmla="*/ 306729 w 595007"/>
              <a:gd name="connsiteY22" fmla="*/ 714189 h 748763"/>
              <a:gd name="connsiteX23" fmla="*/ 395706 w 595007"/>
              <a:gd name="connsiteY23" fmla="*/ 575505 h 748763"/>
              <a:gd name="connsiteX24" fmla="*/ 396837 w 595007"/>
              <a:gd name="connsiteY24" fmla="*/ 581891 h 748763"/>
              <a:gd name="connsiteX25" fmla="*/ 464060 w 595007"/>
              <a:gd name="connsiteY25" fmla="*/ 698808 h 748763"/>
              <a:gd name="connsiteX26" fmla="*/ 590158 w 595007"/>
              <a:gd name="connsiteY26" fmla="*/ 748763 h 748763"/>
              <a:gd name="connsiteX27" fmla="*/ 590618 w 595007"/>
              <a:gd name="connsiteY27" fmla="*/ 744999 h 748763"/>
              <a:gd name="connsiteX28" fmla="*/ 590618 w 595007"/>
              <a:gd name="connsiteY28" fmla="*/ 731271 h 748763"/>
              <a:gd name="connsiteX29" fmla="*/ 419335 w 595007"/>
              <a:gd name="connsiteY29" fmla="*/ 600750 h 748763"/>
              <a:gd name="connsiteX30" fmla="*/ 456109 w 595007"/>
              <a:gd name="connsiteY30" fmla="*/ 611695 h 748763"/>
              <a:gd name="connsiteX31" fmla="*/ 523581 w 595007"/>
              <a:gd name="connsiteY31" fmla="*/ 544223 h 748763"/>
              <a:gd name="connsiteX32" fmla="*/ 456109 w 595007"/>
              <a:gd name="connsiteY32" fmla="*/ 476751 h 748763"/>
              <a:gd name="connsiteX33" fmla="*/ 419795 w 595007"/>
              <a:gd name="connsiteY33" fmla="*/ 487398 h 748763"/>
              <a:gd name="connsiteX34" fmla="*/ 465041 w 595007"/>
              <a:gd name="connsiteY34" fmla="*/ 412472 h 748763"/>
              <a:gd name="connsiteX35" fmla="*/ 497007 w 595007"/>
              <a:gd name="connsiteY35" fmla="*/ 381848 h 748763"/>
              <a:gd name="connsiteX36" fmla="*/ 209292 w 595007"/>
              <a:gd name="connsiteY36" fmla="*/ 204540 h 748763"/>
              <a:gd name="connsiteX37" fmla="*/ 259371 w 595007"/>
              <a:gd name="connsiteY37" fmla="*/ 154461 h 748763"/>
              <a:gd name="connsiteX38" fmla="*/ 309450 w 595007"/>
              <a:gd name="connsiteY38" fmla="*/ 204540 h 748763"/>
              <a:gd name="connsiteX39" fmla="*/ 259371 w 595007"/>
              <a:gd name="connsiteY39" fmla="*/ 254619 h 748763"/>
              <a:gd name="connsiteX40" fmla="*/ 209292 w 595007"/>
              <a:gd name="connsiteY40" fmla="*/ 204540 h 748763"/>
              <a:gd name="connsiteX41" fmla="*/ 138217 w 595007"/>
              <a:gd name="connsiteY41" fmla="*/ 254619 h 748763"/>
              <a:gd name="connsiteX42" fmla="*/ 88138 w 595007"/>
              <a:gd name="connsiteY42" fmla="*/ 204540 h 748763"/>
              <a:gd name="connsiteX43" fmla="*/ 138217 w 595007"/>
              <a:gd name="connsiteY43" fmla="*/ 154461 h 748763"/>
              <a:gd name="connsiteX44" fmla="*/ 188296 w 595007"/>
              <a:gd name="connsiteY44" fmla="*/ 204540 h 748763"/>
              <a:gd name="connsiteX45" fmla="*/ 138217 w 595007"/>
              <a:gd name="connsiteY45" fmla="*/ 254619 h 748763"/>
              <a:gd name="connsiteX46" fmla="*/ 297374 w 595007"/>
              <a:gd name="connsiteY46" fmla="*/ 699529 h 748763"/>
              <a:gd name="connsiteX47" fmla="*/ 297213 w 595007"/>
              <a:gd name="connsiteY47" fmla="*/ 699628 h 748763"/>
              <a:gd name="connsiteX48" fmla="*/ 184880 w 595007"/>
              <a:gd name="connsiteY48" fmla="*/ 728202 h 748763"/>
              <a:gd name="connsiteX49" fmla="*/ 78075 w 595007"/>
              <a:gd name="connsiteY49" fmla="*/ 682944 h 748763"/>
              <a:gd name="connsiteX50" fmla="*/ 77914 w 595007"/>
              <a:gd name="connsiteY50" fmla="*/ 682807 h 748763"/>
              <a:gd name="connsiteX51" fmla="*/ 19039 w 595007"/>
              <a:gd name="connsiteY51" fmla="*/ 571517 h 748763"/>
              <a:gd name="connsiteX52" fmla="*/ 46395 w 595007"/>
              <a:gd name="connsiteY52" fmla="*/ 448264 h 748763"/>
              <a:gd name="connsiteX53" fmla="*/ 46520 w 595007"/>
              <a:gd name="connsiteY53" fmla="*/ 448065 h 748763"/>
              <a:gd name="connsiteX54" fmla="*/ 106711 w 595007"/>
              <a:gd name="connsiteY54" fmla="*/ 382333 h 748763"/>
              <a:gd name="connsiteX55" fmla="*/ 173885 w 595007"/>
              <a:gd name="connsiteY55" fmla="*/ 306363 h 748763"/>
              <a:gd name="connsiteX56" fmla="*/ 198943 w 595007"/>
              <a:gd name="connsiteY56" fmla="*/ 235748 h 748763"/>
              <a:gd name="connsiteX57" fmla="*/ 203801 w 595007"/>
              <a:gd name="connsiteY57" fmla="*/ 257054 h 748763"/>
              <a:gd name="connsiteX58" fmla="*/ 223194 w 595007"/>
              <a:gd name="connsiteY58" fmla="*/ 302711 h 748763"/>
              <a:gd name="connsiteX59" fmla="*/ 292082 w 595007"/>
              <a:gd name="connsiteY59" fmla="*/ 381289 h 748763"/>
              <a:gd name="connsiteX60" fmla="*/ 328644 w 595007"/>
              <a:gd name="connsiteY60" fmla="*/ 416833 h 748763"/>
              <a:gd name="connsiteX61" fmla="*/ 328743 w 595007"/>
              <a:gd name="connsiteY61" fmla="*/ 416944 h 748763"/>
              <a:gd name="connsiteX62" fmla="*/ 370896 w 595007"/>
              <a:gd name="connsiteY62" fmla="*/ 487174 h 748763"/>
              <a:gd name="connsiteX63" fmla="*/ 334918 w 595007"/>
              <a:gd name="connsiteY63" fmla="*/ 476739 h 748763"/>
              <a:gd name="connsiteX64" fmla="*/ 267446 w 595007"/>
              <a:gd name="connsiteY64" fmla="*/ 544211 h 748763"/>
              <a:gd name="connsiteX65" fmla="*/ 334918 w 595007"/>
              <a:gd name="connsiteY65" fmla="*/ 611683 h 748763"/>
              <a:gd name="connsiteX66" fmla="*/ 372449 w 595007"/>
              <a:gd name="connsiteY66" fmla="*/ 600253 h 748763"/>
              <a:gd name="connsiteX67" fmla="*/ 297349 w 595007"/>
              <a:gd name="connsiteY67" fmla="*/ 699504 h 748763"/>
              <a:gd name="connsiteX68" fmla="*/ 334943 w 595007"/>
              <a:gd name="connsiteY68" fmla="*/ 594315 h 748763"/>
              <a:gd name="connsiteX69" fmla="*/ 284864 w 595007"/>
              <a:gd name="connsiteY69" fmla="*/ 544236 h 748763"/>
              <a:gd name="connsiteX70" fmla="*/ 334943 w 595007"/>
              <a:gd name="connsiteY70" fmla="*/ 494156 h 748763"/>
              <a:gd name="connsiteX71" fmla="*/ 385022 w 595007"/>
              <a:gd name="connsiteY71" fmla="*/ 544236 h 748763"/>
              <a:gd name="connsiteX72" fmla="*/ 334943 w 595007"/>
              <a:gd name="connsiteY72" fmla="*/ 594315 h 748763"/>
              <a:gd name="connsiteX73" fmla="*/ 456109 w 595007"/>
              <a:gd name="connsiteY73" fmla="*/ 494144 h 748763"/>
              <a:gd name="connsiteX74" fmla="*/ 506188 w 595007"/>
              <a:gd name="connsiteY74" fmla="*/ 544223 h 748763"/>
              <a:gd name="connsiteX75" fmla="*/ 456109 w 595007"/>
              <a:gd name="connsiteY75" fmla="*/ 594302 h 748763"/>
              <a:gd name="connsiteX76" fmla="*/ 406030 w 595007"/>
              <a:gd name="connsiteY76" fmla="*/ 544223 h 748763"/>
              <a:gd name="connsiteX77" fmla="*/ 456109 w 595007"/>
              <a:gd name="connsiteY77" fmla="*/ 494144 h 748763"/>
              <a:gd name="connsiteX78" fmla="*/ 395507 w 595007"/>
              <a:gd name="connsiteY78" fmla="*/ 514519 h 748763"/>
              <a:gd name="connsiteX79" fmla="*/ 395284 w 595007"/>
              <a:gd name="connsiteY79" fmla="*/ 514071 h 748763"/>
              <a:gd name="connsiteX80" fmla="*/ 341378 w 595007"/>
              <a:gd name="connsiteY80" fmla="*/ 404981 h 748763"/>
              <a:gd name="connsiteX81" fmla="*/ 303884 w 595007"/>
              <a:gd name="connsiteY81" fmla="*/ 368505 h 748763"/>
              <a:gd name="connsiteX82" fmla="*/ 238313 w 595007"/>
              <a:gd name="connsiteY82" fmla="*/ 294089 h 748763"/>
              <a:gd name="connsiteX83" fmla="*/ 223479 w 595007"/>
              <a:gd name="connsiteY83" fmla="*/ 261626 h 748763"/>
              <a:gd name="connsiteX84" fmla="*/ 259371 w 595007"/>
              <a:gd name="connsiteY84" fmla="*/ 272000 h 748763"/>
              <a:gd name="connsiteX85" fmla="*/ 326843 w 595007"/>
              <a:gd name="connsiteY85" fmla="*/ 204528 h 748763"/>
              <a:gd name="connsiteX86" fmla="*/ 259371 w 595007"/>
              <a:gd name="connsiteY86" fmla="*/ 137056 h 748763"/>
              <a:gd name="connsiteX87" fmla="*/ 222461 w 595007"/>
              <a:gd name="connsiteY87" fmla="*/ 148088 h 748763"/>
              <a:gd name="connsiteX88" fmla="*/ 286417 w 595007"/>
              <a:gd name="connsiteY88" fmla="*/ 56577 h 748763"/>
              <a:gd name="connsiteX89" fmla="*/ 484757 w 595007"/>
              <a:gd name="connsiteY89" fmla="*/ 43756 h 748763"/>
              <a:gd name="connsiteX90" fmla="*/ 576567 w 595007"/>
              <a:gd name="connsiteY90" fmla="*/ 220442 h 748763"/>
              <a:gd name="connsiteX91" fmla="*/ 485130 w 595007"/>
              <a:gd name="connsiteY91" fmla="*/ 369139 h 748763"/>
              <a:gd name="connsiteX92" fmla="*/ 452605 w 595007"/>
              <a:gd name="connsiteY92" fmla="*/ 400309 h 748763"/>
              <a:gd name="connsiteX93" fmla="*/ 395495 w 595007"/>
              <a:gd name="connsiteY93" fmla="*/ 514531 h 74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595007" h="748763">
                <a:moveTo>
                  <a:pt x="497007" y="381848"/>
                </a:moveTo>
                <a:cubicBezTo>
                  <a:pt x="544340" y="337658"/>
                  <a:pt x="585226" y="299493"/>
                  <a:pt x="593860" y="222318"/>
                </a:cubicBezTo>
                <a:cubicBezTo>
                  <a:pt x="602296" y="142572"/>
                  <a:pt x="563771" y="68342"/>
                  <a:pt x="493305" y="28599"/>
                </a:cubicBezTo>
                <a:cubicBezTo>
                  <a:pt x="422951" y="-11069"/>
                  <a:pt x="339651" y="-5665"/>
                  <a:pt x="275931" y="42700"/>
                </a:cubicBezTo>
                <a:cubicBezTo>
                  <a:pt x="234102" y="74255"/>
                  <a:pt x="206907" y="122036"/>
                  <a:pt x="198856" y="172674"/>
                </a:cubicBezTo>
                <a:cubicBezTo>
                  <a:pt x="194508" y="144199"/>
                  <a:pt x="184321" y="116470"/>
                  <a:pt x="168357" y="91971"/>
                </a:cubicBezTo>
                <a:cubicBezTo>
                  <a:pt x="137136" y="42265"/>
                  <a:pt x="79193" y="9603"/>
                  <a:pt x="5187" y="0"/>
                </a:cubicBezTo>
                <a:lnTo>
                  <a:pt x="4069" y="8622"/>
                </a:lnTo>
                <a:lnTo>
                  <a:pt x="4069" y="17393"/>
                </a:lnTo>
                <a:cubicBezTo>
                  <a:pt x="44134" y="22747"/>
                  <a:pt x="115706" y="40749"/>
                  <a:pt x="153660" y="101276"/>
                </a:cubicBezTo>
                <a:lnTo>
                  <a:pt x="153747" y="101400"/>
                </a:lnTo>
                <a:cubicBezTo>
                  <a:pt x="163275" y="116010"/>
                  <a:pt x="170543" y="131875"/>
                  <a:pt x="175562" y="148361"/>
                </a:cubicBezTo>
                <a:cubicBezTo>
                  <a:pt x="164866" y="141230"/>
                  <a:pt x="152020" y="137056"/>
                  <a:pt x="138230" y="137056"/>
                </a:cubicBezTo>
                <a:cubicBezTo>
                  <a:pt x="101021" y="137056"/>
                  <a:pt x="70758" y="167319"/>
                  <a:pt x="70758" y="204528"/>
                </a:cubicBezTo>
                <a:cubicBezTo>
                  <a:pt x="70758" y="241736"/>
                  <a:pt x="101021" y="272000"/>
                  <a:pt x="138230" y="272000"/>
                </a:cubicBezTo>
                <a:cubicBezTo>
                  <a:pt x="151945" y="272000"/>
                  <a:pt x="164704" y="267875"/>
                  <a:pt x="175363" y="260831"/>
                </a:cubicBezTo>
                <a:cubicBezTo>
                  <a:pt x="171326" y="273627"/>
                  <a:pt x="165872" y="285964"/>
                  <a:pt x="158940" y="297493"/>
                </a:cubicBezTo>
                <a:lnTo>
                  <a:pt x="158840" y="297654"/>
                </a:lnTo>
                <a:cubicBezTo>
                  <a:pt x="142888" y="325582"/>
                  <a:pt x="119619" y="346913"/>
                  <a:pt x="94971" y="369499"/>
                </a:cubicBezTo>
                <a:cubicBezTo>
                  <a:pt x="72336" y="390246"/>
                  <a:pt x="48917" y="411702"/>
                  <a:pt x="31885" y="438673"/>
                </a:cubicBezTo>
                <a:cubicBezTo>
                  <a:pt x="-21710" y="518817"/>
                  <a:pt x="-6143" y="634194"/>
                  <a:pt x="66584" y="695988"/>
                </a:cubicBezTo>
                <a:cubicBezTo>
                  <a:pt x="98661" y="724538"/>
                  <a:pt x="140180" y="742129"/>
                  <a:pt x="183526" y="745533"/>
                </a:cubicBezTo>
                <a:cubicBezTo>
                  <a:pt x="227144" y="748962"/>
                  <a:pt x="270887" y="737831"/>
                  <a:pt x="306729" y="714189"/>
                </a:cubicBezTo>
                <a:cubicBezTo>
                  <a:pt x="355218" y="683652"/>
                  <a:pt x="387482" y="633275"/>
                  <a:pt x="395706" y="575505"/>
                </a:cubicBezTo>
                <a:cubicBezTo>
                  <a:pt x="396041" y="577630"/>
                  <a:pt x="396427" y="579767"/>
                  <a:pt x="396837" y="581891"/>
                </a:cubicBezTo>
                <a:cubicBezTo>
                  <a:pt x="405993" y="630504"/>
                  <a:pt x="428603" y="669837"/>
                  <a:pt x="464060" y="698808"/>
                </a:cubicBezTo>
                <a:cubicBezTo>
                  <a:pt x="496970" y="725693"/>
                  <a:pt x="539396" y="742502"/>
                  <a:pt x="590158" y="748763"/>
                </a:cubicBezTo>
                <a:lnTo>
                  <a:pt x="590618" y="744999"/>
                </a:lnTo>
                <a:lnTo>
                  <a:pt x="590618" y="731271"/>
                </a:lnTo>
                <a:cubicBezTo>
                  <a:pt x="501504" y="719817"/>
                  <a:pt x="441524" y="673837"/>
                  <a:pt x="419335" y="600750"/>
                </a:cubicBezTo>
                <a:cubicBezTo>
                  <a:pt x="429920" y="607657"/>
                  <a:pt x="442555" y="611695"/>
                  <a:pt x="456109" y="611695"/>
                </a:cubicBezTo>
                <a:cubicBezTo>
                  <a:pt x="493317" y="611695"/>
                  <a:pt x="523581" y="581431"/>
                  <a:pt x="523581" y="544223"/>
                </a:cubicBezTo>
                <a:cubicBezTo>
                  <a:pt x="523581" y="507015"/>
                  <a:pt x="493317" y="476751"/>
                  <a:pt x="456109" y="476751"/>
                </a:cubicBezTo>
                <a:cubicBezTo>
                  <a:pt x="442741" y="476751"/>
                  <a:pt x="430293" y="480677"/>
                  <a:pt x="419795" y="487398"/>
                </a:cubicBezTo>
                <a:cubicBezTo>
                  <a:pt x="428728" y="459942"/>
                  <a:pt x="444033" y="434201"/>
                  <a:pt x="465041" y="412472"/>
                </a:cubicBezTo>
                <a:cubicBezTo>
                  <a:pt x="475775" y="401664"/>
                  <a:pt x="486571" y="391588"/>
                  <a:pt x="497007" y="381848"/>
                </a:cubicBezTo>
                <a:close/>
                <a:moveTo>
                  <a:pt x="209292" y="204540"/>
                </a:moveTo>
                <a:cubicBezTo>
                  <a:pt x="209292" y="176923"/>
                  <a:pt x="231754" y="154461"/>
                  <a:pt x="259371" y="154461"/>
                </a:cubicBezTo>
                <a:cubicBezTo>
                  <a:pt x="286988" y="154461"/>
                  <a:pt x="309450" y="176923"/>
                  <a:pt x="309450" y="204540"/>
                </a:cubicBezTo>
                <a:cubicBezTo>
                  <a:pt x="309450" y="232158"/>
                  <a:pt x="286988" y="254619"/>
                  <a:pt x="259371" y="254619"/>
                </a:cubicBezTo>
                <a:cubicBezTo>
                  <a:pt x="231754" y="254619"/>
                  <a:pt x="209292" y="232158"/>
                  <a:pt x="209292" y="204540"/>
                </a:cubicBezTo>
                <a:close/>
                <a:moveTo>
                  <a:pt x="138217" y="254619"/>
                </a:moveTo>
                <a:cubicBezTo>
                  <a:pt x="110600" y="254619"/>
                  <a:pt x="88138" y="232158"/>
                  <a:pt x="88138" y="204540"/>
                </a:cubicBezTo>
                <a:cubicBezTo>
                  <a:pt x="88138" y="176923"/>
                  <a:pt x="110600" y="154461"/>
                  <a:pt x="138217" y="154461"/>
                </a:cubicBezTo>
                <a:cubicBezTo>
                  <a:pt x="165835" y="154461"/>
                  <a:pt x="188296" y="176923"/>
                  <a:pt x="188296" y="204540"/>
                </a:cubicBezTo>
                <a:cubicBezTo>
                  <a:pt x="188296" y="232158"/>
                  <a:pt x="165835" y="254619"/>
                  <a:pt x="138217" y="254619"/>
                </a:cubicBezTo>
                <a:close/>
                <a:moveTo>
                  <a:pt x="297374" y="699529"/>
                </a:moveTo>
                <a:lnTo>
                  <a:pt x="297213" y="699628"/>
                </a:lnTo>
                <a:cubicBezTo>
                  <a:pt x="264576" y="721171"/>
                  <a:pt x="224685" y="731321"/>
                  <a:pt x="184880" y="728202"/>
                </a:cubicBezTo>
                <a:cubicBezTo>
                  <a:pt x="145274" y="725097"/>
                  <a:pt x="107332" y="709021"/>
                  <a:pt x="78075" y="682944"/>
                </a:cubicBezTo>
                <a:lnTo>
                  <a:pt x="77914" y="682807"/>
                </a:lnTo>
                <a:cubicBezTo>
                  <a:pt x="45836" y="655587"/>
                  <a:pt x="24928" y="616068"/>
                  <a:pt x="19039" y="571517"/>
                </a:cubicBezTo>
                <a:cubicBezTo>
                  <a:pt x="13175" y="527141"/>
                  <a:pt x="22890" y="483373"/>
                  <a:pt x="46395" y="448264"/>
                </a:cubicBezTo>
                <a:lnTo>
                  <a:pt x="46520" y="448065"/>
                </a:lnTo>
                <a:cubicBezTo>
                  <a:pt x="62322" y="423020"/>
                  <a:pt x="83877" y="403254"/>
                  <a:pt x="106711" y="382333"/>
                </a:cubicBezTo>
                <a:cubicBezTo>
                  <a:pt x="131235" y="359859"/>
                  <a:pt x="156592" y="336627"/>
                  <a:pt x="173885" y="306363"/>
                </a:cubicBezTo>
                <a:cubicBezTo>
                  <a:pt x="186843" y="284759"/>
                  <a:pt x="195179" y="260657"/>
                  <a:pt x="198943" y="235748"/>
                </a:cubicBezTo>
                <a:cubicBezTo>
                  <a:pt x="200136" y="242916"/>
                  <a:pt x="201751" y="250035"/>
                  <a:pt x="203801" y="257054"/>
                </a:cubicBezTo>
                <a:cubicBezTo>
                  <a:pt x="208298" y="272907"/>
                  <a:pt x="214845" y="288312"/>
                  <a:pt x="223194" y="302711"/>
                </a:cubicBezTo>
                <a:cubicBezTo>
                  <a:pt x="240736" y="333931"/>
                  <a:pt x="266837" y="358008"/>
                  <a:pt x="292082" y="381289"/>
                </a:cubicBezTo>
                <a:cubicBezTo>
                  <a:pt x="304456" y="392694"/>
                  <a:pt x="317239" y="404496"/>
                  <a:pt x="328644" y="416833"/>
                </a:cubicBezTo>
                <a:lnTo>
                  <a:pt x="328743" y="416944"/>
                </a:lnTo>
                <a:cubicBezTo>
                  <a:pt x="348112" y="437207"/>
                  <a:pt x="362337" y="461222"/>
                  <a:pt x="370896" y="487174"/>
                </a:cubicBezTo>
                <a:cubicBezTo>
                  <a:pt x="360473" y="480578"/>
                  <a:pt x="348137" y="476739"/>
                  <a:pt x="334918" y="476739"/>
                </a:cubicBezTo>
                <a:cubicBezTo>
                  <a:pt x="297710" y="476739"/>
                  <a:pt x="267446" y="507015"/>
                  <a:pt x="267446" y="544211"/>
                </a:cubicBezTo>
                <a:cubicBezTo>
                  <a:pt x="267446" y="581407"/>
                  <a:pt x="297710" y="611683"/>
                  <a:pt x="334918" y="611683"/>
                </a:cubicBezTo>
                <a:cubicBezTo>
                  <a:pt x="348795" y="611683"/>
                  <a:pt x="361703" y="607471"/>
                  <a:pt x="372449" y="600253"/>
                </a:cubicBezTo>
                <a:cubicBezTo>
                  <a:pt x="360088" y="641412"/>
                  <a:pt x="333738" y="676620"/>
                  <a:pt x="297349" y="699504"/>
                </a:cubicBezTo>
                <a:close/>
                <a:moveTo>
                  <a:pt x="334943" y="594315"/>
                </a:moveTo>
                <a:cubicBezTo>
                  <a:pt x="307325" y="594315"/>
                  <a:pt x="284864" y="571853"/>
                  <a:pt x="284864" y="544236"/>
                </a:cubicBezTo>
                <a:cubicBezTo>
                  <a:pt x="284864" y="516618"/>
                  <a:pt x="307325" y="494156"/>
                  <a:pt x="334943" y="494156"/>
                </a:cubicBezTo>
                <a:cubicBezTo>
                  <a:pt x="362560" y="494156"/>
                  <a:pt x="385022" y="516618"/>
                  <a:pt x="385022" y="544236"/>
                </a:cubicBezTo>
                <a:cubicBezTo>
                  <a:pt x="385022" y="571853"/>
                  <a:pt x="362560" y="594315"/>
                  <a:pt x="334943" y="594315"/>
                </a:cubicBezTo>
                <a:close/>
                <a:moveTo>
                  <a:pt x="456109" y="494144"/>
                </a:moveTo>
                <a:cubicBezTo>
                  <a:pt x="483726" y="494144"/>
                  <a:pt x="506188" y="516606"/>
                  <a:pt x="506188" y="544223"/>
                </a:cubicBezTo>
                <a:cubicBezTo>
                  <a:pt x="506188" y="571841"/>
                  <a:pt x="483726" y="594302"/>
                  <a:pt x="456109" y="594302"/>
                </a:cubicBezTo>
                <a:cubicBezTo>
                  <a:pt x="428492" y="594302"/>
                  <a:pt x="406030" y="571841"/>
                  <a:pt x="406030" y="544223"/>
                </a:cubicBezTo>
                <a:cubicBezTo>
                  <a:pt x="406030" y="516606"/>
                  <a:pt x="428492" y="494144"/>
                  <a:pt x="456109" y="494144"/>
                </a:cubicBezTo>
                <a:close/>
                <a:moveTo>
                  <a:pt x="395507" y="514519"/>
                </a:moveTo>
                <a:cubicBezTo>
                  <a:pt x="395433" y="514369"/>
                  <a:pt x="395358" y="514220"/>
                  <a:pt x="395284" y="514071"/>
                </a:cubicBezTo>
                <a:cubicBezTo>
                  <a:pt x="388910" y="473384"/>
                  <a:pt x="370399" y="435369"/>
                  <a:pt x="341378" y="404981"/>
                </a:cubicBezTo>
                <a:cubicBezTo>
                  <a:pt x="329526" y="392147"/>
                  <a:pt x="316494" y="380134"/>
                  <a:pt x="303884" y="368505"/>
                </a:cubicBezTo>
                <a:cubicBezTo>
                  <a:pt x="278515" y="345112"/>
                  <a:pt x="254563" y="323011"/>
                  <a:pt x="238313" y="294089"/>
                </a:cubicBezTo>
                <a:cubicBezTo>
                  <a:pt x="232288" y="283703"/>
                  <a:pt x="227331" y="272832"/>
                  <a:pt x="223479" y="261626"/>
                </a:cubicBezTo>
                <a:cubicBezTo>
                  <a:pt x="233878" y="268186"/>
                  <a:pt x="246190" y="272000"/>
                  <a:pt x="259371" y="272000"/>
                </a:cubicBezTo>
                <a:cubicBezTo>
                  <a:pt x="296579" y="272000"/>
                  <a:pt x="326843" y="241736"/>
                  <a:pt x="326843" y="204528"/>
                </a:cubicBezTo>
                <a:cubicBezTo>
                  <a:pt x="326843" y="167319"/>
                  <a:pt x="296579" y="137056"/>
                  <a:pt x="259371" y="137056"/>
                </a:cubicBezTo>
                <a:cubicBezTo>
                  <a:pt x="245755" y="137056"/>
                  <a:pt x="233083" y="141118"/>
                  <a:pt x="222461" y="148088"/>
                </a:cubicBezTo>
                <a:cubicBezTo>
                  <a:pt x="233791" y="112271"/>
                  <a:pt x="255793" y="79672"/>
                  <a:pt x="286417" y="56577"/>
                </a:cubicBezTo>
                <a:cubicBezTo>
                  <a:pt x="344546" y="12461"/>
                  <a:pt x="420541" y="7541"/>
                  <a:pt x="484757" y="43756"/>
                </a:cubicBezTo>
                <a:cubicBezTo>
                  <a:pt x="549074" y="80032"/>
                  <a:pt x="584257" y="147752"/>
                  <a:pt x="576567" y="220442"/>
                </a:cubicBezTo>
                <a:cubicBezTo>
                  <a:pt x="568641" y="291169"/>
                  <a:pt x="529942" y="327297"/>
                  <a:pt x="485130" y="369139"/>
                </a:cubicBezTo>
                <a:cubicBezTo>
                  <a:pt x="474570" y="378991"/>
                  <a:pt x="463662" y="389178"/>
                  <a:pt x="452605" y="400309"/>
                </a:cubicBezTo>
                <a:cubicBezTo>
                  <a:pt x="421547" y="432412"/>
                  <a:pt x="401880" y="472552"/>
                  <a:pt x="395495" y="514531"/>
                </a:cubicBezTo>
                <a:close/>
              </a:path>
            </a:pathLst>
          </a:custGeom>
          <a:solidFill>
            <a:schemeClr val="bg1"/>
          </a:solidFill>
          <a:ln w="1233" cap="flat">
            <a:noFill/>
            <a:prstDash val="solid"/>
            <a:miter/>
          </a:ln>
        </p:spPr>
        <p:txBody>
          <a:bodyPr rtlCol="0" anchor="ctr"/>
          <a:lstStyle/>
          <a:p>
            <a:endParaRPr lang="en-GB" sz="1200" noProof="0" dirty="0">
              <a:solidFill>
                <a:schemeClr val="bg1"/>
              </a:solidFill>
            </a:endParaRPr>
          </a:p>
        </p:txBody>
      </p:sp>
      <p:sp>
        <p:nvSpPr>
          <p:cNvPr id="63" name="Graphic 85">
            <a:extLst>
              <a:ext uri="{FF2B5EF4-FFF2-40B4-BE49-F238E27FC236}">
                <a16:creationId xmlns:a16="http://schemas.microsoft.com/office/drawing/2014/main" id="{91A6C121-FA94-7874-24BE-32C987C026B4}"/>
              </a:ext>
            </a:extLst>
          </p:cNvPr>
          <p:cNvSpPr>
            <a:spLocks noChangeAspect="1"/>
          </p:cNvSpPr>
          <p:nvPr/>
        </p:nvSpPr>
        <p:spPr>
          <a:xfrm>
            <a:off x="6712346" y="2871595"/>
            <a:ext cx="607679" cy="547395"/>
          </a:xfrm>
          <a:custGeom>
            <a:avLst/>
            <a:gdLst>
              <a:gd name="connsiteX0" fmla="*/ 506066 w 552902"/>
              <a:gd name="connsiteY0" fmla="*/ 303469 h 498055"/>
              <a:gd name="connsiteX1" fmla="*/ 500788 w 552902"/>
              <a:gd name="connsiteY1" fmla="*/ 303774 h 498055"/>
              <a:gd name="connsiteX2" fmla="*/ 405146 w 552902"/>
              <a:gd name="connsiteY2" fmla="*/ 243914 h 498055"/>
              <a:gd name="connsiteX3" fmla="*/ 264744 w 552902"/>
              <a:gd name="connsiteY3" fmla="*/ 243914 h 498055"/>
              <a:gd name="connsiteX4" fmla="*/ 305671 w 552902"/>
              <a:gd name="connsiteY4" fmla="*/ 202995 h 498055"/>
              <a:gd name="connsiteX5" fmla="*/ 290212 w 552902"/>
              <a:gd name="connsiteY5" fmla="*/ 202995 h 498055"/>
              <a:gd name="connsiteX6" fmla="*/ 249293 w 552902"/>
              <a:gd name="connsiteY6" fmla="*/ 243914 h 498055"/>
              <a:gd name="connsiteX7" fmla="*/ 147749 w 552902"/>
              <a:gd name="connsiteY7" fmla="*/ 243914 h 498055"/>
              <a:gd name="connsiteX8" fmla="*/ 63038 w 552902"/>
              <a:gd name="connsiteY8" fmla="*/ 192392 h 498055"/>
              <a:gd name="connsiteX9" fmla="*/ 93659 w 552902"/>
              <a:gd name="connsiteY9" fmla="*/ 148459 h 498055"/>
              <a:gd name="connsiteX10" fmla="*/ 63038 w 552902"/>
              <a:gd name="connsiteY10" fmla="*/ 104527 h 498055"/>
              <a:gd name="connsiteX11" fmla="*/ 147749 w 552902"/>
              <a:gd name="connsiteY11" fmla="*/ 53005 h 498055"/>
              <a:gd name="connsiteX12" fmla="*/ 288143 w 552902"/>
              <a:gd name="connsiteY12" fmla="*/ 53005 h 498055"/>
              <a:gd name="connsiteX13" fmla="*/ 247224 w 552902"/>
              <a:gd name="connsiteY13" fmla="*/ 93924 h 498055"/>
              <a:gd name="connsiteX14" fmla="*/ 262683 w 552902"/>
              <a:gd name="connsiteY14" fmla="*/ 93924 h 498055"/>
              <a:gd name="connsiteX15" fmla="*/ 303602 w 552902"/>
              <a:gd name="connsiteY15" fmla="*/ 53005 h 498055"/>
              <a:gd name="connsiteX16" fmla="*/ 459572 w 552902"/>
              <a:gd name="connsiteY16" fmla="*/ 53005 h 498055"/>
              <a:gd name="connsiteX17" fmla="*/ 506073 w 552902"/>
              <a:gd name="connsiteY17" fmla="*/ 94369 h 498055"/>
              <a:gd name="connsiteX18" fmla="*/ 552903 w 552902"/>
              <a:gd name="connsiteY18" fmla="*/ 47540 h 498055"/>
              <a:gd name="connsiteX19" fmla="*/ 506066 w 552902"/>
              <a:gd name="connsiteY19" fmla="*/ 718 h 498055"/>
              <a:gd name="connsiteX20" fmla="*/ 459564 w 552902"/>
              <a:gd name="connsiteY20" fmla="*/ 42082 h 498055"/>
              <a:gd name="connsiteX21" fmla="*/ 303618 w 552902"/>
              <a:gd name="connsiteY21" fmla="*/ 42082 h 498055"/>
              <a:gd name="connsiteX22" fmla="*/ 261543 w 552902"/>
              <a:gd name="connsiteY22" fmla="*/ 0 h 498055"/>
              <a:gd name="connsiteX23" fmla="*/ 246084 w 552902"/>
              <a:gd name="connsiteY23" fmla="*/ 0 h 498055"/>
              <a:gd name="connsiteX24" fmla="*/ 288167 w 552902"/>
              <a:gd name="connsiteY24" fmla="*/ 42082 h 498055"/>
              <a:gd name="connsiteX25" fmla="*/ 147749 w 552902"/>
              <a:gd name="connsiteY25" fmla="*/ 42082 h 498055"/>
              <a:gd name="connsiteX26" fmla="*/ 52107 w 552902"/>
              <a:gd name="connsiteY26" fmla="*/ 101942 h 498055"/>
              <a:gd name="connsiteX27" fmla="*/ 46829 w 552902"/>
              <a:gd name="connsiteY27" fmla="*/ 101638 h 498055"/>
              <a:gd name="connsiteX28" fmla="*/ 0 w 552902"/>
              <a:gd name="connsiteY28" fmla="*/ 148467 h 498055"/>
              <a:gd name="connsiteX29" fmla="*/ 46829 w 552902"/>
              <a:gd name="connsiteY29" fmla="*/ 195297 h 498055"/>
              <a:gd name="connsiteX30" fmla="*/ 52107 w 552902"/>
              <a:gd name="connsiteY30" fmla="*/ 194992 h 498055"/>
              <a:gd name="connsiteX31" fmla="*/ 147749 w 552902"/>
              <a:gd name="connsiteY31" fmla="*/ 254852 h 498055"/>
              <a:gd name="connsiteX32" fmla="*/ 249285 w 552902"/>
              <a:gd name="connsiteY32" fmla="*/ 254852 h 498055"/>
              <a:gd name="connsiteX33" fmla="*/ 291360 w 552902"/>
              <a:gd name="connsiteY33" fmla="*/ 296927 h 498055"/>
              <a:gd name="connsiteX34" fmla="*/ 306819 w 552902"/>
              <a:gd name="connsiteY34" fmla="*/ 296927 h 498055"/>
              <a:gd name="connsiteX35" fmla="*/ 264744 w 552902"/>
              <a:gd name="connsiteY35" fmla="*/ 254852 h 498055"/>
              <a:gd name="connsiteX36" fmla="*/ 405154 w 552902"/>
              <a:gd name="connsiteY36" fmla="*/ 254852 h 498055"/>
              <a:gd name="connsiteX37" fmla="*/ 489865 w 552902"/>
              <a:gd name="connsiteY37" fmla="*/ 306374 h 498055"/>
              <a:gd name="connsiteX38" fmla="*/ 459244 w 552902"/>
              <a:gd name="connsiteY38" fmla="*/ 350307 h 498055"/>
              <a:gd name="connsiteX39" fmla="*/ 489865 w 552902"/>
              <a:gd name="connsiteY39" fmla="*/ 394239 h 498055"/>
              <a:gd name="connsiteX40" fmla="*/ 405154 w 552902"/>
              <a:gd name="connsiteY40" fmla="*/ 445761 h 498055"/>
              <a:gd name="connsiteX41" fmla="*/ 303610 w 552902"/>
              <a:gd name="connsiteY41" fmla="*/ 445761 h 498055"/>
              <a:gd name="connsiteX42" fmla="*/ 261551 w 552902"/>
              <a:gd name="connsiteY42" fmla="*/ 403702 h 498055"/>
              <a:gd name="connsiteX43" fmla="*/ 246092 w 552902"/>
              <a:gd name="connsiteY43" fmla="*/ 403702 h 498055"/>
              <a:gd name="connsiteX44" fmla="*/ 288159 w 552902"/>
              <a:gd name="connsiteY44" fmla="*/ 445761 h 498055"/>
              <a:gd name="connsiteX45" fmla="*/ 93331 w 552902"/>
              <a:gd name="connsiteY45" fmla="*/ 445761 h 498055"/>
              <a:gd name="connsiteX46" fmla="*/ 46829 w 552902"/>
              <a:gd name="connsiteY46" fmla="*/ 404397 h 498055"/>
              <a:gd name="connsiteX47" fmla="*/ 0 w 552902"/>
              <a:gd name="connsiteY47" fmla="*/ 451226 h 498055"/>
              <a:gd name="connsiteX48" fmla="*/ 46829 w 552902"/>
              <a:gd name="connsiteY48" fmla="*/ 498056 h 498055"/>
              <a:gd name="connsiteX49" fmla="*/ 93331 w 552902"/>
              <a:gd name="connsiteY49" fmla="*/ 456691 h 498055"/>
              <a:gd name="connsiteX50" fmla="*/ 288159 w 552902"/>
              <a:gd name="connsiteY50" fmla="*/ 456691 h 498055"/>
              <a:gd name="connsiteX51" fmla="*/ 247224 w 552902"/>
              <a:gd name="connsiteY51" fmla="*/ 497626 h 498055"/>
              <a:gd name="connsiteX52" fmla="*/ 262683 w 552902"/>
              <a:gd name="connsiteY52" fmla="*/ 497626 h 498055"/>
              <a:gd name="connsiteX53" fmla="*/ 303618 w 552902"/>
              <a:gd name="connsiteY53" fmla="*/ 456691 h 498055"/>
              <a:gd name="connsiteX54" fmla="*/ 405154 w 552902"/>
              <a:gd name="connsiteY54" fmla="*/ 456691 h 498055"/>
              <a:gd name="connsiteX55" fmla="*/ 500796 w 552902"/>
              <a:gd name="connsiteY55" fmla="*/ 396831 h 498055"/>
              <a:gd name="connsiteX56" fmla="*/ 506073 w 552902"/>
              <a:gd name="connsiteY56" fmla="*/ 397136 h 498055"/>
              <a:gd name="connsiteX57" fmla="*/ 552903 w 552902"/>
              <a:gd name="connsiteY57" fmla="*/ 350307 h 498055"/>
              <a:gd name="connsiteX58" fmla="*/ 506073 w 552902"/>
              <a:gd name="connsiteY58" fmla="*/ 303477 h 498055"/>
              <a:gd name="connsiteX59" fmla="*/ 506066 w 552902"/>
              <a:gd name="connsiteY59" fmla="*/ 11649 h 498055"/>
              <a:gd name="connsiteX60" fmla="*/ 541964 w 552902"/>
              <a:gd name="connsiteY60" fmla="*/ 47548 h 498055"/>
              <a:gd name="connsiteX61" fmla="*/ 506066 w 552902"/>
              <a:gd name="connsiteY61" fmla="*/ 83446 h 498055"/>
              <a:gd name="connsiteX62" fmla="*/ 470167 w 552902"/>
              <a:gd name="connsiteY62" fmla="*/ 47548 h 498055"/>
              <a:gd name="connsiteX63" fmla="*/ 506066 w 552902"/>
              <a:gd name="connsiteY63" fmla="*/ 11649 h 498055"/>
              <a:gd name="connsiteX64" fmla="*/ 46829 w 552902"/>
              <a:gd name="connsiteY64" fmla="*/ 184358 h 498055"/>
              <a:gd name="connsiteX65" fmla="*/ 10930 w 552902"/>
              <a:gd name="connsiteY65" fmla="*/ 148459 h 498055"/>
              <a:gd name="connsiteX66" fmla="*/ 46829 w 552902"/>
              <a:gd name="connsiteY66" fmla="*/ 112561 h 498055"/>
              <a:gd name="connsiteX67" fmla="*/ 82728 w 552902"/>
              <a:gd name="connsiteY67" fmla="*/ 148459 h 498055"/>
              <a:gd name="connsiteX68" fmla="*/ 46829 w 552902"/>
              <a:gd name="connsiteY68" fmla="*/ 184358 h 498055"/>
              <a:gd name="connsiteX69" fmla="*/ 46829 w 552902"/>
              <a:gd name="connsiteY69" fmla="*/ 487109 h 498055"/>
              <a:gd name="connsiteX70" fmla="*/ 10930 w 552902"/>
              <a:gd name="connsiteY70" fmla="*/ 451211 h 498055"/>
              <a:gd name="connsiteX71" fmla="*/ 46829 w 552902"/>
              <a:gd name="connsiteY71" fmla="*/ 415312 h 498055"/>
              <a:gd name="connsiteX72" fmla="*/ 82728 w 552902"/>
              <a:gd name="connsiteY72" fmla="*/ 451211 h 498055"/>
              <a:gd name="connsiteX73" fmla="*/ 46829 w 552902"/>
              <a:gd name="connsiteY73" fmla="*/ 487109 h 498055"/>
              <a:gd name="connsiteX74" fmla="*/ 506066 w 552902"/>
              <a:gd name="connsiteY74" fmla="*/ 386198 h 498055"/>
              <a:gd name="connsiteX75" fmla="*/ 470167 w 552902"/>
              <a:gd name="connsiteY75" fmla="*/ 350299 h 498055"/>
              <a:gd name="connsiteX76" fmla="*/ 506066 w 552902"/>
              <a:gd name="connsiteY76" fmla="*/ 314400 h 498055"/>
              <a:gd name="connsiteX77" fmla="*/ 541964 w 552902"/>
              <a:gd name="connsiteY77" fmla="*/ 350299 h 498055"/>
              <a:gd name="connsiteX78" fmla="*/ 506066 w 552902"/>
              <a:gd name="connsiteY78" fmla="*/ 386198 h 498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52902" h="498055">
                <a:moveTo>
                  <a:pt x="506066" y="303469"/>
                </a:moveTo>
                <a:cubicBezTo>
                  <a:pt x="504278" y="303469"/>
                  <a:pt x="502521" y="303579"/>
                  <a:pt x="500788" y="303774"/>
                </a:cubicBezTo>
                <a:cubicBezTo>
                  <a:pt x="483494" y="268367"/>
                  <a:pt x="447135" y="243914"/>
                  <a:pt x="405146" y="243914"/>
                </a:cubicBezTo>
                <a:lnTo>
                  <a:pt x="264744" y="243914"/>
                </a:lnTo>
                <a:lnTo>
                  <a:pt x="305671" y="202995"/>
                </a:lnTo>
                <a:lnTo>
                  <a:pt x="290212" y="202995"/>
                </a:lnTo>
                <a:lnTo>
                  <a:pt x="249293" y="243914"/>
                </a:lnTo>
                <a:lnTo>
                  <a:pt x="147749" y="243914"/>
                </a:lnTo>
                <a:cubicBezTo>
                  <a:pt x="110952" y="243914"/>
                  <a:pt x="78965" y="222974"/>
                  <a:pt x="63038" y="192392"/>
                </a:cubicBezTo>
                <a:cubicBezTo>
                  <a:pt x="80893" y="185779"/>
                  <a:pt x="93659" y="168587"/>
                  <a:pt x="93659" y="148459"/>
                </a:cubicBezTo>
                <a:cubicBezTo>
                  <a:pt x="93659" y="128332"/>
                  <a:pt x="80893" y="111132"/>
                  <a:pt x="63038" y="104527"/>
                </a:cubicBezTo>
                <a:cubicBezTo>
                  <a:pt x="78965" y="73945"/>
                  <a:pt x="110944" y="53005"/>
                  <a:pt x="147749" y="53005"/>
                </a:cubicBezTo>
                <a:lnTo>
                  <a:pt x="288143" y="53005"/>
                </a:lnTo>
                <a:lnTo>
                  <a:pt x="247224" y="93924"/>
                </a:lnTo>
                <a:lnTo>
                  <a:pt x="262683" y="93924"/>
                </a:lnTo>
                <a:lnTo>
                  <a:pt x="303602" y="53005"/>
                </a:lnTo>
                <a:lnTo>
                  <a:pt x="459572" y="53005"/>
                </a:lnTo>
                <a:cubicBezTo>
                  <a:pt x="462289" y="76256"/>
                  <a:pt x="482097" y="94369"/>
                  <a:pt x="506073" y="94369"/>
                </a:cubicBezTo>
                <a:cubicBezTo>
                  <a:pt x="531893" y="94369"/>
                  <a:pt x="552903" y="73359"/>
                  <a:pt x="552903" y="47540"/>
                </a:cubicBezTo>
                <a:cubicBezTo>
                  <a:pt x="552903" y="21720"/>
                  <a:pt x="531893" y="718"/>
                  <a:pt x="506066" y="718"/>
                </a:cubicBezTo>
                <a:cubicBezTo>
                  <a:pt x="482097" y="718"/>
                  <a:pt x="462281" y="18824"/>
                  <a:pt x="459564" y="42082"/>
                </a:cubicBezTo>
                <a:lnTo>
                  <a:pt x="303618" y="42082"/>
                </a:lnTo>
                <a:lnTo>
                  <a:pt x="261543" y="0"/>
                </a:lnTo>
                <a:lnTo>
                  <a:pt x="246084" y="0"/>
                </a:lnTo>
                <a:lnTo>
                  <a:pt x="288167" y="42082"/>
                </a:lnTo>
                <a:lnTo>
                  <a:pt x="147749" y="42082"/>
                </a:lnTo>
                <a:cubicBezTo>
                  <a:pt x="105768" y="42082"/>
                  <a:pt x="69401" y="66535"/>
                  <a:pt x="52107" y="101942"/>
                </a:cubicBezTo>
                <a:cubicBezTo>
                  <a:pt x="50374" y="101747"/>
                  <a:pt x="48617" y="101638"/>
                  <a:pt x="46829" y="101638"/>
                </a:cubicBezTo>
                <a:cubicBezTo>
                  <a:pt x="21010" y="101638"/>
                  <a:pt x="0" y="122648"/>
                  <a:pt x="0" y="148467"/>
                </a:cubicBezTo>
                <a:cubicBezTo>
                  <a:pt x="0" y="174287"/>
                  <a:pt x="21010" y="195297"/>
                  <a:pt x="46829" y="195297"/>
                </a:cubicBezTo>
                <a:cubicBezTo>
                  <a:pt x="48617" y="195297"/>
                  <a:pt x="50374" y="195187"/>
                  <a:pt x="52107" y="194992"/>
                </a:cubicBezTo>
                <a:cubicBezTo>
                  <a:pt x="69401" y="230399"/>
                  <a:pt x="105760" y="254852"/>
                  <a:pt x="147749" y="254852"/>
                </a:cubicBezTo>
                <a:lnTo>
                  <a:pt x="249285" y="254852"/>
                </a:lnTo>
                <a:lnTo>
                  <a:pt x="291360" y="296927"/>
                </a:lnTo>
                <a:lnTo>
                  <a:pt x="306819" y="296927"/>
                </a:lnTo>
                <a:lnTo>
                  <a:pt x="264744" y="254852"/>
                </a:lnTo>
                <a:lnTo>
                  <a:pt x="405154" y="254852"/>
                </a:lnTo>
                <a:cubicBezTo>
                  <a:pt x="441951" y="254852"/>
                  <a:pt x="473938" y="275792"/>
                  <a:pt x="489865" y="306374"/>
                </a:cubicBezTo>
                <a:cubicBezTo>
                  <a:pt x="472009" y="312987"/>
                  <a:pt x="459244" y="330179"/>
                  <a:pt x="459244" y="350307"/>
                </a:cubicBezTo>
                <a:cubicBezTo>
                  <a:pt x="459244" y="370434"/>
                  <a:pt x="472009" y="387634"/>
                  <a:pt x="489865" y="394239"/>
                </a:cubicBezTo>
                <a:cubicBezTo>
                  <a:pt x="473938" y="424821"/>
                  <a:pt x="441958" y="445761"/>
                  <a:pt x="405154" y="445761"/>
                </a:cubicBezTo>
                <a:lnTo>
                  <a:pt x="303610" y="445761"/>
                </a:lnTo>
                <a:lnTo>
                  <a:pt x="261551" y="403702"/>
                </a:lnTo>
                <a:lnTo>
                  <a:pt x="246092" y="403702"/>
                </a:lnTo>
                <a:lnTo>
                  <a:pt x="288159" y="445761"/>
                </a:lnTo>
                <a:lnTo>
                  <a:pt x="93331" y="445761"/>
                </a:lnTo>
                <a:cubicBezTo>
                  <a:pt x="90614" y="422502"/>
                  <a:pt x="70806" y="404397"/>
                  <a:pt x="46829" y="404397"/>
                </a:cubicBezTo>
                <a:cubicBezTo>
                  <a:pt x="21010" y="404397"/>
                  <a:pt x="0" y="425407"/>
                  <a:pt x="0" y="451226"/>
                </a:cubicBezTo>
                <a:cubicBezTo>
                  <a:pt x="0" y="477046"/>
                  <a:pt x="21010" y="498056"/>
                  <a:pt x="46829" y="498056"/>
                </a:cubicBezTo>
                <a:cubicBezTo>
                  <a:pt x="70798" y="498056"/>
                  <a:pt x="90614" y="479950"/>
                  <a:pt x="93331" y="456691"/>
                </a:cubicBezTo>
                <a:lnTo>
                  <a:pt x="288159" y="456691"/>
                </a:lnTo>
                <a:lnTo>
                  <a:pt x="247224" y="497626"/>
                </a:lnTo>
                <a:lnTo>
                  <a:pt x="262683" y="497626"/>
                </a:lnTo>
                <a:lnTo>
                  <a:pt x="303618" y="456691"/>
                </a:lnTo>
                <a:lnTo>
                  <a:pt x="405154" y="456691"/>
                </a:lnTo>
                <a:cubicBezTo>
                  <a:pt x="447135" y="456691"/>
                  <a:pt x="483502" y="432238"/>
                  <a:pt x="500796" y="396831"/>
                </a:cubicBezTo>
                <a:cubicBezTo>
                  <a:pt x="502529" y="397027"/>
                  <a:pt x="504286" y="397136"/>
                  <a:pt x="506073" y="397136"/>
                </a:cubicBezTo>
                <a:cubicBezTo>
                  <a:pt x="531893" y="397136"/>
                  <a:pt x="552903" y="376126"/>
                  <a:pt x="552903" y="350307"/>
                </a:cubicBezTo>
                <a:cubicBezTo>
                  <a:pt x="552903" y="324487"/>
                  <a:pt x="531893" y="303477"/>
                  <a:pt x="506073" y="303477"/>
                </a:cubicBezTo>
                <a:close/>
                <a:moveTo>
                  <a:pt x="506066" y="11649"/>
                </a:moveTo>
                <a:cubicBezTo>
                  <a:pt x="525858" y="11649"/>
                  <a:pt x="541964" y="27756"/>
                  <a:pt x="541964" y="47548"/>
                </a:cubicBezTo>
                <a:cubicBezTo>
                  <a:pt x="541964" y="67340"/>
                  <a:pt x="525858" y="83446"/>
                  <a:pt x="506066" y="83446"/>
                </a:cubicBezTo>
                <a:cubicBezTo>
                  <a:pt x="486274" y="83446"/>
                  <a:pt x="470167" y="67340"/>
                  <a:pt x="470167" y="47548"/>
                </a:cubicBezTo>
                <a:cubicBezTo>
                  <a:pt x="470167" y="27756"/>
                  <a:pt x="486274" y="11649"/>
                  <a:pt x="506066" y="11649"/>
                </a:cubicBezTo>
                <a:close/>
                <a:moveTo>
                  <a:pt x="46829" y="184358"/>
                </a:moveTo>
                <a:cubicBezTo>
                  <a:pt x="27037" y="184358"/>
                  <a:pt x="10930" y="168251"/>
                  <a:pt x="10930" y="148459"/>
                </a:cubicBezTo>
                <a:cubicBezTo>
                  <a:pt x="10930" y="128667"/>
                  <a:pt x="27037" y="112561"/>
                  <a:pt x="46829" y="112561"/>
                </a:cubicBezTo>
                <a:cubicBezTo>
                  <a:pt x="66621" y="112561"/>
                  <a:pt x="82728" y="128667"/>
                  <a:pt x="82728" y="148459"/>
                </a:cubicBezTo>
                <a:cubicBezTo>
                  <a:pt x="82728" y="168251"/>
                  <a:pt x="66621" y="184358"/>
                  <a:pt x="46829" y="184358"/>
                </a:cubicBezTo>
                <a:close/>
                <a:moveTo>
                  <a:pt x="46829" y="487109"/>
                </a:moveTo>
                <a:cubicBezTo>
                  <a:pt x="27037" y="487109"/>
                  <a:pt x="10930" y="471003"/>
                  <a:pt x="10930" y="451211"/>
                </a:cubicBezTo>
                <a:cubicBezTo>
                  <a:pt x="10930" y="431419"/>
                  <a:pt x="27037" y="415312"/>
                  <a:pt x="46829" y="415312"/>
                </a:cubicBezTo>
                <a:cubicBezTo>
                  <a:pt x="66621" y="415312"/>
                  <a:pt x="82728" y="431419"/>
                  <a:pt x="82728" y="451211"/>
                </a:cubicBezTo>
                <a:cubicBezTo>
                  <a:pt x="82728" y="471003"/>
                  <a:pt x="66621" y="487109"/>
                  <a:pt x="46829" y="487109"/>
                </a:cubicBezTo>
                <a:close/>
                <a:moveTo>
                  <a:pt x="506066" y="386198"/>
                </a:moveTo>
                <a:cubicBezTo>
                  <a:pt x="486274" y="386198"/>
                  <a:pt x="470167" y="370091"/>
                  <a:pt x="470167" y="350299"/>
                </a:cubicBezTo>
                <a:cubicBezTo>
                  <a:pt x="470167" y="330507"/>
                  <a:pt x="486274" y="314400"/>
                  <a:pt x="506066" y="314400"/>
                </a:cubicBezTo>
                <a:cubicBezTo>
                  <a:pt x="525858" y="314400"/>
                  <a:pt x="541964" y="330507"/>
                  <a:pt x="541964" y="350299"/>
                </a:cubicBezTo>
                <a:cubicBezTo>
                  <a:pt x="541964" y="370091"/>
                  <a:pt x="525858" y="386198"/>
                  <a:pt x="506066" y="386198"/>
                </a:cubicBezTo>
                <a:close/>
              </a:path>
            </a:pathLst>
          </a:custGeom>
          <a:solidFill>
            <a:schemeClr val="bg1"/>
          </a:solidFill>
          <a:ln w="780" cap="flat">
            <a:noFill/>
            <a:prstDash val="solid"/>
            <a:miter/>
          </a:ln>
        </p:spPr>
        <p:txBody>
          <a:bodyPr rtlCol="0" anchor="ctr"/>
          <a:lstStyle/>
          <a:p>
            <a:endParaRPr lang="en-GB" sz="1200" noProof="0" dirty="0">
              <a:solidFill>
                <a:schemeClr val="bg1"/>
              </a:solidFill>
            </a:endParaRPr>
          </a:p>
        </p:txBody>
      </p:sp>
      <p:sp>
        <p:nvSpPr>
          <p:cNvPr id="64" name="Free-form: Shape 63">
            <a:extLst>
              <a:ext uri="{FF2B5EF4-FFF2-40B4-BE49-F238E27FC236}">
                <a16:creationId xmlns:a16="http://schemas.microsoft.com/office/drawing/2014/main" id="{B059C36C-D4D2-51AD-6469-ABE45D2A7B6E}"/>
              </a:ext>
            </a:extLst>
          </p:cNvPr>
          <p:cNvSpPr>
            <a:spLocks noChangeAspect="1"/>
          </p:cNvSpPr>
          <p:nvPr/>
        </p:nvSpPr>
        <p:spPr>
          <a:xfrm>
            <a:off x="8502167" y="2871595"/>
            <a:ext cx="785637" cy="547395"/>
          </a:xfrm>
          <a:custGeom>
            <a:avLst/>
            <a:gdLst>
              <a:gd name="connsiteX0" fmla="*/ 545313 w 634880"/>
              <a:gd name="connsiteY0" fmla="*/ 200690 h 442355"/>
              <a:gd name="connsiteX1" fmla="*/ 504074 w 634880"/>
              <a:gd name="connsiteY1" fmla="*/ 229156 h 442355"/>
              <a:gd name="connsiteX2" fmla="*/ 503051 w 634880"/>
              <a:gd name="connsiteY2" fmla="*/ 231842 h 442355"/>
              <a:gd name="connsiteX3" fmla="*/ 500256 w 634880"/>
              <a:gd name="connsiteY3" fmla="*/ 232521 h 442355"/>
              <a:gd name="connsiteX4" fmla="*/ 466660 w 634880"/>
              <a:gd name="connsiteY4" fmla="*/ 275353 h 442355"/>
              <a:gd name="connsiteX5" fmla="*/ 474187 w 634880"/>
              <a:gd name="connsiteY5" fmla="*/ 300001 h 442355"/>
              <a:gd name="connsiteX6" fmla="*/ 476256 w 634880"/>
              <a:gd name="connsiteY6" fmla="*/ 303062 h 442355"/>
              <a:gd name="connsiteX7" fmla="*/ 474187 w 634880"/>
              <a:gd name="connsiteY7" fmla="*/ 306122 h 442355"/>
              <a:gd name="connsiteX8" fmla="*/ 466660 w 634880"/>
              <a:gd name="connsiteY8" fmla="*/ 330771 h 442355"/>
              <a:gd name="connsiteX9" fmla="*/ 510757 w 634880"/>
              <a:gd name="connsiteY9" fmla="*/ 374867 h 442355"/>
              <a:gd name="connsiteX10" fmla="*/ 541495 w 634880"/>
              <a:gd name="connsiteY10" fmla="*/ 362375 h 442355"/>
              <a:gd name="connsiteX11" fmla="*/ 545305 w 634880"/>
              <a:gd name="connsiteY11" fmla="*/ 358667 h 442355"/>
              <a:gd name="connsiteX12" fmla="*/ 549115 w 634880"/>
              <a:gd name="connsiteY12" fmla="*/ 362375 h 442355"/>
              <a:gd name="connsiteX13" fmla="*/ 579853 w 634880"/>
              <a:gd name="connsiteY13" fmla="*/ 374867 h 442355"/>
              <a:gd name="connsiteX14" fmla="*/ 623950 w 634880"/>
              <a:gd name="connsiteY14" fmla="*/ 330771 h 442355"/>
              <a:gd name="connsiteX15" fmla="*/ 616424 w 634880"/>
              <a:gd name="connsiteY15" fmla="*/ 306122 h 442355"/>
              <a:gd name="connsiteX16" fmla="*/ 616439 w 634880"/>
              <a:gd name="connsiteY16" fmla="*/ 306122 h 442355"/>
              <a:gd name="connsiteX17" fmla="*/ 614370 w 634880"/>
              <a:gd name="connsiteY17" fmla="*/ 303062 h 442355"/>
              <a:gd name="connsiteX18" fmla="*/ 616439 w 634880"/>
              <a:gd name="connsiteY18" fmla="*/ 300001 h 442355"/>
              <a:gd name="connsiteX19" fmla="*/ 623966 w 634880"/>
              <a:gd name="connsiteY19" fmla="*/ 275353 h 442355"/>
              <a:gd name="connsiteX20" fmla="*/ 590370 w 634880"/>
              <a:gd name="connsiteY20" fmla="*/ 232521 h 442355"/>
              <a:gd name="connsiteX21" fmla="*/ 587575 w 634880"/>
              <a:gd name="connsiteY21" fmla="*/ 231842 h 442355"/>
              <a:gd name="connsiteX22" fmla="*/ 586552 w 634880"/>
              <a:gd name="connsiteY22" fmla="*/ 229156 h 442355"/>
              <a:gd name="connsiteX23" fmla="*/ 545313 w 634880"/>
              <a:gd name="connsiteY23" fmla="*/ 200690 h 442355"/>
              <a:gd name="connsiteX24" fmla="*/ 545305 w 634880"/>
              <a:gd name="connsiteY24" fmla="*/ 189752 h 442355"/>
              <a:gd name="connsiteX25" fmla="*/ 595687 w 634880"/>
              <a:gd name="connsiteY25" fmla="*/ 222645 h 442355"/>
              <a:gd name="connsiteX26" fmla="*/ 634880 w 634880"/>
              <a:gd name="connsiteY26" fmla="*/ 275353 h 442355"/>
              <a:gd name="connsiteX27" fmla="*/ 627401 w 634880"/>
              <a:gd name="connsiteY27" fmla="*/ 303062 h 442355"/>
              <a:gd name="connsiteX28" fmla="*/ 634880 w 634880"/>
              <a:gd name="connsiteY28" fmla="*/ 330771 h 442355"/>
              <a:gd name="connsiteX29" fmla="*/ 579853 w 634880"/>
              <a:gd name="connsiteY29" fmla="*/ 385798 h 442355"/>
              <a:gd name="connsiteX30" fmla="*/ 550770 w 634880"/>
              <a:gd name="connsiteY30" fmla="*/ 377483 h 442355"/>
              <a:gd name="connsiteX31" fmla="*/ 550770 w 634880"/>
              <a:gd name="connsiteY31" fmla="*/ 442347 h 442355"/>
              <a:gd name="connsiteX32" fmla="*/ 539840 w 634880"/>
              <a:gd name="connsiteY32" fmla="*/ 442347 h 442355"/>
              <a:gd name="connsiteX33" fmla="*/ 539840 w 634880"/>
              <a:gd name="connsiteY33" fmla="*/ 377483 h 442355"/>
              <a:gd name="connsiteX34" fmla="*/ 510757 w 634880"/>
              <a:gd name="connsiteY34" fmla="*/ 385798 h 442355"/>
              <a:gd name="connsiteX35" fmla="*/ 455730 w 634880"/>
              <a:gd name="connsiteY35" fmla="*/ 330771 h 442355"/>
              <a:gd name="connsiteX36" fmla="*/ 463210 w 634880"/>
              <a:gd name="connsiteY36" fmla="*/ 303062 h 442355"/>
              <a:gd name="connsiteX37" fmla="*/ 455730 w 634880"/>
              <a:gd name="connsiteY37" fmla="*/ 275353 h 442355"/>
              <a:gd name="connsiteX38" fmla="*/ 494924 w 634880"/>
              <a:gd name="connsiteY38" fmla="*/ 222645 h 442355"/>
              <a:gd name="connsiteX39" fmla="*/ 545305 w 634880"/>
              <a:gd name="connsiteY39" fmla="*/ 189752 h 442355"/>
              <a:gd name="connsiteX40" fmla="*/ 199013 w 634880"/>
              <a:gd name="connsiteY40" fmla="*/ 161255 h 442355"/>
              <a:gd name="connsiteX41" fmla="*/ 203494 w 634880"/>
              <a:gd name="connsiteY41" fmla="*/ 163589 h 442355"/>
              <a:gd name="connsiteX42" fmla="*/ 282873 w 634880"/>
              <a:gd name="connsiteY42" fmla="*/ 277352 h 442355"/>
              <a:gd name="connsiteX43" fmla="*/ 314696 w 634880"/>
              <a:gd name="connsiteY43" fmla="*/ 231741 h 442355"/>
              <a:gd name="connsiteX44" fmla="*/ 319178 w 634880"/>
              <a:gd name="connsiteY44" fmla="*/ 229406 h 442355"/>
              <a:gd name="connsiteX45" fmla="*/ 323659 w 634880"/>
              <a:gd name="connsiteY45" fmla="*/ 231741 h 442355"/>
              <a:gd name="connsiteX46" fmla="*/ 470627 w 634880"/>
              <a:gd name="connsiteY46" fmla="*/ 442355 h 442355"/>
              <a:gd name="connsiteX47" fmla="*/ 457300 w 634880"/>
              <a:gd name="connsiteY47" fmla="*/ 442355 h 442355"/>
              <a:gd name="connsiteX48" fmla="*/ 319178 w 634880"/>
              <a:gd name="connsiteY48" fmla="*/ 244420 h 442355"/>
              <a:gd name="connsiteX49" fmla="*/ 181055 w 634880"/>
              <a:gd name="connsiteY49" fmla="*/ 442355 h 442355"/>
              <a:gd name="connsiteX50" fmla="*/ 167728 w 634880"/>
              <a:gd name="connsiteY50" fmla="*/ 442355 h 442355"/>
              <a:gd name="connsiteX51" fmla="*/ 276205 w 634880"/>
              <a:gd name="connsiteY51" fmla="*/ 286901 h 442355"/>
              <a:gd name="connsiteX52" fmla="*/ 199005 w 634880"/>
              <a:gd name="connsiteY52" fmla="*/ 176269 h 442355"/>
              <a:gd name="connsiteX53" fmla="*/ 13327 w 634880"/>
              <a:gd name="connsiteY53" fmla="*/ 442355 h 442355"/>
              <a:gd name="connsiteX54" fmla="*/ 0 w 634880"/>
              <a:gd name="connsiteY54" fmla="*/ 442355 h 442355"/>
              <a:gd name="connsiteX55" fmla="*/ 194531 w 634880"/>
              <a:gd name="connsiteY55" fmla="*/ 163589 h 442355"/>
              <a:gd name="connsiteX56" fmla="*/ 199013 w 634880"/>
              <a:gd name="connsiteY56" fmla="*/ 161255 h 442355"/>
              <a:gd name="connsiteX57" fmla="*/ 348182 w 634880"/>
              <a:gd name="connsiteY57" fmla="*/ 10930 h 442355"/>
              <a:gd name="connsiteX58" fmla="*/ 290453 w 634880"/>
              <a:gd name="connsiteY58" fmla="*/ 68659 h 442355"/>
              <a:gd name="connsiteX59" fmla="*/ 291273 w 634880"/>
              <a:gd name="connsiteY59" fmla="*/ 78309 h 442355"/>
              <a:gd name="connsiteX60" fmla="*/ 292101 w 634880"/>
              <a:gd name="connsiteY60" fmla="*/ 83220 h 442355"/>
              <a:gd name="connsiteX61" fmla="*/ 287283 w 634880"/>
              <a:gd name="connsiteY61" fmla="*/ 84500 h 442355"/>
              <a:gd name="connsiteX62" fmla="*/ 287276 w 634880"/>
              <a:gd name="connsiteY62" fmla="*/ 84500 h 442355"/>
              <a:gd name="connsiteX63" fmla="*/ 254508 w 634880"/>
              <a:gd name="connsiteY63" fmla="*/ 127121 h 442355"/>
              <a:gd name="connsiteX64" fmla="*/ 298604 w 634880"/>
              <a:gd name="connsiteY64" fmla="*/ 171218 h 442355"/>
              <a:gd name="connsiteX65" fmla="*/ 460930 w 634880"/>
              <a:gd name="connsiteY65" fmla="*/ 171218 h 442355"/>
              <a:gd name="connsiteX66" fmla="*/ 505026 w 634880"/>
              <a:gd name="connsiteY66" fmla="*/ 127121 h 442355"/>
              <a:gd name="connsiteX67" fmla="*/ 474390 w 634880"/>
              <a:gd name="connsiteY67" fmla="*/ 85125 h 442355"/>
              <a:gd name="connsiteX68" fmla="*/ 470400 w 634880"/>
              <a:gd name="connsiteY68" fmla="*/ 83845 h 442355"/>
              <a:gd name="connsiteX69" fmla="*/ 470603 w 634880"/>
              <a:gd name="connsiteY69" fmla="*/ 79660 h 442355"/>
              <a:gd name="connsiteX70" fmla="*/ 470658 w 634880"/>
              <a:gd name="connsiteY70" fmla="*/ 77559 h 442355"/>
              <a:gd name="connsiteX71" fmla="*/ 426561 w 634880"/>
              <a:gd name="connsiteY71" fmla="*/ 33463 h 442355"/>
              <a:gd name="connsiteX72" fmla="*/ 404286 w 634880"/>
              <a:gd name="connsiteY72" fmla="*/ 39506 h 442355"/>
              <a:gd name="connsiteX73" fmla="*/ 399742 w 634880"/>
              <a:gd name="connsiteY73" fmla="*/ 42176 h 442355"/>
              <a:gd name="connsiteX74" fmla="*/ 396916 w 634880"/>
              <a:gd name="connsiteY74" fmla="*/ 37726 h 442355"/>
              <a:gd name="connsiteX75" fmla="*/ 348182 w 634880"/>
              <a:gd name="connsiteY75" fmla="*/ 10930 h 442355"/>
              <a:gd name="connsiteX76" fmla="*/ 348182 w 634880"/>
              <a:gd name="connsiteY76" fmla="*/ 0 h 442355"/>
              <a:gd name="connsiteX77" fmla="*/ 403279 w 634880"/>
              <a:gd name="connsiteY77" fmla="*/ 27717 h 442355"/>
              <a:gd name="connsiteX78" fmla="*/ 426569 w 634880"/>
              <a:gd name="connsiteY78" fmla="*/ 22540 h 442355"/>
              <a:gd name="connsiteX79" fmla="*/ 481580 w 634880"/>
              <a:gd name="connsiteY79" fmla="*/ 76107 h 442355"/>
              <a:gd name="connsiteX80" fmla="*/ 515972 w 634880"/>
              <a:gd name="connsiteY80" fmla="*/ 127129 h 442355"/>
              <a:gd name="connsiteX81" fmla="*/ 460945 w 634880"/>
              <a:gd name="connsiteY81" fmla="*/ 182156 h 442355"/>
              <a:gd name="connsiteX82" fmla="*/ 298620 w 634880"/>
              <a:gd name="connsiteY82" fmla="*/ 182156 h 442355"/>
              <a:gd name="connsiteX83" fmla="*/ 298612 w 634880"/>
              <a:gd name="connsiteY83" fmla="*/ 182148 h 442355"/>
              <a:gd name="connsiteX84" fmla="*/ 243585 w 634880"/>
              <a:gd name="connsiteY84" fmla="*/ 127121 h 442355"/>
              <a:gd name="connsiteX85" fmla="*/ 279859 w 634880"/>
              <a:gd name="connsiteY85" fmla="*/ 75381 h 442355"/>
              <a:gd name="connsiteX86" fmla="*/ 279523 w 634880"/>
              <a:gd name="connsiteY86" fmla="*/ 68659 h 442355"/>
              <a:gd name="connsiteX87" fmla="*/ 348182 w 634880"/>
              <a:gd name="connsiteY87" fmla="*/ 0 h 442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634880" h="442355">
                <a:moveTo>
                  <a:pt x="545313" y="200690"/>
                </a:moveTo>
                <a:cubicBezTo>
                  <a:pt x="527106" y="200690"/>
                  <a:pt x="510531" y="212128"/>
                  <a:pt x="504074" y="229156"/>
                </a:cubicBezTo>
                <a:lnTo>
                  <a:pt x="503051" y="231842"/>
                </a:lnTo>
                <a:lnTo>
                  <a:pt x="500256" y="232521"/>
                </a:lnTo>
                <a:cubicBezTo>
                  <a:pt x="480472" y="237354"/>
                  <a:pt x="466660" y="254968"/>
                  <a:pt x="466660" y="275353"/>
                </a:cubicBezTo>
                <a:cubicBezTo>
                  <a:pt x="466660" y="284191"/>
                  <a:pt x="469260" y="292709"/>
                  <a:pt x="474187" y="300001"/>
                </a:cubicBezTo>
                <a:lnTo>
                  <a:pt x="476256" y="303062"/>
                </a:lnTo>
                <a:lnTo>
                  <a:pt x="474187" y="306122"/>
                </a:lnTo>
                <a:cubicBezTo>
                  <a:pt x="469260" y="313407"/>
                  <a:pt x="466660" y="321933"/>
                  <a:pt x="466660" y="330771"/>
                </a:cubicBezTo>
                <a:cubicBezTo>
                  <a:pt x="466660" y="355083"/>
                  <a:pt x="486445" y="374867"/>
                  <a:pt x="510757" y="374867"/>
                </a:cubicBezTo>
                <a:cubicBezTo>
                  <a:pt x="522297" y="374867"/>
                  <a:pt x="533211" y="370433"/>
                  <a:pt x="541495" y="362375"/>
                </a:cubicBezTo>
                <a:lnTo>
                  <a:pt x="545305" y="358667"/>
                </a:lnTo>
                <a:lnTo>
                  <a:pt x="549115" y="362375"/>
                </a:lnTo>
                <a:cubicBezTo>
                  <a:pt x="557399" y="370433"/>
                  <a:pt x="568314" y="374867"/>
                  <a:pt x="579853" y="374867"/>
                </a:cubicBezTo>
                <a:cubicBezTo>
                  <a:pt x="604166" y="374867"/>
                  <a:pt x="623950" y="355083"/>
                  <a:pt x="623950" y="330771"/>
                </a:cubicBezTo>
                <a:cubicBezTo>
                  <a:pt x="623950" y="321933"/>
                  <a:pt x="621350" y="313415"/>
                  <a:pt x="616424" y="306122"/>
                </a:cubicBezTo>
                <a:lnTo>
                  <a:pt x="616439" y="306122"/>
                </a:lnTo>
                <a:lnTo>
                  <a:pt x="614370" y="303062"/>
                </a:lnTo>
                <a:lnTo>
                  <a:pt x="616439" y="300001"/>
                </a:lnTo>
                <a:cubicBezTo>
                  <a:pt x="621366" y="292717"/>
                  <a:pt x="623966" y="284191"/>
                  <a:pt x="623966" y="275353"/>
                </a:cubicBezTo>
                <a:cubicBezTo>
                  <a:pt x="623966" y="254968"/>
                  <a:pt x="610146" y="237354"/>
                  <a:pt x="590370" y="232521"/>
                </a:cubicBezTo>
                <a:lnTo>
                  <a:pt x="587575" y="231842"/>
                </a:lnTo>
                <a:lnTo>
                  <a:pt x="586552" y="229156"/>
                </a:lnTo>
                <a:cubicBezTo>
                  <a:pt x="580095" y="212128"/>
                  <a:pt x="563520" y="200690"/>
                  <a:pt x="545313" y="200690"/>
                </a:cubicBezTo>
                <a:close/>
                <a:moveTo>
                  <a:pt x="545305" y="189752"/>
                </a:moveTo>
                <a:cubicBezTo>
                  <a:pt x="567072" y="189752"/>
                  <a:pt x="586974" y="202861"/>
                  <a:pt x="595687" y="222645"/>
                </a:cubicBezTo>
                <a:cubicBezTo>
                  <a:pt x="618906" y="229586"/>
                  <a:pt x="634880" y="250869"/>
                  <a:pt x="634880" y="275353"/>
                </a:cubicBezTo>
                <a:cubicBezTo>
                  <a:pt x="634880" y="285167"/>
                  <a:pt x="632304" y="294669"/>
                  <a:pt x="627401" y="303062"/>
                </a:cubicBezTo>
                <a:cubicBezTo>
                  <a:pt x="632304" y="311455"/>
                  <a:pt x="634880" y="320957"/>
                  <a:pt x="634880" y="330771"/>
                </a:cubicBezTo>
                <a:cubicBezTo>
                  <a:pt x="634880" y="361111"/>
                  <a:pt x="610193" y="385798"/>
                  <a:pt x="579853" y="385798"/>
                </a:cubicBezTo>
                <a:cubicBezTo>
                  <a:pt x="569430" y="385798"/>
                  <a:pt x="559421" y="382893"/>
                  <a:pt x="550770" y="377483"/>
                </a:cubicBezTo>
                <a:lnTo>
                  <a:pt x="550770" y="442347"/>
                </a:lnTo>
                <a:lnTo>
                  <a:pt x="539840" y="442347"/>
                </a:lnTo>
                <a:lnTo>
                  <a:pt x="539840" y="377483"/>
                </a:lnTo>
                <a:cubicBezTo>
                  <a:pt x="531189" y="382893"/>
                  <a:pt x="521180" y="385798"/>
                  <a:pt x="510757" y="385798"/>
                </a:cubicBezTo>
                <a:cubicBezTo>
                  <a:pt x="480417" y="385798"/>
                  <a:pt x="455730" y="361111"/>
                  <a:pt x="455730" y="330771"/>
                </a:cubicBezTo>
                <a:cubicBezTo>
                  <a:pt x="455730" y="320957"/>
                  <a:pt x="458306" y="311455"/>
                  <a:pt x="463210" y="303062"/>
                </a:cubicBezTo>
                <a:cubicBezTo>
                  <a:pt x="458306" y="294677"/>
                  <a:pt x="455730" y="285167"/>
                  <a:pt x="455730" y="275353"/>
                </a:cubicBezTo>
                <a:cubicBezTo>
                  <a:pt x="455730" y="250861"/>
                  <a:pt x="471704" y="229586"/>
                  <a:pt x="494924" y="222645"/>
                </a:cubicBezTo>
                <a:cubicBezTo>
                  <a:pt x="503637" y="202861"/>
                  <a:pt x="523538" y="189752"/>
                  <a:pt x="545305" y="189752"/>
                </a:cubicBezTo>
                <a:close/>
                <a:moveTo>
                  <a:pt x="199013" y="161255"/>
                </a:moveTo>
                <a:cubicBezTo>
                  <a:pt x="200801" y="161255"/>
                  <a:pt x="202471" y="162122"/>
                  <a:pt x="203494" y="163589"/>
                </a:cubicBezTo>
                <a:lnTo>
                  <a:pt x="282873" y="277352"/>
                </a:lnTo>
                <a:lnTo>
                  <a:pt x="314696" y="231741"/>
                </a:lnTo>
                <a:cubicBezTo>
                  <a:pt x="315719" y="230281"/>
                  <a:pt x="317390" y="229406"/>
                  <a:pt x="319178" y="229406"/>
                </a:cubicBezTo>
                <a:cubicBezTo>
                  <a:pt x="320965" y="229406"/>
                  <a:pt x="322636" y="230273"/>
                  <a:pt x="323659" y="231741"/>
                </a:cubicBezTo>
                <a:lnTo>
                  <a:pt x="470627" y="442355"/>
                </a:lnTo>
                <a:lnTo>
                  <a:pt x="457300" y="442355"/>
                </a:lnTo>
                <a:lnTo>
                  <a:pt x="319178" y="244420"/>
                </a:lnTo>
                <a:lnTo>
                  <a:pt x="181055" y="442355"/>
                </a:lnTo>
                <a:lnTo>
                  <a:pt x="167728" y="442355"/>
                </a:lnTo>
                <a:lnTo>
                  <a:pt x="276205" y="286901"/>
                </a:lnTo>
                <a:lnTo>
                  <a:pt x="199005" y="176269"/>
                </a:lnTo>
                <a:lnTo>
                  <a:pt x="13327" y="442355"/>
                </a:lnTo>
                <a:lnTo>
                  <a:pt x="0" y="442355"/>
                </a:lnTo>
                <a:lnTo>
                  <a:pt x="194531" y="163589"/>
                </a:lnTo>
                <a:cubicBezTo>
                  <a:pt x="195554" y="162129"/>
                  <a:pt x="197225" y="161255"/>
                  <a:pt x="199013" y="161255"/>
                </a:cubicBezTo>
                <a:close/>
                <a:moveTo>
                  <a:pt x="348182" y="10930"/>
                </a:moveTo>
                <a:cubicBezTo>
                  <a:pt x="316351" y="10930"/>
                  <a:pt x="290453" y="36828"/>
                  <a:pt x="290453" y="68659"/>
                </a:cubicBezTo>
                <a:cubicBezTo>
                  <a:pt x="290453" y="71829"/>
                  <a:pt x="290727" y="75077"/>
                  <a:pt x="291273" y="78309"/>
                </a:cubicBezTo>
                <a:lnTo>
                  <a:pt x="292101" y="83220"/>
                </a:lnTo>
                <a:lnTo>
                  <a:pt x="287283" y="84500"/>
                </a:lnTo>
                <a:lnTo>
                  <a:pt x="287276" y="84500"/>
                </a:lnTo>
                <a:cubicBezTo>
                  <a:pt x="267983" y="89614"/>
                  <a:pt x="254508" y="107142"/>
                  <a:pt x="254508" y="127121"/>
                </a:cubicBezTo>
                <a:cubicBezTo>
                  <a:pt x="254508" y="151434"/>
                  <a:pt x="274284" y="171218"/>
                  <a:pt x="298604" y="171218"/>
                </a:cubicBezTo>
                <a:lnTo>
                  <a:pt x="460930" y="171218"/>
                </a:lnTo>
                <a:cubicBezTo>
                  <a:pt x="485242" y="171218"/>
                  <a:pt x="505026" y="151434"/>
                  <a:pt x="505026" y="127121"/>
                </a:cubicBezTo>
                <a:cubicBezTo>
                  <a:pt x="505026" y="107876"/>
                  <a:pt x="492714" y="90996"/>
                  <a:pt x="474390" y="85125"/>
                </a:cubicBezTo>
                <a:lnTo>
                  <a:pt x="470400" y="83845"/>
                </a:lnTo>
                <a:lnTo>
                  <a:pt x="470603" y="79660"/>
                </a:lnTo>
                <a:cubicBezTo>
                  <a:pt x="470642" y="78895"/>
                  <a:pt x="470658" y="78208"/>
                  <a:pt x="470658" y="77559"/>
                </a:cubicBezTo>
                <a:cubicBezTo>
                  <a:pt x="470658" y="53247"/>
                  <a:pt x="450874" y="33463"/>
                  <a:pt x="426561" y="33463"/>
                </a:cubicBezTo>
                <a:cubicBezTo>
                  <a:pt x="418730" y="33463"/>
                  <a:pt x="411024" y="35547"/>
                  <a:pt x="404286" y="39506"/>
                </a:cubicBezTo>
                <a:lnTo>
                  <a:pt x="399742" y="42176"/>
                </a:lnTo>
                <a:lnTo>
                  <a:pt x="396916" y="37726"/>
                </a:lnTo>
                <a:cubicBezTo>
                  <a:pt x="386235" y="20947"/>
                  <a:pt x="368021" y="10930"/>
                  <a:pt x="348182" y="10930"/>
                </a:cubicBezTo>
                <a:close/>
                <a:moveTo>
                  <a:pt x="348182" y="0"/>
                </a:moveTo>
                <a:cubicBezTo>
                  <a:pt x="370090" y="0"/>
                  <a:pt x="390334" y="10267"/>
                  <a:pt x="403279" y="27717"/>
                </a:cubicBezTo>
                <a:cubicBezTo>
                  <a:pt x="410540" y="24320"/>
                  <a:pt x="418504" y="22540"/>
                  <a:pt x="426569" y="22540"/>
                </a:cubicBezTo>
                <a:cubicBezTo>
                  <a:pt x="456425" y="22540"/>
                  <a:pt x="480807" y="46439"/>
                  <a:pt x="481580" y="76107"/>
                </a:cubicBezTo>
                <a:cubicBezTo>
                  <a:pt x="502309" y="84461"/>
                  <a:pt x="515972" y="104480"/>
                  <a:pt x="515972" y="127129"/>
                </a:cubicBezTo>
                <a:cubicBezTo>
                  <a:pt x="515972" y="157469"/>
                  <a:pt x="491285" y="182156"/>
                  <a:pt x="460945" y="182156"/>
                </a:cubicBezTo>
                <a:lnTo>
                  <a:pt x="298620" y="182156"/>
                </a:lnTo>
                <a:lnTo>
                  <a:pt x="298612" y="182148"/>
                </a:lnTo>
                <a:cubicBezTo>
                  <a:pt x="268272" y="182148"/>
                  <a:pt x="243585" y="157461"/>
                  <a:pt x="243585" y="127121"/>
                </a:cubicBezTo>
                <a:cubicBezTo>
                  <a:pt x="243585" y="103816"/>
                  <a:pt x="258279" y="83189"/>
                  <a:pt x="279859" y="75381"/>
                </a:cubicBezTo>
                <a:cubicBezTo>
                  <a:pt x="279632" y="73133"/>
                  <a:pt x="279523" y="70884"/>
                  <a:pt x="279523" y="68659"/>
                </a:cubicBezTo>
                <a:cubicBezTo>
                  <a:pt x="279523" y="30801"/>
                  <a:pt x="310323" y="0"/>
                  <a:pt x="348182" y="0"/>
                </a:cubicBezTo>
                <a:close/>
              </a:path>
            </a:pathLst>
          </a:custGeom>
          <a:solidFill>
            <a:schemeClr val="bg1"/>
          </a:solidFill>
          <a:ln w="773" cap="flat">
            <a:noFill/>
            <a:prstDash val="solid"/>
            <a:miter/>
          </a:ln>
        </p:spPr>
        <p:txBody>
          <a:bodyPr rtlCol="0" anchor="ctr"/>
          <a:lstStyle/>
          <a:p>
            <a:endParaRPr lang="en-GB" sz="1200" noProof="0" dirty="0">
              <a:solidFill>
                <a:schemeClr val="bg1"/>
              </a:solidFill>
            </a:endParaRPr>
          </a:p>
        </p:txBody>
      </p:sp>
      <p:sp>
        <p:nvSpPr>
          <p:cNvPr id="65" name="Free-form: Shape 64">
            <a:extLst>
              <a:ext uri="{FF2B5EF4-FFF2-40B4-BE49-F238E27FC236}">
                <a16:creationId xmlns:a16="http://schemas.microsoft.com/office/drawing/2014/main" id="{832C30A4-FE86-1D73-7B55-4AA68C5C6FCE}"/>
              </a:ext>
            </a:extLst>
          </p:cNvPr>
          <p:cNvSpPr>
            <a:spLocks noChangeAspect="1"/>
          </p:cNvSpPr>
          <p:nvPr/>
        </p:nvSpPr>
        <p:spPr>
          <a:xfrm>
            <a:off x="10468593" y="2890760"/>
            <a:ext cx="591592" cy="548251"/>
          </a:xfrm>
          <a:custGeom>
            <a:avLst/>
            <a:gdLst>
              <a:gd name="connsiteX0" fmla="*/ 329756 w 509875"/>
              <a:gd name="connsiteY0" fmla="*/ 262237 h 472523"/>
              <a:gd name="connsiteX1" fmla="*/ 341202 w 509875"/>
              <a:gd name="connsiteY1" fmla="*/ 262237 h 472523"/>
              <a:gd name="connsiteX2" fmla="*/ 311970 w 509875"/>
              <a:gd name="connsiteY2" fmla="*/ 306232 h 472523"/>
              <a:gd name="connsiteX3" fmla="*/ 241328 w 509875"/>
              <a:gd name="connsiteY3" fmla="*/ 347815 h 472523"/>
              <a:gd name="connsiteX4" fmla="*/ 238237 w 509875"/>
              <a:gd name="connsiteY4" fmla="*/ 349298 h 472523"/>
              <a:gd name="connsiteX5" fmla="*/ 209568 w 509875"/>
              <a:gd name="connsiteY5" fmla="*/ 363601 h 472523"/>
              <a:gd name="connsiteX6" fmla="*/ 182835 w 509875"/>
              <a:gd name="connsiteY6" fmla="*/ 376929 h 472523"/>
              <a:gd name="connsiteX7" fmla="*/ 300603 w 509875"/>
              <a:gd name="connsiteY7" fmla="*/ 376929 h 472523"/>
              <a:gd name="connsiteX8" fmla="*/ 300603 w 509875"/>
              <a:gd name="connsiteY8" fmla="*/ 387859 h 472523"/>
              <a:gd name="connsiteX9" fmla="*/ 162699 w 509875"/>
              <a:gd name="connsiteY9" fmla="*/ 387859 h 472523"/>
              <a:gd name="connsiteX10" fmla="*/ 156235 w 509875"/>
              <a:gd name="connsiteY10" fmla="*/ 391661 h 472523"/>
              <a:gd name="connsiteX11" fmla="*/ 113215 w 509875"/>
              <a:gd name="connsiteY11" fmla="*/ 449562 h 472523"/>
              <a:gd name="connsiteX12" fmla="*/ 266968 w 509875"/>
              <a:gd name="connsiteY12" fmla="*/ 449562 h 472523"/>
              <a:gd name="connsiteX13" fmla="*/ 266968 w 509875"/>
              <a:gd name="connsiteY13" fmla="*/ 460492 h 472523"/>
              <a:gd name="connsiteX14" fmla="*/ 111685 w 509875"/>
              <a:gd name="connsiteY14" fmla="*/ 460492 h 472523"/>
              <a:gd name="connsiteX15" fmla="*/ 111474 w 509875"/>
              <a:gd name="connsiteY15" fmla="*/ 466957 h 472523"/>
              <a:gd name="connsiteX16" fmla="*/ 111521 w 509875"/>
              <a:gd name="connsiteY16" fmla="*/ 472422 h 472523"/>
              <a:gd name="connsiteX17" fmla="*/ 100591 w 509875"/>
              <a:gd name="connsiteY17" fmla="*/ 472523 h 472523"/>
              <a:gd name="connsiteX18" fmla="*/ 100544 w 509875"/>
              <a:gd name="connsiteY18" fmla="*/ 467058 h 472523"/>
              <a:gd name="connsiteX19" fmla="*/ 150535 w 509875"/>
              <a:gd name="connsiteY19" fmla="*/ 382324 h 472523"/>
              <a:gd name="connsiteX20" fmla="*/ 204742 w 509875"/>
              <a:gd name="connsiteY20" fmla="*/ 353780 h 472523"/>
              <a:gd name="connsiteX21" fmla="*/ 233279 w 509875"/>
              <a:gd name="connsiteY21" fmla="*/ 339547 h 472523"/>
              <a:gd name="connsiteX22" fmla="*/ 233419 w 509875"/>
              <a:gd name="connsiteY22" fmla="*/ 339476 h 472523"/>
              <a:gd name="connsiteX23" fmla="*/ 236581 w 509875"/>
              <a:gd name="connsiteY23" fmla="*/ 337954 h 472523"/>
              <a:gd name="connsiteX24" fmla="*/ 280694 w 509875"/>
              <a:gd name="connsiteY24" fmla="*/ 315219 h 472523"/>
              <a:gd name="connsiteX25" fmla="*/ 180289 w 509875"/>
              <a:gd name="connsiteY25" fmla="*/ 315219 h 472523"/>
              <a:gd name="connsiteX26" fmla="*/ 180289 w 509875"/>
              <a:gd name="connsiteY26" fmla="*/ 304288 h 472523"/>
              <a:gd name="connsiteX27" fmla="*/ 297128 w 509875"/>
              <a:gd name="connsiteY27" fmla="*/ 304288 h 472523"/>
              <a:gd name="connsiteX28" fmla="*/ 297144 w 509875"/>
              <a:gd name="connsiteY28" fmla="*/ 304288 h 472523"/>
              <a:gd name="connsiteX29" fmla="*/ 329756 w 509875"/>
              <a:gd name="connsiteY29" fmla="*/ 262237 h 472523"/>
              <a:gd name="connsiteX30" fmla="*/ 0 w 509875"/>
              <a:gd name="connsiteY30" fmla="*/ 229969 h 472523"/>
              <a:gd name="connsiteX31" fmla="*/ 509875 w 509875"/>
              <a:gd name="connsiteY31" fmla="*/ 229969 h 472523"/>
              <a:gd name="connsiteX32" fmla="*/ 509875 w 509875"/>
              <a:gd name="connsiteY32" fmla="*/ 240899 h 472523"/>
              <a:gd name="connsiteX33" fmla="*/ 0 w 509875"/>
              <a:gd name="connsiteY33" fmla="*/ 240899 h 472523"/>
              <a:gd name="connsiteX34" fmla="*/ 109710 w 509875"/>
              <a:gd name="connsiteY34" fmla="*/ 0 h 472523"/>
              <a:gd name="connsiteX35" fmla="*/ 109742 w 509875"/>
              <a:gd name="connsiteY35" fmla="*/ 5465 h 472523"/>
              <a:gd name="connsiteX36" fmla="*/ 110905 w 509875"/>
              <a:gd name="connsiteY36" fmla="*/ 18433 h 472523"/>
              <a:gd name="connsiteX37" fmla="*/ 266953 w 509875"/>
              <a:gd name="connsiteY37" fmla="*/ 18433 h 472523"/>
              <a:gd name="connsiteX38" fmla="*/ 266953 w 509875"/>
              <a:gd name="connsiteY38" fmla="*/ 29364 h 472523"/>
              <a:gd name="connsiteX39" fmla="*/ 113677 w 509875"/>
              <a:gd name="connsiteY39" fmla="*/ 29364 h 472523"/>
              <a:gd name="connsiteX40" fmla="*/ 138497 w 509875"/>
              <a:gd name="connsiteY40" fmla="*/ 66371 h 472523"/>
              <a:gd name="connsiteX41" fmla="*/ 171249 w 509875"/>
              <a:gd name="connsiteY41" fmla="*/ 88420 h 472523"/>
              <a:gd name="connsiteX42" fmla="*/ 171249 w 509875"/>
              <a:gd name="connsiteY42" fmla="*/ 88154 h 472523"/>
              <a:gd name="connsiteX43" fmla="*/ 300580 w 509875"/>
              <a:gd name="connsiteY43" fmla="*/ 88154 h 472523"/>
              <a:gd name="connsiteX44" fmla="*/ 300580 w 509875"/>
              <a:gd name="connsiteY44" fmla="*/ 99085 h 472523"/>
              <a:gd name="connsiteX45" fmla="*/ 192360 w 509875"/>
              <a:gd name="connsiteY45" fmla="*/ 99085 h 472523"/>
              <a:gd name="connsiteX46" fmla="*/ 204142 w 509875"/>
              <a:gd name="connsiteY46" fmla="*/ 104628 h 472523"/>
              <a:gd name="connsiteX47" fmla="*/ 237542 w 509875"/>
              <a:gd name="connsiteY47" fmla="*/ 121016 h 472523"/>
              <a:gd name="connsiteX48" fmla="*/ 240860 w 509875"/>
              <a:gd name="connsiteY48" fmla="*/ 122585 h 472523"/>
              <a:gd name="connsiteX49" fmla="*/ 311588 w 509875"/>
              <a:gd name="connsiteY49" fmla="*/ 163684 h 472523"/>
              <a:gd name="connsiteX50" fmla="*/ 341350 w 509875"/>
              <a:gd name="connsiteY50" fmla="*/ 208592 h 472523"/>
              <a:gd name="connsiteX51" fmla="*/ 329936 w 509875"/>
              <a:gd name="connsiteY51" fmla="*/ 208592 h 472523"/>
              <a:gd name="connsiteX52" fmla="*/ 300580 w 509875"/>
              <a:gd name="connsiteY52" fmla="*/ 168657 h 472523"/>
              <a:gd name="connsiteX53" fmla="*/ 300580 w 509875"/>
              <a:gd name="connsiteY53" fmla="*/ 168798 h 472523"/>
              <a:gd name="connsiteX54" fmla="*/ 184772 w 509875"/>
              <a:gd name="connsiteY54" fmla="*/ 168798 h 472523"/>
              <a:gd name="connsiteX55" fmla="*/ 184772 w 509875"/>
              <a:gd name="connsiteY55" fmla="*/ 157867 h 472523"/>
              <a:gd name="connsiteX56" fmla="*/ 285207 w 509875"/>
              <a:gd name="connsiteY56" fmla="*/ 157867 h 472523"/>
              <a:gd name="connsiteX57" fmla="*/ 236184 w 509875"/>
              <a:gd name="connsiteY57" fmla="*/ 132469 h 472523"/>
              <a:gd name="connsiteX58" fmla="*/ 232741 w 509875"/>
              <a:gd name="connsiteY58" fmla="*/ 130838 h 472523"/>
              <a:gd name="connsiteX59" fmla="*/ 232499 w 509875"/>
              <a:gd name="connsiteY59" fmla="*/ 130713 h 472523"/>
              <a:gd name="connsiteX60" fmla="*/ 199512 w 509875"/>
              <a:gd name="connsiteY60" fmla="*/ 114528 h 472523"/>
              <a:gd name="connsiteX61" fmla="*/ 131314 w 509875"/>
              <a:gd name="connsiteY61" fmla="*/ 74616 h 472523"/>
              <a:gd name="connsiteX62" fmla="*/ 131189 w 509875"/>
              <a:gd name="connsiteY62" fmla="*/ 74507 h 472523"/>
              <a:gd name="connsiteX63" fmla="*/ 131189 w 509875"/>
              <a:gd name="connsiteY63" fmla="*/ 74499 h 472523"/>
              <a:gd name="connsiteX64" fmla="*/ 98811 w 509875"/>
              <a:gd name="connsiteY64" fmla="*/ 5528 h 472523"/>
              <a:gd name="connsiteX65" fmla="*/ 98780 w 509875"/>
              <a:gd name="connsiteY65" fmla="*/ 62 h 472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09875" h="472523">
                <a:moveTo>
                  <a:pt x="329756" y="262237"/>
                </a:moveTo>
                <a:lnTo>
                  <a:pt x="341202" y="262237"/>
                </a:lnTo>
                <a:cubicBezTo>
                  <a:pt x="336134" y="278945"/>
                  <a:pt x="326453" y="293483"/>
                  <a:pt x="311970" y="306232"/>
                </a:cubicBezTo>
                <a:cubicBezTo>
                  <a:pt x="292795" y="323120"/>
                  <a:pt x="267796" y="335112"/>
                  <a:pt x="241328" y="347815"/>
                </a:cubicBezTo>
                <a:lnTo>
                  <a:pt x="238237" y="349298"/>
                </a:lnTo>
                <a:cubicBezTo>
                  <a:pt x="228516" y="354318"/>
                  <a:pt x="218882" y="359034"/>
                  <a:pt x="209568" y="363601"/>
                </a:cubicBezTo>
                <a:cubicBezTo>
                  <a:pt x="200425" y="368075"/>
                  <a:pt x="191540" y="372432"/>
                  <a:pt x="182835" y="376929"/>
                </a:cubicBezTo>
                <a:lnTo>
                  <a:pt x="300603" y="376929"/>
                </a:lnTo>
                <a:lnTo>
                  <a:pt x="300603" y="387859"/>
                </a:lnTo>
                <a:lnTo>
                  <a:pt x="162699" y="387859"/>
                </a:lnTo>
                <a:cubicBezTo>
                  <a:pt x="160537" y="389101"/>
                  <a:pt x="158382" y="390365"/>
                  <a:pt x="156235" y="391661"/>
                </a:cubicBezTo>
                <a:cubicBezTo>
                  <a:pt x="133164" y="405863"/>
                  <a:pt x="118103" y="426389"/>
                  <a:pt x="113215" y="449562"/>
                </a:cubicBezTo>
                <a:lnTo>
                  <a:pt x="266968" y="449562"/>
                </a:lnTo>
                <a:lnTo>
                  <a:pt x="266968" y="460492"/>
                </a:lnTo>
                <a:lnTo>
                  <a:pt x="111685" y="460492"/>
                </a:lnTo>
                <a:cubicBezTo>
                  <a:pt x="111529" y="462631"/>
                  <a:pt x="111451" y="464786"/>
                  <a:pt x="111474" y="466957"/>
                </a:cubicBezTo>
                <a:lnTo>
                  <a:pt x="111521" y="472422"/>
                </a:lnTo>
                <a:lnTo>
                  <a:pt x="100591" y="472523"/>
                </a:lnTo>
                <a:lnTo>
                  <a:pt x="100544" y="467058"/>
                </a:lnTo>
                <a:cubicBezTo>
                  <a:pt x="100232" y="432963"/>
                  <a:pt x="118454" y="402084"/>
                  <a:pt x="150535" y="382324"/>
                </a:cubicBezTo>
                <a:cubicBezTo>
                  <a:pt x="168110" y="371729"/>
                  <a:pt x="185903" y="363008"/>
                  <a:pt x="204742" y="353780"/>
                </a:cubicBezTo>
                <a:cubicBezTo>
                  <a:pt x="214033" y="349228"/>
                  <a:pt x="223637" y="344528"/>
                  <a:pt x="233279" y="339547"/>
                </a:cubicBezTo>
                <a:cubicBezTo>
                  <a:pt x="233326" y="339523"/>
                  <a:pt x="233373" y="339500"/>
                  <a:pt x="233419" y="339476"/>
                </a:cubicBezTo>
                <a:lnTo>
                  <a:pt x="236581" y="337954"/>
                </a:lnTo>
                <a:cubicBezTo>
                  <a:pt x="252274" y="330427"/>
                  <a:pt x="267312" y="323206"/>
                  <a:pt x="280694" y="315219"/>
                </a:cubicBezTo>
                <a:lnTo>
                  <a:pt x="180289" y="315219"/>
                </a:lnTo>
                <a:lnTo>
                  <a:pt x="180289" y="304288"/>
                </a:lnTo>
                <a:lnTo>
                  <a:pt x="297128" y="304288"/>
                </a:lnTo>
                <a:lnTo>
                  <a:pt x="297144" y="304288"/>
                </a:lnTo>
                <a:cubicBezTo>
                  <a:pt x="312119" y="293014"/>
                  <a:pt x="323689" y="279734"/>
                  <a:pt x="329756" y="262237"/>
                </a:cubicBezTo>
                <a:close/>
                <a:moveTo>
                  <a:pt x="0" y="229969"/>
                </a:moveTo>
                <a:lnTo>
                  <a:pt x="509875" y="229969"/>
                </a:lnTo>
                <a:lnTo>
                  <a:pt x="509875" y="240899"/>
                </a:lnTo>
                <a:lnTo>
                  <a:pt x="0" y="240899"/>
                </a:lnTo>
                <a:close/>
                <a:moveTo>
                  <a:pt x="109710" y="0"/>
                </a:moveTo>
                <a:lnTo>
                  <a:pt x="109742" y="5465"/>
                </a:lnTo>
                <a:cubicBezTo>
                  <a:pt x="109765" y="9861"/>
                  <a:pt x="110155" y="14186"/>
                  <a:pt x="110905" y="18433"/>
                </a:cubicBezTo>
                <a:lnTo>
                  <a:pt x="266953" y="18433"/>
                </a:lnTo>
                <a:lnTo>
                  <a:pt x="266953" y="29364"/>
                </a:lnTo>
                <a:lnTo>
                  <a:pt x="113677" y="29364"/>
                </a:lnTo>
                <a:cubicBezTo>
                  <a:pt x="118197" y="42925"/>
                  <a:pt x="126559" y="55464"/>
                  <a:pt x="138497" y="66371"/>
                </a:cubicBezTo>
                <a:cubicBezTo>
                  <a:pt x="148670" y="75084"/>
                  <a:pt x="159670" y="82103"/>
                  <a:pt x="171249" y="88420"/>
                </a:cubicBezTo>
                <a:lnTo>
                  <a:pt x="171249" y="88154"/>
                </a:lnTo>
                <a:lnTo>
                  <a:pt x="300580" y="88154"/>
                </a:lnTo>
                <a:lnTo>
                  <a:pt x="300580" y="99085"/>
                </a:lnTo>
                <a:lnTo>
                  <a:pt x="192360" y="99085"/>
                </a:lnTo>
                <a:cubicBezTo>
                  <a:pt x="196249" y="100935"/>
                  <a:pt x="200176" y="102770"/>
                  <a:pt x="204142" y="104628"/>
                </a:cubicBezTo>
                <a:cubicBezTo>
                  <a:pt x="215065" y="109734"/>
                  <a:pt x="226362" y="115020"/>
                  <a:pt x="237542" y="121016"/>
                </a:cubicBezTo>
                <a:lnTo>
                  <a:pt x="240860" y="122585"/>
                </a:lnTo>
                <a:cubicBezTo>
                  <a:pt x="267343" y="135116"/>
                  <a:pt x="292366" y="146944"/>
                  <a:pt x="311588" y="163684"/>
                </a:cubicBezTo>
                <a:cubicBezTo>
                  <a:pt x="326430" y="176613"/>
                  <a:pt x="336283" y="191447"/>
                  <a:pt x="341350" y="208592"/>
                </a:cubicBezTo>
                <a:lnTo>
                  <a:pt x="329936" y="208592"/>
                </a:lnTo>
                <a:cubicBezTo>
                  <a:pt x="324385" y="192142"/>
                  <a:pt x="314032" y="179431"/>
                  <a:pt x="300580" y="168657"/>
                </a:cubicBezTo>
                <a:lnTo>
                  <a:pt x="300580" y="168798"/>
                </a:lnTo>
                <a:lnTo>
                  <a:pt x="184772" y="168798"/>
                </a:lnTo>
                <a:lnTo>
                  <a:pt x="184772" y="157867"/>
                </a:lnTo>
                <a:lnTo>
                  <a:pt x="285207" y="157867"/>
                </a:lnTo>
                <a:cubicBezTo>
                  <a:pt x="270630" y="148771"/>
                  <a:pt x="253821" y="140808"/>
                  <a:pt x="236184" y="132469"/>
                </a:cubicBezTo>
                <a:lnTo>
                  <a:pt x="232741" y="130838"/>
                </a:lnTo>
                <a:cubicBezTo>
                  <a:pt x="232663" y="130799"/>
                  <a:pt x="232577" y="130760"/>
                  <a:pt x="232499" y="130713"/>
                </a:cubicBezTo>
                <a:cubicBezTo>
                  <a:pt x="221537" y="124826"/>
                  <a:pt x="210341" y="119595"/>
                  <a:pt x="199512" y="114528"/>
                </a:cubicBezTo>
                <a:cubicBezTo>
                  <a:pt x="175028" y="103082"/>
                  <a:pt x="151902" y="92269"/>
                  <a:pt x="131314" y="74616"/>
                </a:cubicBezTo>
                <a:cubicBezTo>
                  <a:pt x="131275" y="74585"/>
                  <a:pt x="131228" y="74546"/>
                  <a:pt x="131189" y="74507"/>
                </a:cubicBezTo>
                <a:lnTo>
                  <a:pt x="131189" y="74499"/>
                </a:lnTo>
                <a:cubicBezTo>
                  <a:pt x="110148" y="55293"/>
                  <a:pt x="98952" y="31448"/>
                  <a:pt x="98811" y="5528"/>
                </a:cubicBezTo>
                <a:lnTo>
                  <a:pt x="98780" y="62"/>
                </a:lnTo>
                <a:close/>
              </a:path>
            </a:pathLst>
          </a:custGeom>
          <a:solidFill>
            <a:schemeClr val="bg1"/>
          </a:solidFill>
          <a:ln w="773" cap="flat">
            <a:noFill/>
            <a:prstDash val="solid"/>
            <a:miter/>
          </a:ln>
        </p:spPr>
        <p:txBody>
          <a:bodyPr rtlCol="0" anchor="ctr"/>
          <a:lstStyle/>
          <a:p>
            <a:endParaRPr lang="en-GB" sz="1200" noProof="0" dirty="0">
              <a:solidFill>
                <a:schemeClr val="bg1"/>
              </a:solidFill>
            </a:endParaRPr>
          </a:p>
        </p:txBody>
      </p:sp>
      <p:sp>
        <p:nvSpPr>
          <p:cNvPr id="66" name="Graphic 93">
            <a:extLst>
              <a:ext uri="{FF2B5EF4-FFF2-40B4-BE49-F238E27FC236}">
                <a16:creationId xmlns:a16="http://schemas.microsoft.com/office/drawing/2014/main" id="{12B6D232-C95D-61C8-299D-25424A81B2C9}"/>
              </a:ext>
            </a:extLst>
          </p:cNvPr>
          <p:cNvSpPr>
            <a:spLocks noChangeAspect="1"/>
          </p:cNvSpPr>
          <p:nvPr/>
        </p:nvSpPr>
        <p:spPr>
          <a:xfrm>
            <a:off x="949443" y="4181153"/>
            <a:ext cx="835994" cy="199508"/>
          </a:xfrm>
          <a:custGeom>
            <a:avLst/>
            <a:gdLst>
              <a:gd name="connsiteX0" fmla="*/ 648997 w 649005"/>
              <a:gd name="connsiteY0" fmla="*/ 71977 h 154884"/>
              <a:gd name="connsiteX1" fmla="*/ 488499 w 649005"/>
              <a:gd name="connsiteY1" fmla="*/ 71977 h 154884"/>
              <a:gd name="connsiteX2" fmla="*/ 488499 w 649005"/>
              <a:gd name="connsiteY2" fmla="*/ 30660 h 154884"/>
              <a:gd name="connsiteX3" fmla="*/ 457839 w 649005"/>
              <a:gd name="connsiteY3" fmla="*/ 0 h 154884"/>
              <a:gd name="connsiteX4" fmla="*/ 191205 w 649005"/>
              <a:gd name="connsiteY4" fmla="*/ 0 h 154884"/>
              <a:gd name="connsiteX5" fmla="*/ 160545 w 649005"/>
              <a:gd name="connsiteY5" fmla="*/ 30660 h 154884"/>
              <a:gd name="connsiteX6" fmla="*/ 160545 w 649005"/>
              <a:gd name="connsiteY6" fmla="*/ 71977 h 154884"/>
              <a:gd name="connsiteX7" fmla="*/ 0 w 649005"/>
              <a:gd name="connsiteY7" fmla="*/ 71977 h 154884"/>
              <a:gd name="connsiteX8" fmla="*/ 0 w 649005"/>
              <a:gd name="connsiteY8" fmla="*/ 82908 h 154884"/>
              <a:gd name="connsiteX9" fmla="*/ 160545 w 649005"/>
              <a:gd name="connsiteY9" fmla="*/ 82908 h 154884"/>
              <a:gd name="connsiteX10" fmla="*/ 160545 w 649005"/>
              <a:gd name="connsiteY10" fmla="*/ 124225 h 154884"/>
              <a:gd name="connsiteX11" fmla="*/ 191205 w 649005"/>
              <a:gd name="connsiteY11" fmla="*/ 154885 h 154884"/>
              <a:gd name="connsiteX12" fmla="*/ 457847 w 649005"/>
              <a:gd name="connsiteY12" fmla="*/ 154885 h 154884"/>
              <a:gd name="connsiteX13" fmla="*/ 488507 w 649005"/>
              <a:gd name="connsiteY13" fmla="*/ 124225 h 154884"/>
              <a:gd name="connsiteX14" fmla="*/ 488507 w 649005"/>
              <a:gd name="connsiteY14" fmla="*/ 82908 h 154884"/>
              <a:gd name="connsiteX15" fmla="*/ 649005 w 649005"/>
              <a:gd name="connsiteY15" fmla="*/ 82908 h 154884"/>
              <a:gd name="connsiteX16" fmla="*/ 649005 w 649005"/>
              <a:gd name="connsiteY16" fmla="*/ 71977 h 154884"/>
              <a:gd name="connsiteX17" fmla="*/ 477568 w 649005"/>
              <a:gd name="connsiteY17" fmla="*/ 124225 h 154884"/>
              <a:gd name="connsiteX18" fmla="*/ 457839 w 649005"/>
              <a:gd name="connsiteY18" fmla="*/ 143954 h 154884"/>
              <a:gd name="connsiteX19" fmla="*/ 324518 w 649005"/>
              <a:gd name="connsiteY19" fmla="*/ 143954 h 154884"/>
              <a:gd name="connsiteX20" fmla="*/ 324518 w 649005"/>
              <a:gd name="connsiteY20" fmla="*/ 10930 h 154884"/>
              <a:gd name="connsiteX21" fmla="*/ 457839 w 649005"/>
              <a:gd name="connsiteY21" fmla="*/ 10930 h 154884"/>
              <a:gd name="connsiteX22" fmla="*/ 477568 w 649005"/>
              <a:gd name="connsiteY22" fmla="*/ 30660 h 154884"/>
              <a:gd name="connsiteX23" fmla="*/ 477568 w 649005"/>
              <a:gd name="connsiteY23" fmla="*/ 124225 h 154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49005" h="154884">
                <a:moveTo>
                  <a:pt x="648997" y="71977"/>
                </a:moveTo>
                <a:lnTo>
                  <a:pt x="488499" y="71977"/>
                </a:lnTo>
                <a:lnTo>
                  <a:pt x="488499" y="30660"/>
                </a:lnTo>
                <a:cubicBezTo>
                  <a:pt x="488499" y="13757"/>
                  <a:pt x="474742" y="0"/>
                  <a:pt x="457839" y="0"/>
                </a:cubicBezTo>
                <a:lnTo>
                  <a:pt x="191205" y="0"/>
                </a:lnTo>
                <a:cubicBezTo>
                  <a:pt x="174302" y="0"/>
                  <a:pt x="160545" y="13757"/>
                  <a:pt x="160545" y="30660"/>
                </a:cubicBezTo>
                <a:lnTo>
                  <a:pt x="160545" y="71977"/>
                </a:lnTo>
                <a:lnTo>
                  <a:pt x="0" y="71977"/>
                </a:lnTo>
                <a:lnTo>
                  <a:pt x="0" y="82908"/>
                </a:lnTo>
                <a:lnTo>
                  <a:pt x="160545" y="82908"/>
                </a:lnTo>
                <a:lnTo>
                  <a:pt x="160545" y="124225"/>
                </a:lnTo>
                <a:cubicBezTo>
                  <a:pt x="160545" y="141128"/>
                  <a:pt x="174302" y="154885"/>
                  <a:pt x="191205" y="154885"/>
                </a:cubicBezTo>
                <a:lnTo>
                  <a:pt x="457847" y="154885"/>
                </a:lnTo>
                <a:cubicBezTo>
                  <a:pt x="474750" y="154885"/>
                  <a:pt x="488507" y="141128"/>
                  <a:pt x="488507" y="124225"/>
                </a:cubicBezTo>
                <a:lnTo>
                  <a:pt x="488507" y="82908"/>
                </a:lnTo>
                <a:lnTo>
                  <a:pt x="649005" y="82908"/>
                </a:lnTo>
                <a:lnTo>
                  <a:pt x="649005" y="71977"/>
                </a:lnTo>
                <a:close/>
                <a:moveTo>
                  <a:pt x="477568" y="124225"/>
                </a:moveTo>
                <a:cubicBezTo>
                  <a:pt x="477568" y="135101"/>
                  <a:pt x="468722" y="143954"/>
                  <a:pt x="457839" y="143954"/>
                </a:cubicBezTo>
                <a:lnTo>
                  <a:pt x="324518" y="143954"/>
                </a:lnTo>
                <a:lnTo>
                  <a:pt x="324518" y="10930"/>
                </a:lnTo>
                <a:lnTo>
                  <a:pt x="457839" y="10930"/>
                </a:lnTo>
                <a:cubicBezTo>
                  <a:pt x="468715" y="10930"/>
                  <a:pt x="477568" y="19776"/>
                  <a:pt x="477568" y="30660"/>
                </a:cubicBezTo>
                <a:lnTo>
                  <a:pt x="477568" y="124225"/>
                </a:lnTo>
                <a:close/>
              </a:path>
            </a:pathLst>
          </a:custGeom>
          <a:solidFill>
            <a:schemeClr val="bg1"/>
          </a:solidFill>
          <a:ln w="779" cap="flat">
            <a:noFill/>
            <a:prstDash val="solid"/>
            <a:miter/>
          </a:ln>
        </p:spPr>
        <p:txBody>
          <a:bodyPr rtlCol="0" anchor="ctr"/>
          <a:lstStyle/>
          <a:p>
            <a:endParaRPr lang="en-GB" sz="1200" noProof="0" dirty="0">
              <a:solidFill>
                <a:schemeClr val="bg1"/>
              </a:solidFill>
            </a:endParaRPr>
          </a:p>
        </p:txBody>
      </p:sp>
      <p:sp>
        <p:nvSpPr>
          <p:cNvPr id="67" name="Graphic 95">
            <a:extLst>
              <a:ext uri="{FF2B5EF4-FFF2-40B4-BE49-F238E27FC236}">
                <a16:creationId xmlns:a16="http://schemas.microsoft.com/office/drawing/2014/main" id="{AC7A2D1C-9445-1270-D887-F7D8DCEDDCCA}"/>
              </a:ext>
            </a:extLst>
          </p:cNvPr>
          <p:cNvSpPr>
            <a:spLocks noChangeAspect="1"/>
          </p:cNvSpPr>
          <p:nvPr/>
        </p:nvSpPr>
        <p:spPr>
          <a:xfrm>
            <a:off x="2828238" y="4004479"/>
            <a:ext cx="835994" cy="450429"/>
          </a:xfrm>
          <a:custGeom>
            <a:avLst/>
            <a:gdLst>
              <a:gd name="connsiteX0" fmla="*/ 648999 w 648999"/>
              <a:gd name="connsiteY0" fmla="*/ 238929 h 349678"/>
              <a:gd name="connsiteX1" fmla="*/ 488289 w 648999"/>
              <a:gd name="connsiteY1" fmla="*/ 238929 h 349678"/>
              <a:gd name="connsiteX2" fmla="*/ 459776 w 648999"/>
              <a:gd name="connsiteY2" fmla="*/ 173619 h 349678"/>
              <a:gd name="connsiteX3" fmla="*/ 518044 w 648999"/>
              <a:gd name="connsiteY3" fmla="*/ 101079 h 349678"/>
              <a:gd name="connsiteX4" fmla="*/ 550515 w 648999"/>
              <a:gd name="connsiteY4" fmla="*/ 45404 h 349678"/>
              <a:gd name="connsiteX5" fmla="*/ 615450 w 648999"/>
              <a:gd name="connsiteY5" fmla="*/ 10801 h 349678"/>
              <a:gd name="connsiteX6" fmla="*/ 619620 w 648999"/>
              <a:gd name="connsiteY6" fmla="*/ 4298 h 349678"/>
              <a:gd name="connsiteX7" fmla="*/ 613116 w 648999"/>
              <a:gd name="connsiteY7" fmla="*/ 129 h 349678"/>
              <a:gd name="connsiteX8" fmla="*/ 542513 w 648999"/>
              <a:gd name="connsiteY8" fmla="*/ 37971 h 349678"/>
              <a:gd name="connsiteX9" fmla="*/ 507957 w 648999"/>
              <a:gd name="connsiteY9" fmla="*/ 96902 h 349678"/>
              <a:gd name="connsiteX10" fmla="*/ 453046 w 648999"/>
              <a:gd name="connsiteY10" fmla="*/ 164875 h 349678"/>
              <a:gd name="connsiteX11" fmla="*/ 451664 w 648999"/>
              <a:gd name="connsiteY11" fmla="*/ 165952 h 349678"/>
              <a:gd name="connsiteX12" fmla="*/ 396973 w 648999"/>
              <a:gd name="connsiteY12" fmla="*/ 141928 h 349678"/>
              <a:gd name="connsiteX13" fmla="*/ 428476 w 648999"/>
              <a:gd name="connsiteY13" fmla="*/ 85230 h 349678"/>
              <a:gd name="connsiteX14" fmla="*/ 361628 w 648999"/>
              <a:gd name="connsiteY14" fmla="*/ 18382 h 349678"/>
              <a:gd name="connsiteX15" fmla="*/ 287402 w 648999"/>
              <a:gd name="connsiteY15" fmla="*/ 18382 h 349678"/>
              <a:gd name="connsiteX16" fmla="*/ 220554 w 648999"/>
              <a:gd name="connsiteY16" fmla="*/ 85230 h 349678"/>
              <a:gd name="connsiteX17" fmla="*/ 252058 w 648999"/>
              <a:gd name="connsiteY17" fmla="*/ 141928 h 349678"/>
              <a:gd name="connsiteX18" fmla="*/ 160741 w 648999"/>
              <a:gd name="connsiteY18" fmla="*/ 238937 h 349678"/>
              <a:gd name="connsiteX19" fmla="*/ 0 w 648999"/>
              <a:gd name="connsiteY19" fmla="*/ 238937 h 349678"/>
              <a:gd name="connsiteX20" fmla="*/ 0 w 648999"/>
              <a:gd name="connsiteY20" fmla="*/ 249867 h 349678"/>
              <a:gd name="connsiteX21" fmla="*/ 160647 w 648999"/>
              <a:gd name="connsiteY21" fmla="*/ 249867 h 349678"/>
              <a:gd name="connsiteX22" fmla="*/ 264807 w 648999"/>
              <a:gd name="connsiteY22" fmla="*/ 349678 h 349678"/>
              <a:gd name="connsiteX23" fmla="*/ 384231 w 648999"/>
              <a:gd name="connsiteY23" fmla="*/ 349678 h 349678"/>
              <a:gd name="connsiteX24" fmla="*/ 488391 w 648999"/>
              <a:gd name="connsiteY24" fmla="*/ 249867 h 349678"/>
              <a:gd name="connsiteX25" fmla="*/ 648991 w 648999"/>
              <a:gd name="connsiteY25" fmla="*/ 249867 h 349678"/>
              <a:gd name="connsiteX26" fmla="*/ 648991 w 648999"/>
              <a:gd name="connsiteY26" fmla="*/ 238937 h 349678"/>
              <a:gd name="connsiteX27" fmla="*/ 231493 w 648999"/>
              <a:gd name="connsiteY27" fmla="*/ 85215 h 349678"/>
              <a:gd name="connsiteX28" fmla="*/ 287410 w 648999"/>
              <a:gd name="connsiteY28" fmla="*/ 29297 h 349678"/>
              <a:gd name="connsiteX29" fmla="*/ 361636 w 648999"/>
              <a:gd name="connsiteY29" fmla="*/ 29297 h 349678"/>
              <a:gd name="connsiteX30" fmla="*/ 417553 w 648999"/>
              <a:gd name="connsiteY30" fmla="*/ 85215 h 349678"/>
              <a:gd name="connsiteX31" fmla="*/ 361636 w 648999"/>
              <a:gd name="connsiteY31" fmla="*/ 141132 h 349678"/>
              <a:gd name="connsiteX32" fmla="*/ 287410 w 648999"/>
              <a:gd name="connsiteY32" fmla="*/ 141132 h 349678"/>
              <a:gd name="connsiteX33" fmla="*/ 231493 w 648999"/>
              <a:gd name="connsiteY33" fmla="*/ 85215 h 349678"/>
              <a:gd name="connsiteX34" fmla="*/ 264807 w 648999"/>
              <a:gd name="connsiteY34" fmla="*/ 152062 h 349678"/>
              <a:gd name="connsiteX35" fmla="*/ 384231 w 648999"/>
              <a:gd name="connsiteY35" fmla="*/ 152062 h 349678"/>
              <a:gd name="connsiteX36" fmla="*/ 477336 w 648999"/>
              <a:gd name="connsiteY36" fmla="*/ 238921 h 349678"/>
              <a:gd name="connsiteX37" fmla="*/ 171703 w 648999"/>
              <a:gd name="connsiteY37" fmla="*/ 238921 h 349678"/>
              <a:gd name="connsiteX38" fmla="*/ 264807 w 648999"/>
              <a:gd name="connsiteY38" fmla="*/ 152062 h 349678"/>
              <a:gd name="connsiteX39" fmla="*/ 384239 w 648999"/>
              <a:gd name="connsiteY39" fmla="*/ 338732 h 349678"/>
              <a:gd name="connsiteX40" fmla="*/ 264815 w 648999"/>
              <a:gd name="connsiteY40" fmla="*/ 338732 h 349678"/>
              <a:gd name="connsiteX41" fmla="*/ 171586 w 648999"/>
              <a:gd name="connsiteY41" fmla="*/ 249851 h 349678"/>
              <a:gd name="connsiteX42" fmla="*/ 477460 w 648999"/>
              <a:gd name="connsiteY42" fmla="*/ 249851 h 349678"/>
              <a:gd name="connsiteX43" fmla="*/ 384231 w 648999"/>
              <a:gd name="connsiteY43" fmla="*/ 338732 h 3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999" h="349678">
                <a:moveTo>
                  <a:pt x="648999" y="238929"/>
                </a:moveTo>
                <a:lnTo>
                  <a:pt x="488289" y="238929"/>
                </a:lnTo>
                <a:cubicBezTo>
                  <a:pt x="486736" y="213695"/>
                  <a:pt x="476172" y="190866"/>
                  <a:pt x="459776" y="173619"/>
                </a:cubicBezTo>
                <a:cubicBezTo>
                  <a:pt x="476992" y="163797"/>
                  <a:pt x="500555" y="143318"/>
                  <a:pt x="518044" y="101079"/>
                </a:cubicBezTo>
                <a:cubicBezTo>
                  <a:pt x="527397" y="78563"/>
                  <a:pt x="536501" y="60480"/>
                  <a:pt x="550515" y="45404"/>
                </a:cubicBezTo>
                <a:cubicBezTo>
                  <a:pt x="566528" y="28165"/>
                  <a:pt x="587773" y="16852"/>
                  <a:pt x="615450" y="10801"/>
                </a:cubicBezTo>
                <a:cubicBezTo>
                  <a:pt x="618402" y="10153"/>
                  <a:pt x="620268" y="7241"/>
                  <a:pt x="619620" y="4298"/>
                </a:cubicBezTo>
                <a:cubicBezTo>
                  <a:pt x="618972" y="1346"/>
                  <a:pt x="616067" y="-520"/>
                  <a:pt x="613116" y="129"/>
                </a:cubicBezTo>
                <a:cubicBezTo>
                  <a:pt x="583190" y="6671"/>
                  <a:pt x="560095" y="19046"/>
                  <a:pt x="542513" y="37971"/>
                </a:cubicBezTo>
                <a:cubicBezTo>
                  <a:pt x="527397" y="54242"/>
                  <a:pt x="517763" y="73293"/>
                  <a:pt x="507957" y="96902"/>
                </a:cubicBezTo>
                <a:cubicBezTo>
                  <a:pt x="500375" y="115219"/>
                  <a:pt x="483152" y="148401"/>
                  <a:pt x="453046" y="164875"/>
                </a:cubicBezTo>
                <a:cubicBezTo>
                  <a:pt x="452515" y="165163"/>
                  <a:pt x="452055" y="165538"/>
                  <a:pt x="451664" y="165952"/>
                </a:cubicBezTo>
                <a:cubicBezTo>
                  <a:pt x="436526" y="153085"/>
                  <a:pt x="417678" y="144458"/>
                  <a:pt x="396973" y="141928"/>
                </a:cubicBezTo>
                <a:cubicBezTo>
                  <a:pt x="415875" y="130108"/>
                  <a:pt x="428476" y="109113"/>
                  <a:pt x="428476" y="85230"/>
                </a:cubicBezTo>
                <a:cubicBezTo>
                  <a:pt x="428476" y="48371"/>
                  <a:pt x="398487" y="18382"/>
                  <a:pt x="361628" y="18382"/>
                </a:cubicBezTo>
                <a:lnTo>
                  <a:pt x="287402" y="18382"/>
                </a:lnTo>
                <a:cubicBezTo>
                  <a:pt x="250543" y="18382"/>
                  <a:pt x="220554" y="48371"/>
                  <a:pt x="220554" y="85230"/>
                </a:cubicBezTo>
                <a:cubicBezTo>
                  <a:pt x="220554" y="109121"/>
                  <a:pt x="233156" y="130108"/>
                  <a:pt x="252058" y="141928"/>
                </a:cubicBezTo>
                <a:cubicBezTo>
                  <a:pt x="202660" y="147971"/>
                  <a:pt x="163833" y="188703"/>
                  <a:pt x="160741" y="238937"/>
                </a:cubicBezTo>
                <a:lnTo>
                  <a:pt x="0" y="238937"/>
                </a:lnTo>
                <a:lnTo>
                  <a:pt x="0" y="249867"/>
                </a:lnTo>
                <a:lnTo>
                  <a:pt x="160647" y="249867"/>
                </a:lnTo>
                <a:cubicBezTo>
                  <a:pt x="162990" y="305300"/>
                  <a:pt x="208812" y="349678"/>
                  <a:pt x="264807" y="349678"/>
                </a:cubicBezTo>
                <a:lnTo>
                  <a:pt x="384231" y="349678"/>
                </a:lnTo>
                <a:cubicBezTo>
                  <a:pt x="440226" y="349678"/>
                  <a:pt x="486049" y="305300"/>
                  <a:pt x="488391" y="249867"/>
                </a:cubicBezTo>
                <a:lnTo>
                  <a:pt x="648991" y="249867"/>
                </a:lnTo>
                <a:lnTo>
                  <a:pt x="648991" y="238937"/>
                </a:lnTo>
                <a:close/>
                <a:moveTo>
                  <a:pt x="231493" y="85215"/>
                </a:moveTo>
                <a:cubicBezTo>
                  <a:pt x="231493" y="54383"/>
                  <a:pt x="256578" y="29297"/>
                  <a:pt x="287410" y="29297"/>
                </a:cubicBezTo>
                <a:lnTo>
                  <a:pt x="361636" y="29297"/>
                </a:lnTo>
                <a:cubicBezTo>
                  <a:pt x="392468" y="29297"/>
                  <a:pt x="417553" y="54383"/>
                  <a:pt x="417553" y="85215"/>
                </a:cubicBezTo>
                <a:cubicBezTo>
                  <a:pt x="417553" y="116046"/>
                  <a:pt x="392468" y="141132"/>
                  <a:pt x="361636" y="141132"/>
                </a:cubicBezTo>
                <a:lnTo>
                  <a:pt x="287410" y="141132"/>
                </a:lnTo>
                <a:cubicBezTo>
                  <a:pt x="256578" y="141132"/>
                  <a:pt x="231493" y="116046"/>
                  <a:pt x="231493" y="85215"/>
                </a:cubicBezTo>
                <a:close/>
                <a:moveTo>
                  <a:pt x="264807" y="152062"/>
                </a:moveTo>
                <a:lnTo>
                  <a:pt x="384231" y="152062"/>
                </a:lnTo>
                <a:cubicBezTo>
                  <a:pt x="433520" y="152062"/>
                  <a:pt x="474002" y="190468"/>
                  <a:pt x="477336" y="238921"/>
                </a:cubicBezTo>
                <a:lnTo>
                  <a:pt x="171703" y="238921"/>
                </a:lnTo>
                <a:cubicBezTo>
                  <a:pt x="175037" y="190468"/>
                  <a:pt x="215518" y="152062"/>
                  <a:pt x="264807" y="152062"/>
                </a:cubicBezTo>
                <a:close/>
                <a:moveTo>
                  <a:pt x="384239" y="338732"/>
                </a:moveTo>
                <a:lnTo>
                  <a:pt x="264815" y="338732"/>
                </a:lnTo>
                <a:cubicBezTo>
                  <a:pt x="214847" y="338732"/>
                  <a:pt x="173920" y="299257"/>
                  <a:pt x="171586" y="249851"/>
                </a:cubicBezTo>
                <a:lnTo>
                  <a:pt x="477460" y="249851"/>
                </a:lnTo>
                <a:cubicBezTo>
                  <a:pt x="475126" y="299257"/>
                  <a:pt x="434207" y="338732"/>
                  <a:pt x="384231" y="338732"/>
                </a:cubicBezTo>
                <a:close/>
              </a:path>
            </a:pathLst>
          </a:custGeom>
          <a:solidFill>
            <a:schemeClr val="bg1"/>
          </a:solidFill>
          <a:ln w="779" cap="flat">
            <a:noFill/>
            <a:prstDash val="solid"/>
            <a:miter/>
          </a:ln>
        </p:spPr>
        <p:txBody>
          <a:bodyPr rtlCol="0" anchor="ctr"/>
          <a:lstStyle/>
          <a:p>
            <a:endParaRPr lang="en-GB" sz="1200" noProof="0" dirty="0">
              <a:solidFill>
                <a:schemeClr val="bg1"/>
              </a:solidFill>
            </a:endParaRPr>
          </a:p>
        </p:txBody>
      </p:sp>
      <p:sp>
        <p:nvSpPr>
          <p:cNvPr id="68" name="Graphic 137">
            <a:extLst>
              <a:ext uri="{FF2B5EF4-FFF2-40B4-BE49-F238E27FC236}">
                <a16:creationId xmlns:a16="http://schemas.microsoft.com/office/drawing/2014/main" id="{16EC4E06-E5C2-0D96-B4B6-58CD242D5BD8}"/>
              </a:ext>
            </a:extLst>
          </p:cNvPr>
          <p:cNvSpPr>
            <a:spLocks noChangeAspect="1"/>
          </p:cNvSpPr>
          <p:nvPr/>
        </p:nvSpPr>
        <p:spPr>
          <a:xfrm>
            <a:off x="5002169" y="3947884"/>
            <a:ext cx="280904" cy="548251"/>
          </a:xfrm>
          <a:custGeom>
            <a:avLst/>
            <a:gdLst>
              <a:gd name="connsiteX0" fmla="*/ 103443 w 263870"/>
              <a:gd name="connsiteY0" fmla="*/ 150119 h 515004"/>
              <a:gd name="connsiteX1" fmla="*/ 116873 w 263870"/>
              <a:gd name="connsiteY1" fmla="*/ 143634 h 515004"/>
              <a:gd name="connsiteX2" fmla="*/ 120554 w 263870"/>
              <a:gd name="connsiteY2" fmla="*/ 141864 h 515004"/>
              <a:gd name="connsiteX3" fmla="*/ 120821 w 263870"/>
              <a:gd name="connsiteY3" fmla="*/ 141730 h 515004"/>
              <a:gd name="connsiteX4" fmla="*/ 129819 w 263870"/>
              <a:gd name="connsiteY4" fmla="*/ 136981 h 515004"/>
              <a:gd name="connsiteX5" fmla="*/ 142832 w 263870"/>
              <a:gd name="connsiteY5" fmla="*/ 130521 h 515004"/>
              <a:gd name="connsiteX6" fmla="*/ 156120 w 263870"/>
              <a:gd name="connsiteY6" fmla="*/ 124160 h 515004"/>
              <a:gd name="connsiteX7" fmla="*/ 169592 w 263870"/>
              <a:gd name="connsiteY7" fmla="*/ 117725 h 515004"/>
              <a:gd name="connsiteX8" fmla="*/ 229097 w 263870"/>
              <a:gd name="connsiteY8" fmla="*/ 80823 h 515004"/>
              <a:gd name="connsiteX9" fmla="*/ 229231 w 263870"/>
              <a:gd name="connsiteY9" fmla="*/ 80698 h 515004"/>
              <a:gd name="connsiteX10" fmla="*/ 263837 w 263870"/>
              <a:gd name="connsiteY10" fmla="*/ 5901 h 515004"/>
              <a:gd name="connsiteX11" fmla="*/ 263871 w 263870"/>
              <a:gd name="connsiteY11" fmla="*/ 58 h 515004"/>
              <a:gd name="connsiteX12" fmla="*/ 252185 w 263870"/>
              <a:gd name="connsiteY12" fmla="*/ 0 h 515004"/>
              <a:gd name="connsiteX13" fmla="*/ 252151 w 263870"/>
              <a:gd name="connsiteY13" fmla="*/ 5843 h 515004"/>
              <a:gd name="connsiteX14" fmla="*/ 239447 w 263870"/>
              <a:gd name="connsiteY14" fmla="*/ 50123 h 515004"/>
              <a:gd name="connsiteX15" fmla="*/ 23179 w 263870"/>
              <a:gd name="connsiteY15" fmla="*/ 50123 h 515004"/>
              <a:gd name="connsiteX16" fmla="*/ 11719 w 263870"/>
              <a:gd name="connsiteY16" fmla="*/ 7963 h 515004"/>
              <a:gd name="connsiteX17" fmla="*/ 11686 w 263870"/>
              <a:gd name="connsiteY17" fmla="*/ 2120 h 515004"/>
              <a:gd name="connsiteX18" fmla="*/ 0 w 263870"/>
              <a:gd name="connsiteY18" fmla="*/ 2179 h 515004"/>
              <a:gd name="connsiteX19" fmla="*/ 33 w 263870"/>
              <a:gd name="connsiteY19" fmla="*/ 8021 h 515004"/>
              <a:gd name="connsiteX20" fmla="*/ 34640 w 263870"/>
              <a:gd name="connsiteY20" fmla="*/ 82818 h 515004"/>
              <a:gd name="connsiteX21" fmla="*/ 34773 w 263870"/>
              <a:gd name="connsiteY21" fmla="*/ 82943 h 515004"/>
              <a:gd name="connsiteX22" fmla="*/ 89904 w 263870"/>
              <a:gd name="connsiteY22" fmla="*/ 117708 h 515004"/>
              <a:gd name="connsiteX23" fmla="*/ 101690 w 263870"/>
              <a:gd name="connsiteY23" fmla="*/ 112024 h 515004"/>
              <a:gd name="connsiteX24" fmla="*/ 103326 w 263870"/>
              <a:gd name="connsiteY24" fmla="*/ 111239 h 515004"/>
              <a:gd name="connsiteX25" fmla="*/ 42511 w 263870"/>
              <a:gd name="connsiteY25" fmla="*/ 74187 h 515004"/>
              <a:gd name="connsiteX26" fmla="*/ 31076 w 263870"/>
              <a:gd name="connsiteY26" fmla="*/ 61809 h 515004"/>
              <a:gd name="connsiteX27" fmla="*/ 231042 w 263870"/>
              <a:gd name="connsiteY27" fmla="*/ 61809 h 515004"/>
              <a:gd name="connsiteX28" fmla="*/ 221318 w 263870"/>
              <a:gd name="connsiteY28" fmla="*/ 72067 h 515004"/>
              <a:gd name="connsiteX29" fmla="*/ 156204 w 263870"/>
              <a:gd name="connsiteY29" fmla="*/ 111172 h 515004"/>
              <a:gd name="connsiteX30" fmla="*/ 129778 w 263870"/>
              <a:gd name="connsiteY30" fmla="*/ 123918 h 515004"/>
              <a:gd name="connsiteX31" fmla="*/ 116815 w 263870"/>
              <a:gd name="connsiteY31" fmla="*/ 130621 h 515004"/>
              <a:gd name="connsiteX32" fmla="*/ 115337 w 263870"/>
              <a:gd name="connsiteY32" fmla="*/ 131405 h 515004"/>
              <a:gd name="connsiteX33" fmla="*/ 111790 w 263870"/>
              <a:gd name="connsiteY33" fmla="*/ 133108 h 515004"/>
              <a:gd name="connsiteX34" fmla="*/ 89980 w 263870"/>
              <a:gd name="connsiteY34" fmla="*/ 143734 h 515004"/>
              <a:gd name="connsiteX35" fmla="*/ 42 w 263870"/>
              <a:gd name="connsiteY35" fmla="*/ 254706 h 515004"/>
              <a:gd name="connsiteX36" fmla="*/ 42 w 263870"/>
              <a:gd name="connsiteY36" fmla="*/ 254990 h 515004"/>
              <a:gd name="connsiteX37" fmla="*/ 94854 w 263870"/>
              <a:gd name="connsiteY37" fmla="*/ 369359 h 515004"/>
              <a:gd name="connsiteX38" fmla="*/ 102959 w 263870"/>
              <a:gd name="connsiteY38" fmla="*/ 365327 h 515004"/>
              <a:gd name="connsiteX39" fmla="*/ 103034 w 263870"/>
              <a:gd name="connsiteY39" fmla="*/ 365286 h 515004"/>
              <a:gd name="connsiteX40" fmla="*/ 107992 w 263870"/>
              <a:gd name="connsiteY40" fmla="*/ 362815 h 515004"/>
              <a:gd name="connsiteX41" fmla="*/ 36009 w 263870"/>
              <a:gd name="connsiteY41" fmla="*/ 316306 h 515004"/>
              <a:gd name="connsiteX42" fmla="*/ 229807 w 263870"/>
              <a:gd name="connsiteY42" fmla="*/ 316306 h 515004"/>
              <a:gd name="connsiteX43" fmla="*/ 160177 w 263870"/>
              <a:gd name="connsiteY43" fmla="*/ 362823 h 515004"/>
              <a:gd name="connsiteX44" fmla="*/ 147423 w 263870"/>
              <a:gd name="connsiteY44" fmla="*/ 369067 h 515004"/>
              <a:gd name="connsiteX45" fmla="*/ 144034 w 263870"/>
              <a:gd name="connsiteY45" fmla="*/ 370719 h 515004"/>
              <a:gd name="connsiteX46" fmla="*/ 143884 w 263870"/>
              <a:gd name="connsiteY46" fmla="*/ 370795 h 515004"/>
              <a:gd name="connsiteX47" fmla="*/ 134035 w 263870"/>
              <a:gd name="connsiteY47" fmla="*/ 375878 h 515004"/>
              <a:gd name="connsiteX48" fmla="*/ 121097 w 263870"/>
              <a:gd name="connsiteY48" fmla="*/ 382397 h 515004"/>
              <a:gd name="connsiteX49" fmla="*/ 113368 w 263870"/>
              <a:gd name="connsiteY49" fmla="*/ 386245 h 515004"/>
              <a:gd name="connsiteX50" fmla="*/ 94971 w 263870"/>
              <a:gd name="connsiteY50" fmla="*/ 395460 h 515004"/>
              <a:gd name="connsiteX51" fmla="*/ 55357 w 263870"/>
              <a:gd name="connsiteY51" fmla="*/ 417245 h 515004"/>
              <a:gd name="connsiteX52" fmla="*/ 1886 w 263870"/>
              <a:gd name="connsiteY52" fmla="*/ 509161 h 515004"/>
              <a:gd name="connsiteX53" fmla="*/ 1936 w 263870"/>
              <a:gd name="connsiteY53" fmla="*/ 515004 h 515004"/>
              <a:gd name="connsiteX54" fmla="*/ 13622 w 263870"/>
              <a:gd name="connsiteY54" fmla="*/ 514904 h 515004"/>
              <a:gd name="connsiteX55" fmla="*/ 13572 w 263870"/>
              <a:gd name="connsiteY55" fmla="*/ 509061 h 515004"/>
              <a:gd name="connsiteX56" fmla="*/ 24982 w 263870"/>
              <a:gd name="connsiteY56" fmla="*/ 464639 h 515004"/>
              <a:gd name="connsiteX57" fmla="*/ 240015 w 263870"/>
              <a:gd name="connsiteY57" fmla="*/ 464639 h 515004"/>
              <a:gd name="connsiteX58" fmla="*/ 250282 w 263870"/>
              <a:gd name="connsiteY58" fmla="*/ 506933 h 515004"/>
              <a:gd name="connsiteX59" fmla="*/ 250232 w 263870"/>
              <a:gd name="connsiteY59" fmla="*/ 512775 h 515004"/>
              <a:gd name="connsiteX60" fmla="*/ 261917 w 263870"/>
              <a:gd name="connsiteY60" fmla="*/ 512876 h 515004"/>
              <a:gd name="connsiteX61" fmla="*/ 261967 w 263870"/>
              <a:gd name="connsiteY61" fmla="*/ 507033 h 515004"/>
              <a:gd name="connsiteX62" fmla="*/ 208464 w 263870"/>
              <a:gd name="connsiteY62" fmla="*/ 415100 h 515004"/>
              <a:gd name="connsiteX63" fmla="*/ 173148 w 263870"/>
              <a:gd name="connsiteY63" fmla="*/ 395510 h 515004"/>
              <a:gd name="connsiteX64" fmla="*/ 162756 w 263870"/>
              <a:gd name="connsiteY64" fmla="*/ 400585 h 515004"/>
              <a:gd name="connsiteX65" fmla="*/ 159993 w 263870"/>
              <a:gd name="connsiteY65" fmla="*/ 401929 h 515004"/>
              <a:gd name="connsiteX66" fmla="*/ 202312 w 263870"/>
              <a:gd name="connsiteY66" fmla="*/ 425033 h 515004"/>
              <a:gd name="connsiteX67" fmla="*/ 232737 w 263870"/>
              <a:gd name="connsiteY67" fmla="*/ 452945 h 515004"/>
              <a:gd name="connsiteX68" fmla="*/ 32695 w 263870"/>
              <a:gd name="connsiteY68" fmla="*/ 452945 h 515004"/>
              <a:gd name="connsiteX69" fmla="*/ 61483 w 263870"/>
              <a:gd name="connsiteY69" fmla="*/ 427186 h 515004"/>
              <a:gd name="connsiteX70" fmla="*/ 108026 w 263870"/>
              <a:gd name="connsiteY70" fmla="*/ 401962 h 515004"/>
              <a:gd name="connsiteX71" fmla="*/ 118551 w 263870"/>
              <a:gd name="connsiteY71" fmla="*/ 396712 h 515004"/>
              <a:gd name="connsiteX72" fmla="*/ 134043 w 263870"/>
              <a:gd name="connsiteY72" fmla="*/ 388974 h 515004"/>
              <a:gd name="connsiteX73" fmla="*/ 146956 w 263870"/>
              <a:gd name="connsiteY73" fmla="*/ 382363 h 515004"/>
              <a:gd name="connsiteX74" fmla="*/ 149218 w 263870"/>
              <a:gd name="connsiteY74" fmla="*/ 381195 h 515004"/>
              <a:gd name="connsiteX75" fmla="*/ 152523 w 263870"/>
              <a:gd name="connsiteY75" fmla="*/ 379584 h 515004"/>
              <a:gd name="connsiteX76" fmla="*/ 173240 w 263870"/>
              <a:gd name="connsiteY76" fmla="*/ 369359 h 515004"/>
              <a:gd name="connsiteX77" fmla="*/ 263812 w 263870"/>
              <a:gd name="connsiteY77" fmla="*/ 257118 h 515004"/>
              <a:gd name="connsiteX78" fmla="*/ 263812 w 263870"/>
              <a:gd name="connsiteY78" fmla="*/ 256834 h 515004"/>
              <a:gd name="connsiteX79" fmla="*/ 169484 w 263870"/>
              <a:gd name="connsiteY79" fmla="*/ 143684 h 515004"/>
              <a:gd name="connsiteX80" fmla="*/ 166062 w 263870"/>
              <a:gd name="connsiteY80" fmla="*/ 145311 h 515004"/>
              <a:gd name="connsiteX81" fmla="*/ 156004 w 263870"/>
              <a:gd name="connsiteY81" fmla="*/ 150111 h 515004"/>
              <a:gd name="connsiteX82" fmla="*/ 229907 w 263870"/>
              <a:gd name="connsiteY82" fmla="*/ 198456 h 515004"/>
              <a:gd name="connsiteX83" fmla="*/ 32161 w 263870"/>
              <a:gd name="connsiteY83" fmla="*/ 198456 h 515004"/>
              <a:gd name="connsiteX84" fmla="*/ 103443 w 263870"/>
              <a:gd name="connsiteY84" fmla="*/ 150127 h 515004"/>
              <a:gd name="connsiteX85" fmla="*/ 238588 w 263870"/>
              <a:gd name="connsiteY85" fmla="*/ 304629 h 515004"/>
              <a:gd name="connsiteX86" fmla="*/ 26693 w 263870"/>
              <a:gd name="connsiteY86" fmla="*/ 304629 h 515004"/>
              <a:gd name="connsiteX87" fmla="*/ 12153 w 263870"/>
              <a:gd name="connsiteY87" fmla="*/ 262268 h 515004"/>
              <a:gd name="connsiteX88" fmla="*/ 251893 w 263870"/>
              <a:gd name="connsiteY88" fmla="*/ 262268 h 515004"/>
              <a:gd name="connsiteX89" fmla="*/ 238588 w 263870"/>
              <a:gd name="connsiteY89" fmla="*/ 304629 h 515004"/>
              <a:gd name="connsiteX90" fmla="*/ 52994 w 263870"/>
              <a:gd name="connsiteY90" fmla="*/ 210133 h 515004"/>
              <a:gd name="connsiteX91" fmla="*/ 238655 w 263870"/>
              <a:gd name="connsiteY91" fmla="*/ 210133 h 515004"/>
              <a:gd name="connsiteX92" fmla="*/ 251759 w 263870"/>
              <a:gd name="connsiteY92" fmla="*/ 250591 h 515004"/>
              <a:gd name="connsiteX93" fmla="*/ 11953 w 263870"/>
              <a:gd name="connsiteY93" fmla="*/ 250591 h 515004"/>
              <a:gd name="connsiteX94" fmla="*/ 23922 w 263870"/>
              <a:gd name="connsiteY94" fmla="*/ 210133 h 515004"/>
              <a:gd name="connsiteX95" fmla="*/ 52986 w 263870"/>
              <a:gd name="connsiteY95" fmla="*/ 210133 h 515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63870" h="515004">
                <a:moveTo>
                  <a:pt x="103443" y="150119"/>
                </a:moveTo>
                <a:cubicBezTo>
                  <a:pt x="107859" y="147966"/>
                  <a:pt x="112333" y="145812"/>
                  <a:pt x="116873" y="143634"/>
                </a:cubicBezTo>
                <a:lnTo>
                  <a:pt x="120554" y="141864"/>
                </a:lnTo>
                <a:cubicBezTo>
                  <a:pt x="120646" y="141822"/>
                  <a:pt x="120730" y="141772"/>
                  <a:pt x="120821" y="141730"/>
                </a:cubicBezTo>
                <a:cubicBezTo>
                  <a:pt x="123810" y="140103"/>
                  <a:pt x="126806" y="138525"/>
                  <a:pt x="129819" y="136981"/>
                </a:cubicBezTo>
                <a:cubicBezTo>
                  <a:pt x="134160" y="134752"/>
                  <a:pt x="138500" y="132624"/>
                  <a:pt x="142832" y="130521"/>
                </a:cubicBezTo>
                <a:cubicBezTo>
                  <a:pt x="147289" y="128359"/>
                  <a:pt x="151738" y="126239"/>
                  <a:pt x="156120" y="124160"/>
                </a:cubicBezTo>
                <a:cubicBezTo>
                  <a:pt x="160653" y="122007"/>
                  <a:pt x="165143" y="119878"/>
                  <a:pt x="169592" y="117725"/>
                </a:cubicBezTo>
                <a:cubicBezTo>
                  <a:pt x="190810" y="107441"/>
                  <a:pt x="210876" y="96674"/>
                  <a:pt x="229097" y="80823"/>
                </a:cubicBezTo>
                <a:cubicBezTo>
                  <a:pt x="229139" y="80781"/>
                  <a:pt x="229189" y="80740"/>
                  <a:pt x="229231" y="80698"/>
                </a:cubicBezTo>
                <a:cubicBezTo>
                  <a:pt x="251726" y="59864"/>
                  <a:pt x="263687" y="34005"/>
                  <a:pt x="263837" y="5901"/>
                </a:cubicBezTo>
                <a:lnTo>
                  <a:pt x="263871" y="58"/>
                </a:lnTo>
                <a:lnTo>
                  <a:pt x="252185" y="0"/>
                </a:lnTo>
                <a:lnTo>
                  <a:pt x="252151" y="5843"/>
                </a:lnTo>
                <a:cubicBezTo>
                  <a:pt x="252068" y="21568"/>
                  <a:pt x="247728" y="36534"/>
                  <a:pt x="239447" y="50123"/>
                </a:cubicBezTo>
                <a:lnTo>
                  <a:pt x="23179" y="50123"/>
                </a:lnTo>
                <a:cubicBezTo>
                  <a:pt x="15726" y="37102"/>
                  <a:pt x="11803" y="22879"/>
                  <a:pt x="11719" y="7963"/>
                </a:cubicBezTo>
                <a:lnTo>
                  <a:pt x="11686" y="2120"/>
                </a:lnTo>
                <a:lnTo>
                  <a:pt x="0" y="2179"/>
                </a:lnTo>
                <a:lnTo>
                  <a:pt x="33" y="8021"/>
                </a:lnTo>
                <a:cubicBezTo>
                  <a:pt x="184" y="36125"/>
                  <a:pt x="12153" y="61984"/>
                  <a:pt x="34640" y="82818"/>
                </a:cubicBezTo>
                <a:cubicBezTo>
                  <a:pt x="34681" y="82860"/>
                  <a:pt x="34731" y="82901"/>
                  <a:pt x="34773" y="82943"/>
                </a:cubicBezTo>
                <a:cubicBezTo>
                  <a:pt x="51734" y="97701"/>
                  <a:pt x="70306" y="108051"/>
                  <a:pt x="89904" y="117708"/>
                </a:cubicBezTo>
                <a:cubicBezTo>
                  <a:pt x="93836" y="115797"/>
                  <a:pt x="97776" y="113902"/>
                  <a:pt x="101690" y="112024"/>
                </a:cubicBezTo>
                <a:lnTo>
                  <a:pt x="103326" y="111239"/>
                </a:lnTo>
                <a:cubicBezTo>
                  <a:pt x="81399" y="100722"/>
                  <a:pt x="60724" y="90021"/>
                  <a:pt x="42511" y="74187"/>
                </a:cubicBezTo>
                <a:cubicBezTo>
                  <a:pt x="38271" y="70248"/>
                  <a:pt x="34473" y="66107"/>
                  <a:pt x="31076" y="61809"/>
                </a:cubicBezTo>
                <a:lnTo>
                  <a:pt x="231042" y="61809"/>
                </a:lnTo>
                <a:cubicBezTo>
                  <a:pt x="228096" y="65348"/>
                  <a:pt x="224857" y="68778"/>
                  <a:pt x="221318" y="72067"/>
                </a:cubicBezTo>
                <a:cubicBezTo>
                  <a:pt x="201920" y="88928"/>
                  <a:pt x="179725" y="99971"/>
                  <a:pt x="156204" y="111172"/>
                </a:cubicBezTo>
                <a:lnTo>
                  <a:pt x="129778" y="123918"/>
                </a:lnTo>
                <a:cubicBezTo>
                  <a:pt x="125462" y="126072"/>
                  <a:pt x="121130" y="128300"/>
                  <a:pt x="116815" y="130621"/>
                </a:cubicBezTo>
                <a:cubicBezTo>
                  <a:pt x="116322" y="130888"/>
                  <a:pt x="115830" y="131138"/>
                  <a:pt x="115337" y="131405"/>
                </a:cubicBezTo>
                <a:lnTo>
                  <a:pt x="111790" y="133108"/>
                </a:lnTo>
                <a:cubicBezTo>
                  <a:pt x="104428" y="136639"/>
                  <a:pt x="97125" y="140153"/>
                  <a:pt x="89980" y="143734"/>
                </a:cubicBezTo>
                <a:cubicBezTo>
                  <a:pt x="42302" y="167631"/>
                  <a:pt x="1719" y="194800"/>
                  <a:pt x="42" y="254706"/>
                </a:cubicBezTo>
                <a:cubicBezTo>
                  <a:pt x="42" y="254806"/>
                  <a:pt x="42" y="254898"/>
                  <a:pt x="42" y="254990"/>
                </a:cubicBezTo>
                <a:cubicBezTo>
                  <a:pt x="1344" y="317182"/>
                  <a:pt x="44873" y="344427"/>
                  <a:pt x="94854" y="369359"/>
                </a:cubicBezTo>
                <a:cubicBezTo>
                  <a:pt x="97534" y="368023"/>
                  <a:pt x="100238" y="366680"/>
                  <a:pt x="102959" y="365327"/>
                </a:cubicBezTo>
                <a:lnTo>
                  <a:pt x="103034" y="365286"/>
                </a:lnTo>
                <a:cubicBezTo>
                  <a:pt x="104678" y="364468"/>
                  <a:pt x="106339" y="363641"/>
                  <a:pt x="107992" y="362815"/>
                </a:cubicBezTo>
                <a:cubicBezTo>
                  <a:pt x="79563" y="348884"/>
                  <a:pt x="53746" y="335354"/>
                  <a:pt x="36009" y="316306"/>
                </a:cubicBezTo>
                <a:lnTo>
                  <a:pt x="229807" y="316306"/>
                </a:lnTo>
                <a:cubicBezTo>
                  <a:pt x="212913" y="335504"/>
                  <a:pt x="187939" y="349109"/>
                  <a:pt x="160177" y="362823"/>
                </a:cubicBezTo>
                <a:cubicBezTo>
                  <a:pt x="155979" y="364893"/>
                  <a:pt x="151730" y="366972"/>
                  <a:pt x="147423" y="369067"/>
                </a:cubicBezTo>
                <a:lnTo>
                  <a:pt x="144034" y="370719"/>
                </a:lnTo>
                <a:cubicBezTo>
                  <a:pt x="143984" y="370744"/>
                  <a:pt x="143934" y="370770"/>
                  <a:pt x="143884" y="370795"/>
                </a:cubicBezTo>
                <a:cubicBezTo>
                  <a:pt x="140595" y="372522"/>
                  <a:pt x="137306" y="374208"/>
                  <a:pt x="134035" y="375878"/>
                </a:cubicBezTo>
                <a:cubicBezTo>
                  <a:pt x="129694" y="378090"/>
                  <a:pt x="125370" y="380268"/>
                  <a:pt x="121097" y="382397"/>
                </a:cubicBezTo>
                <a:cubicBezTo>
                  <a:pt x="118501" y="383691"/>
                  <a:pt x="115922" y="384976"/>
                  <a:pt x="113368" y="386245"/>
                </a:cubicBezTo>
                <a:cubicBezTo>
                  <a:pt x="107132" y="389341"/>
                  <a:pt x="101014" y="392396"/>
                  <a:pt x="94971" y="395460"/>
                </a:cubicBezTo>
                <a:cubicBezTo>
                  <a:pt x="81466" y="402321"/>
                  <a:pt x="68353" y="409290"/>
                  <a:pt x="55357" y="417245"/>
                </a:cubicBezTo>
                <a:cubicBezTo>
                  <a:pt x="21043" y="438697"/>
                  <a:pt x="1561" y="472193"/>
                  <a:pt x="1886" y="509161"/>
                </a:cubicBezTo>
                <a:lnTo>
                  <a:pt x="1936" y="515004"/>
                </a:lnTo>
                <a:lnTo>
                  <a:pt x="13622" y="514904"/>
                </a:lnTo>
                <a:lnTo>
                  <a:pt x="13572" y="509061"/>
                </a:lnTo>
                <a:cubicBezTo>
                  <a:pt x="13430" y="493285"/>
                  <a:pt x="17412" y="478194"/>
                  <a:pt x="24982" y="464639"/>
                </a:cubicBezTo>
                <a:lnTo>
                  <a:pt x="240015" y="464639"/>
                </a:lnTo>
                <a:cubicBezTo>
                  <a:pt x="246843" y="477643"/>
                  <a:pt x="250415" y="491975"/>
                  <a:pt x="250282" y="506933"/>
                </a:cubicBezTo>
                <a:lnTo>
                  <a:pt x="250232" y="512775"/>
                </a:lnTo>
                <a:lnTo>
                  <a:pt x="261917" y="512876"/>
                </a:lnTo>
                <a:lnTo>
                  <a:pt x="261967" y="507033"/>
                </a:lnTo>
                <a:cubicBezTo>
                  <a:pt x="262301" y="470064"/>
                  <a:pt x="242820" y="436568"/>
                  <a:pt x="208464" y="415100"/>
                </a:cubicBezTo>
                <a:cubicBezTo>
                  <a:pt x="196862" y="408005"/>
                  <a:pt x="185159" y="401678"/>
                  <a:pt x="173148" y="395510"/>
                </a:cubicBezTo>
                <a:cubicBezTo>
                  <a:pt x="169676" y="397213"/>
                  <a:pt x="166212" y="398907"/>
                  <a:pt x="162756" y="400585"/>
                </a:cubicBezTo>
                <a:lnTo>
                  <a:pt x="159993" y="401929"/>
                </a:lnTo>
                <a:cubicBezTo>
                  <a:pt x="174559" y="409265"/>
                  <a:pt x="188590" y="416636"/>
                  <a:pt x="202312" y="425033"/>
                </a:cubicBezTo>
                <a:cubicBezTo>
                  <a:pt x="214707" y="432779"/>
                  <a:pt x="224941" y="442252"/>
                  <a:pt x="232737" y="452945"/>
                </a:cubicBezTo>
                <a:lnTo>
                  <a:pt x="32695" y="452945"/>
                </a:lnTo>
                <a:cubicBezTo>
                  <a:pt x="40257" y="443129"/>
                  <a:pt x="49939" y="434406"/>
                  <a:pt x="61483" y="427186"/>
                </a:cubicBezTo>
                <a:cubicBezTo>
                  <a:pt x="76549" y="417971"/>
                  <a:pt x="91958" y="410000"/>
                  <a:pt x="108026" y="401962"/>
                </a:cubicBezTo>
                <a:cubicBezTo>
                  <a:pt x="111506" y="400217"/>
                  <a:pt x="115004" y="398473"/>
                  <a:pt x="118551" y="396712"/>
                </a:cubicBezTo>
                <a:cubicBezTo>
                  <a:pt x="123634" y="394183"/>
                  <a:pt x="128809" y="391612"/>
                  <a:pt x="134043" y="388974"/>
                </a:cubicBezTo>
                <a:cubicBezTo>
                  <a:pt x="138316" y="386821"/>
                  <a:pt x="142623" y="384609"/>
                  <a:pt x="146956" y="382363"/>
                </a:cubicBezTo>
                <a:cubicBezTo>
                  <a:pt x="147707" y="381971"/>
                  <a:pt x="148458" y="381587"/>
                  <a:pt x="149218" y="381195"/>
                </a:cubicBezTo>
                <a:lnTo>
                  <a:pt x="152523" y="379584"/>
                </a:lnTo>
                <a:cubicBezTo>
                  <a:pt x="159509" y="376178"/>
                  <a:pt x="166446" y="372806"/>
                  <a:pt x="173240" y="369359"/>
                </a:cubicBezTo>
                <a:cubicBezTo>
                  <a:pt x="221410" y="344978"/>
                  <a:pt x="262552" y="317550"/>
                  <a:pt x="263812" y="257118"/>
                </a:cubicBezTo>
                <a:cubicBezTo>
                  <a:pt x="263812" y="257018"/>
                  <a:pt x="263812" y="256926"/>
                  <a:pt x="263812" y="256834"/>
                </a:cubicBezTo>
                <a:cubicBezTo>
                  <a:pt x="262076" y="195109"/>
                  <a:pt x="219048" y="168132"/>
                  <a:pt x="169484" y="143684"/>
                </a:cubicBezTo>
                <a:cubicBezTo>
                  <a:pt x="168340" y="144226"/>
                  <a:pt x="167205" y="144769"/>
                  <a:pt x="166062" y="145311"/>
                </a:cubicBezTo>
                <a:cubicBezTo>
                  <a:pt x="162739" y="146889"/>
                  <a:pt x="159376" y="148491"/>
                  <a:pt x="156004" y="150111"/>
                </a:cubicBezTo>
                <a:cubicBezTo>
                  <a:pt x="185501" y="164367"/>
                  <a:pt x="212178" y="178256"/>
                  <a:pt x="229907" y="198456"/>
                </a:cubicBezTo>
                <a:lnTo>
                  <a:pt x="32161" y="198456"/>
                </a:lnTo>
                <a:cubicBezTo>
                  <a:pt x="48996" y="178131"/>
                  <a:pt x="74696" y="164150"/>
                  <a:pt x="103443" y="150127"/>
                </a:cubicBezTo>
                <a:close/>
                <a:moveTo>
                  <a:pt x="238588" y="304629"/>
                </a:moveTo>
                <a:lnTo>
                  <a:pt x="26693" y="304629"/>
                </a:lnTo>
                <a:cubicBezTo>
                  <a:pt x="18772" y="292859"/>
                  <a:pt x="13622" y="279070"/>
                  <a:pt x="12153" y="262268"/>
                </a:cubicBezTo>
                <a:lnTo>
                  <a:pt x="251893" y="262268"/>
                </a:lnTo>
                <a:cubicBezTo>
                  <a:pt x="250758" y="279012"/>
                  <a:pt x="246033" y="292826"/>
                  <a:pt x="238588" y="304629"/>
                </a:cubicBezTo>
                <a:close/>
                <a:moveTo>
                  <a:pt x="52994" y="210133"/>
                </a:moveTo>
                <a:lnTo>
                  <a:pt x="238655" y="210133"/>
                </a:lnTo>
                <a:cubicBezTo>
                  <a:pt x="245774" y="221468"/>
                  <a:pt x="250399" y="234673"/>
                  <a:pt x="251759" y="250591"/>
                </a:cubicBezTo>
                <a:lnTo>
                  <a:pt x="11953" y="250591"/>
                </a:lnTo>
                <a:cubicBezTo>
                  <a:pt x="13004" y="234723"/>
                  <a:pt x="17228" y="221493"/>
                  <a:pt x="23922" y="210133"/>
                </a:cubicBezTo>
                <a:lnTo>
                  <a:pt x="52986" y="210133"/>
                </a:lnTo>
                <a:close/>
              </a:path>
            </a:pathLst>
          </a:custGeom>
          <a:solidFill>
            <a:schemeClr val="bg1"/>
          </a:solidFill>
          <a:ln w="814" cap="flat">
            <a:noFill/>
            <a:prstDash val="solid"/>
            <a:miter/>
          </a:ln>
        </p:spPr>
        <p:txBody>
          <a:bodyPr rtlCol="0" anchor="ctr"/>
          <a:lstStyle/>
          <a:p>
            <a:endParaRPr lang="en-GB" sz="1200" noProof="0" dirty="0">
              <a:solidFill>
                <a:schemeClr val="bg1"/>
              </a:solidFill>
            </a:endParaRPr>
          </a:p>
        </p:txBody>
      </p:sp>
      <p:sp>
        <p:nvSpPr>
          <p:cNvPr id="69" name="Free-form: Shape 68">
            <a:extLst>
              <a:ext uri="{FF2B5EF4-FFF2-40B4-BE49-F238E27FC236}">
                <a16:creationId xmlns:a16="http://schemas.microsoft.com/office/drawing/2014/main" id="{C2D6C0EE-85E1-D680-2C6D-8C5DA30D5B78}"/>
              </a:ext>
            </a:extLst>
          </p:cNvPr>
          <p:cNvSpPr>
            <a:spLocks noChangeAspect="1"/>
          </p:cNvSpPr>
          <p:nvPr/>
        </p:nvSpPr>
        <p:spPr>
          <a:xfrm>
            <a:off x="6680091" y="4000624"/>
            <a:ext cx="585393" cy="442773"/>
          </a:xfrm>
          <a:custGeom>
            <a:avLst/>
            <a:gdLst>
              <a:gd name="connsiteX0" fmla="*/ 424171 w 533816"/>
              <a:gd name="connsiteY0" fmla="*/ 180091 h 403763"/>
              <a:gd name="connsiteX1" fmla="*/ 438127 w 533816"/>
              <a:gd name="connsiteY1" fmla="*/ 194080 h 403763"/>
              <a:gd name="connsiteX2" fmla="*/ 438127 w 533816"/>
              <a:gd name="connsiteY2" fmla="*/ 251557 h 403763"/>
              <a:gd name="connsiteX3" fmla="*/ 424171 w 533816"/>
              <a:gd name="connsiteY3" fmla="*/ 265546 h 403763"/>
              <a:gd name="connsiteX4" fmla="*/ 410215 w 533816"/>
              <a:gd name="connsiteY4" fmla="*/ 251557 h 403763"/>
              <a:gd name="connsiteX5" fmla="*/ 410215 w 533816"/>
              <a:gd name="connsiteY5" fmla="*/ 194080 h 403763"/>
              <a:gd name="connsiteX6" fmla="*/ 424171 w 533816"/>
              <a:gd name="connsiteY6" fmla="*/ 180091 h 403763"/>
              <a:gd name="connsiteX7" fmla="*/ 345543 w 533816"/>
              <a:gd name="connsiteY7" fmla="*/ 180091 h 403763"/>
              <a:gd name="connsiteX8" fmla="*/ 359499 w 533816"/>
              <a:gd name="connsiteY8" fmla="*/ 194080 h 403763"/>
              <a:gd name="connsiteX9" fmla="*/ 359499 w 533816"/>
              <a:gd name="connsiteY9" fmla="*/ 251557 h 403763"/>
              <a:gd name="connsiteX10" fmla="*/ 345543 w 533816"/>
              <a:gd name="connsiteY10" fmla="*/ 265546 h 403763"/>
              <a:gd name="connsiteX11" fmla="*/ 331587 w 533816"/>
              <a:gd name="connsiteY11" fmla="*/ 251557 h 403763"/>
              <a:gd name="connsiteX12" fmla="*/ 331587 w 533816"/>
              <a:gd name="connsiteY12" fmla="*/ 194080 h 403763"/>
              <a:gd name="connsiteX13" fmla="*/ 345543 w 533816"/>
              <a:gd name="connsiteY13" fmla="*/ 180091 h 403763"/>
              <a:gd name="connsiteX14" fmla="*/ 266916 w 533816"/>
              <a:gd name="connsiteY14" fmla="*/ 180091 h 403763"/>
              <a:gd name="connsiteX15" fmla="*/ 280872 w 533816"/>
              <a:gd name="connsiteY15" fmla="*/ 194080 h 403763"/>
              <a:gd name="connsiteX16" fmla="*/ 280872 w 533816"/>
              <a:gd name="connsiteY16" fmla="*/ 251557 h 403763"/>
              <a:gd name="connsiteX17" fmla="*/ 266916 w 533816"/>
              <a:gd name="connsiteY17" fmla="*/ 265546 h 403763"/>
              <a:gd name="connsiteX18" fmla="*/ 252960 w 533816"/>
              <a:gd name="connsiteY18" fmla="*/ 251557 h 403763"/>
              <a:gd name="connsiteX19" fmla="*/ 252960 w 533816"/>
              <a:gd name="connsiteY19" fmla="*/ 194080 h 403763"/>
              <a:gd name="connsiteX20" fmla="*/ 266916 w 533816"/>
              <a:gd name="connsiteY20" fmla="*/ 180091 h 403763"/>
              <a:gd name="connsiteX21" fmla="*/ 188280 w 533816"/>
              <a:gd name="connsiteY21" fmla="*/ 180091 h 403763"/>
              <a:gd name="connsiteX22" fmla="*/ 202228 w 533816"/>
              <a:gd name="connsiteY22" fmla="*/ 194080 h 403763"/>
              <a:gd name="connsiteX23" fmla="*/ 202228 w 533816"/>
              <a:gd name="connsiteY23" fmla="*/ 251557 h 403763"/>
              <a:gd name="connsiteX24" fmla="*/ 188280 w 533816"/>
              <a:gd name="connsiteY24" fmla="*/ 265546 h 403763"/>
              <a:gd name="connsiteX25" fmla="*/ 174324 w 533816"/>
              <a:gd name="connsiteY25" fmla="*/ 251557 h 403763"/>
              <a:gd name="connsiteX26" fmla="*/ 174324 w 533816"/>
              <a:gd name="connsiteY26" fmla="*/ 194080 h 403763"/>
              <a:gd name="connsiteX27" fmla="*/ 188280 w 533816"/>
              <a:gd name="connsiteY27" fmla="*/ 180091 h 403763"/>
              <a:gd name="connsiteX28" fmla="*/ 109652 w 533816"/>
              <a:gd name="connsiteY28" fmla="*/ 180091 h 403763"/>
              <a:gd name="connsiteX29" fmla="*/ 123608 w 533816"/>
              <a:gd name="connsiteY29" fmla="*/ 194080 h 403763"/>
              <a:gd name="connsiteX30" fmla="*/ 123608 w 533816"/>
              <a:gd name="connsiteY30" fmla="*/ 251557 h 403763"/>
              <a:gd name="connsiteX31" fmla="*/ 109652 w 533816"/>
              <a:gd name="connsiteY31" fmla="*/ 265546 h 403763"/>
              <a:gd name="connsiteX32" fmla="*/ 95696 w 533816"/>
              <a:gd name="connsiteY32" fmla="*/ 251557 h 403763"/>
              <a:gd name="connsiteX33" fmla="*/ 95696 w 533816"/>
              <a:gd name="connsiteY33" fmla="*/ 194080 h 403763"/>
              <a:gd name="connsiteX34" fmla="*/ 109652 w 533816"/>
              <a:gd name="connsiteY34" fmla="*/ 180091 h 403763"/>
              <a:gd name="connsiteX35" fmla="*/ 195783 w 533816"/>
              <a:gd name="connsiteY35" fmla="*/ 134935 h 403763"/>
              <a:gd name="connsiteX36" fmla="*/ 186535 w 533816"/>
              <a:gd name="connsiteY36" fmla="*/ 146537 h 403763"/>
              <a:gd name="connsiteX37" fmla="*/ 181969 w 533816"/>
              <a:gd name="connsiteY37" fmla="*/ 148740 h 403763"/>
              <a:gd name="connsiteX38" fmla="*/ 63294 w 533816"/>
              <a:gd name="connsiteY38" fmla="*/ 148740 h 403763"/>
              <a:gd name="connsiteX39" fmla="*/ 53069 w 533816"/>
              <a:gd name="connsiteY39" fmla="*/ 158965 h 403763"/>
              <a:gd name="connsiteX40" fmla="*/ 53069 w 533816"/>
              <a:gd name="connsiteY40" fmla="*/ 288233 h 403763"/>
              <a:gd name="connsiteX41" fmla="*/ 63294 w 533816"/>
              <a:gd name="connsiteY41" fmla="*/ 298458 h 403763"/>
              <a:gd name="connsiteX42" fmla="*/ 470538 w 533816"/>
              <a:gd name="connsiteY42" fmla="*/ 298458 h 403763"/>
              <a:gd name="connsiteX43" fmla="*/ 480737 w 533816"/>
              <a:gd name="connsiteY43" fmla="*/ 288233 h 403763"/>
              <a:gd name="connsiteX44" fmla="*/ 480729 w 533816"/>
              <a:gd name="connsiteY44" fmla="*/ 288233 h 403763"/>
              <a:gd name="connsiteX45" fmla="*/ 480729 w 533816"/>
              <a:gd name="connsiteY45" fmla="*/ 158965 h 403763"/>
              <a:gd name="connsiteX46" fmla="*/ 470529 w 533816"/>
              <a:gd name="connsiteY46" fmla="*/ 148740 h 403763"/>
              <a:gd name="connsiteX47" fmla="*/ 351645 w 533816"/>
              <a:gd name="connsiteY47" fmla="*/ 148740 h 403763"/>
              <a:gd name="connsiteX48" fmla="*/ 346962 w 533816"/>
              <a:gd name="connsiteY48" fmla="*/ 146386 h 403763"/>
              <a:gd name="connsiteX49" fmla="*/ 338423 w 533816"/>
              <a:gd name="connsiteY49" fmla="*/ 134935 h 403763"/>
              <a:gd name="connsiteX50" fmla="*/ 192979 w 533816"/>
              <a:gd name="connsiteY50" fmla="*/ 123249 h 403763"/>
              <a:gd name="connsiteX51" fmla="*/ 341361 w 533816"/>
              <a:gd name="connsiteY51" fmla="*/ 123249 h 403763"/>
              <a:gd name="connsiteX52" fmla="*/ 346044 w 533816"/>
              <a:gd name="connsiteY52" fmla="*/ 125603 h 403763"/>
              <a:gd name="connsiteX53" fmla="*/ 354583 w 533816"/>
              <a:gd name="connsiteY53" fmla="*/ 137055 h 403763"/>
              <a:gd name="connsiteX54" fmla="*/ 470538 w 533816"/>
              <a:gd name="connsiteY54" fmla="*/ 137055 h 403763"/>
              <a:gd name="connsiteX55" fmla="*/ 492423 w 533816"/>
              <a:gd name="connsiteY55" fmla="*/ 158965 h 403763"/>
              <a:gd name="connsiteX56" fmla="*/ 492423 w 533816"/>
              <a:gd name="connsiteY56" fmla="*/ 288233 h 403763"/>
              <a:gd name="connsiteX57" fmla="*/ 470538 w 533816"/>
              <a:gd name="connsiteY57" fmla="*/ 310144 h 403763"/>
              <a:gd name="connsiteX58" fmla="*/ 63294 w 533816"/>
              <a:gd name="connsiteY58" fmla="*/ 310144 h 403763"/>
              <a:gd name="connsiteX59" fmla="*/ 41383 w 533816"/>
              <a:gd name="connsiteY59" fmla="*/ 288233 h 403763"/>
              <a:gd name="connsiteX60" fmla="*/ 41383 w 533816"/>
              <a:gd name="connsiteY60" fmla="*/ 158965 h 403763"/>
              <a:gd name="connsiteX61" fmla="*/ 63294 w 533816"/>
              <a:gd name="connsiteY61" fmla="*/ 137055 h 403763"/>
              <a:gd name="connsiteX62" fmla="*/ 179165 w 533816"/>
              <a:gd name="connsiteY62" fmla="*/ 137055 h 403763"/>
              <a:gd name="connsiteX63" fmla="*/ 188413 w 533816"/>
              <a:gd name="connsiteY63" fmla="*/ 125453 h 403763"/>
              <a:gd name="connsiteX64" fmla="*/ 192979 w 533816"/>
              <a:gd name="connsiteY64" fmla="*/ 123249 h 403763"/>
              <a:gd name="connsiteX65" fmla="*/ 41843 w 533816"/>
              <a:gd name="connsiteY65" fmla="*/ 11686 h 403763"/>
              <a:gd name="connsiteX66" fmla="*/ 11686 w 533816"/>
              <a:gd name="connsiteY66" fmla="*/ 41843 h 403763"/>
              <a:gd name="connsiteX67" fmla="*/ 11686 w 533816"/>
              <a:gd name="connsiteY67" fmla="*/ 361920 h 403763"/>
              <a:gd name="connsiteX68" fmla="*/ 41843 w 533816"/>
              <a:gd name="connsiteY68" fmla="*/ 392077 h 403763"/>
              <a:gd name="connsiteX69" fmla="*/ 491965 w 533816"/>
              <a:gd name="connsiteY69" fmla="*/ 392077 h 403763"/>
              <a:gd name="connsiteX70" fmla="*/ 522122 w 533816"/>
              <a:gd name="connsiteY70" fmla="*/ 361920 h 403763"/>
              <a:gd name="connsiteX71" fmla="*/ 522130 w 533816"/>
              <a:gd name="connsiteY71" fmla="*/ 361920 h 403763"/>
              <a:gd name="connsiteX72" fmla="*/ 522130 w 533816"/>
              <a:gd name="connsiteY72" fmla="*/ 41843 h 403763"/>
              <a:gd name="connsiteX73" fmla="*/ 491973 w 533816"/>
              <a:gd name="connsiteY73" fmla="*/ 11686 h 403763"/>
              <a:gd name="connsiteX74" fmla="*/ 41843 w 533816"/>
              <a:gd name="connsiteY74" fmla="*/ 0 h 403763"/>
              <a:gd name="connsiteX75" fmla="*/ 491973 w 533816"/>
              <a:gd name="connsiteY75" fmla="*/ 0 h 403763"/>
              <a:gd name="connsiteX76" fmla="*/ 533816 w 533816"/>
              <a:gd name="connsiteY76" fmla="*/ 41843 h 403763"/>
              <a:gd name="connsiteX77" fmla="*/ 533816 w 533816"/>
              <a:gd name="connsiteY77" fmla="*/ 361920 h 403763"/>
              <a:gd name="connsiteX78" fmla="*/ 491973 w 533816"/>
              <a:gd name="connsiteY78" fmla="*/ 403763 h 403763"/>
              <a:gd name="connsiteX79" fmla="*/ 41843 w 533816"/>
              <a:gd name="connsiteY79" fmla="*/ 403763 h 403763"/>
              <a:gd name="connsiteX80" fmla="*/ 0 w 533816"/>
              <a:gd name="connsiteY80" fmla="*/ 361920 h 403763"/>
              <a:gd name="connsiteX81" fmla="*/ 0 w 533816"/>
              <a:gd name="connsiteY81" fmla="*/ 41843 h 403763"/>
              <a:gd name="connsiteX82" fmla="*/ 41843 w 533816"/>
              <a:gd name="connsiteY82" fmla="*/ 0 h 40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33816" h="403763">
                <a:moveTo>
                  <a:pt x="424171" y="180091"/>
                </a:moveTo>
                <a:cubicBezTo>
                  <a:pt x="431892" y="180091"/>
                  <a:pt x="438127" y="186368"/>
                  <a:pt x="438127" y="194080"/>
                </a:cubicBezTo>
                <a:lnTo>
                  <a:pt x="438127" y="251557"/>
                </a:lnTo>
                <a:cubicBezTo>
                  <a:pt x="438127" y="259294"/>
                  <a:pt x="431875" y="265546"/>
                  <a:pt x="424171" y="265546"/>
                </a:cubicBezTo>
                <a:cubicBezTo>
                  <a:pt x="416467" y="265546"/>
                  <a:pt x="410215" y="259294"/>
                  <a:pt x="410215" y="251557"/>
                </a:cubicBezTo>
                <a:lnTo>
                  <a:pt x="410215" y="194080"/>
                </a:lnTo>
                <a:cubicBezTo>
                  <a:pt x="410215" y="186368"/>
                  <a:pt x="416475" y="180091"/>
                  <a:pt x="424171" y="180091"/>
                </a:cubicBezTo>
                <a:close/>
                <a:moveTo>
                  <a:pt x="345543" y="180091"/>
                </a:moveTo>
                <a:cubicBezTo>
                  <a:pt x="353247" y="180091"/>
                  <a:pt x="359499" y="186368"/>
                  <a:pt x="359499" y="194080"/>
                </a:cubicBezTo>
                <a:lnTo>
                  <a:pt x="359499" y="251557"/>
                </a:lnTo>
                <a:cubicBezTo>
                  <a:pt x="359499" y="259294"/>
                  <a:pt x="353264" y="265546"/>
                  <a:pt x="345543" y="265546"/>
                </a:cubicBezTo>
                <a:cubicBezTo>
                  <a:pt x="337822" y="265546"/>
                  <a:pt x="331587" y="259294"/>
                  <a:pt x="331587" y="251557"/>
                </a:cubicBezTo>
                <a:lnTo>
                  <a:pt x="331587" y="194080"/>
                </a:lnTo>
                <a:cubicBezTo>
                  <a:pt x="331587" y="186368"/>
                  <a:pt x="337830" y="180091"/>
                  <a:pt x="345543" y="180091"/>
                </a:cubicBezTo>
                <a:close/>
                <a:moveTo>
                  <a:pt x="266916" y="180091"/>
                </a:moveTo>
                <a:cubicBezTo>
                  <a:pt x="274637" y="180091"/>
                  <a:pt x="280872" y="186368"/>
                  <a:pt x="280872" y="194080"/>
                </a:cubicBezTo>
                <a:lnTo>
                  <a:pt x="280872" y="251557"/>
                </a:lnTo>
                <a:cubicBezTo>
                  <a:pt x="280872" y="259294"/>
                  <a:pt x="274620" y="265546"/>
                  <a:pt x="266916" y="265546"/>
                </a:cubicBezTo>
                <a:cubicBezTo>
                  <a:pt x="259212" y="265546"/>
                  <a:pt x="252960" y="259294"/>
                  <a:pt x="252960" y="251557"/>
                </a:cubicBezTo>
                <a:lnTo>
                  <a:pt x="252960" y="194080"/>
                </a:lnTo>
                <a:cubicBezTo>
                  <a:pt x="252960" y="186368"/>
                  <a:pt x="259220" y="180091"/>
                  <a:pt x="266916" y="180091"/>
                </a:cubicBezTo>
                <a:close/>
                <a:moveTo>
                  <a:pt x="188280" y="180091"/>
                </a:moveTo>
                <a:cubicBezTo>
                  <a:pt x="195992" y="180091"/>
                  <a:pt x="202228" y="186368"/>
                  <a:pt x="202228" y="194080"/>
                </a:cubicBezTo>
                <a:lnTo>
                  <a:pt x="202228" y="251557"/>
                </a:lnTo>
                <a:cubicBezTo>
                  <a:pt x="202228" y="259294"/>
                  <a:pt x="196001" y="265546"/>
                  <a:pt x="188280" y="265546"/>
                </a:cubicBezTo>
                <a:cubicBezTo>
                  <a:pt x="180559" y="265546"/>
                  <a:pt x="174324" y="259294"/>
                  <a:pt x="174324" y="251557"/>
                </a:cubicBezTo>
                <a:lnTo>
                  <a:pt x="174324" y="194080"/>
                </a:lnTo>
                <a:cubicBezTo>
                  <a:pt x="174324" y="186368"/>
                  <a:pt x="180567" y="180091"/>
                  <a:pt x="188280" y="180091"/>
                </a:cubicBezTo>
                <a:close/>
                <a:moveTo>
                  <a:pt x="109652" y="180091"/>
                </a:moveTo>
                <a:cubicBezTo>
                  <a:pt x="117356" y="180091"/>
                  <a:pt x="123608" y="186368"/>
                  <a:pt x="123608" y="194080"/>
                </a:cubicBezTo>
                <a:lnTo>
                  <a:pt x="123608" y="251557"/>
                </a:lnTo>
                <a:cubicBezTo>
                  <a:pt x="123608" y="259294"/>
                  <a:pt x="117356" y="265546"/>
                  <a:pt x="109652" y="265546"/>
                </a:cubicBezTo>
                <a:cubicBezTo>
                  <a:pt x="101948" y="265546"/>
                  <a:pt x="95696" y="259294"/>
                  <a:pt x="95696" y="251557"/>
                </a:cubicBezTo>
                <a:lnTo>
                  <a:pt x="95696" y="194080"/>
                </a:lnTo>
                <a:cubicBezTo>
                  <a:pt x="95696" y="186368"/>
                  <a:pt x="101956" y="180091"/>
                  <a:pt x="109652" y="180091"/>
                </a:cubicBezTo>
                <a:close/>
                <a:moveTo>
                  <a:pt x="195783" y="134935"/>
                </a:moveTo>
                <a:lnTo>
                  <a:pt x="186535" y="146537"/>
                </a:lnTo>
                <a:cubicBezTo>
                  <a:pt x="185433" y="147931"/>
                  <a:pt x="183747" y="148740"/>
                  <a:pt x="181969" y="148740"/>
                </a:cubicBezTo>
                <a:lnTo>
                  <a:pt x="63294" y="148740"/>
                </a:lnTo>
                <a:cubicBezTo>
                  <a:pt x="57659" y="148740"/>
                  <a:pt x="53069" y="153323"/>
                  <a:pt x="53069" y="158965"/>
                </a:cubicBezTo>
                <a:lnTo>
                  <a:pt x="53069" y="288233"/>
                </a:lnTo>
                <a:cubicBezTo>
                  <a:pt x="53069" y="293867"/>
                  <a:pt x="57651" y="298458"/>
                  <a:pt x="63294" y="298458"/>
                </a:cubicBezTo>
                <a:lnTo>
                  <a:pt x="470538" y="298458"/>
                </a:lnTo>
                <a:cubicBezTo>
                  <a:pt x="476163" y="298458"/>
                  <a:pt x="480737" y="293867"/>
                  <a:pt x="480737" y="288233"/>
                </a:cubicBezTo>
                <a:lnTo>
                  <a:pt x="480729" y="288233"/>
                </a:lnTo>
                <a:lnTo>
                  <a:pt x="480729" y="158965"/>
                </a:lnTo>
                <a:cubicBezTo>
                  <a:pt x="480729" y="153331"/>
                  <a:pt x="476155" y="148740"/>
                  <a:pt x="470529" y="148740"/>
                </a:cubicBezTo>
                <a:lnTo>
                  <a:pt x="351645" y="148740"/>
                </a:lnTo>
                <a:cubicBezTo>
                  <a:pt x="349800" y="148740"/>
                  <a:pt x="348064" y="147864"/>
                  <a:pt x="346962" y="146386"/>
                </a:cubicBezTo>
                <a:lnTo>
                  <a:pt x="338423" y="134935"/>
                </a:lnTo>
                <a:close/>
                <a:moveTo>
                  <a:pt x="192979" y="123249"/>
                </a:moveTo>
                <a:lnTo>
                  <a:pt x="341361" y="123249"/>
                </a:lnTo>
                <a:cubicBezTo>
                  <a:pt x="343206" y="123249"/>
                  <a:pt x="344942" y="124125"/>
                  <a:pt x="346044" y="125603"/>
                </a:cubicBezTo>
                <a:lnTo>
                  <a:pt x="354583" y="137055"/>
                </a:lnTo>
                <a:lnTo>
                  <a:pt x="470538" y="137055"/>
                </a:lnTo>
                <a:cubicBezTo>
                  <a:pt x="482607" y="137055"/>
                  <a:pt x="492423" y="146887"/>
                  <a:pt x="492423" y="158965"/>
                </a:cubicBezTo>
                <a:lnTo>
                  <a:pt x="492423" y="288233"/>
                </a:lnTo>
                <a:cubicBezTo>
                  <a:pt x="492423" y="300311"/>
                  <a:pt x="482607" y="310144"/>
                  <a:pt x="470538" y="310144"/>
                </a:cubicBezTo>
                <a:lnTo>
                  <a:pt x="63294" y="310144"/>
                </a:lnTo>
                <a:cubicBezTo>
                  <a:pt x="51216" y="310144"/>
                  <a:pt x="41383" y="300311"/>
                  <a:pt x="41383" y="288233"/>
                </a:cubicBezTo>
                <a:lnTo>
                  <a:pt x="41383" y="158965"/>
                </a:lnTo>
                <a:cubicBezTo>
                  <a:pt x="41383" y="146887"/>
                  <a:pt x="51207" y="137055"/>
                  <a:pt x="63294" y="137055"/>
                </a:cubicBezTo>
                <a:lnTo>
                  <a:pt x="179165" y="137055"/>
                </a:lnTo>
                <a:lnTo>
                  <a:pt x="188413" y="125453"/>
                </a:lnTo>
                <a:cubicBezTo>
                  <a:pt x="189515" y="124059"/>
                  <a:pt x="191201" y="123249"/>
                  <a:pt x="192979" y="123249"/>
                </a:cubicBezTo>
                <a:close/>
                <a:moveTo>
                  <a:pt x="41843" y="11686"/>
                </a:moveTo>
                <a:cubicBezTo>
                  <a:pt x="25216" y="11686"/>
                  <a:pt x="11686" y="25216"/>
                  <a:pt x="11686" y="41843"/>
                </a:cubicBezTo>
                <a:lnTo>
                  <a:pt x="11686" y="361920"/>
                </a:lnTo>
                <a:cubicBezTo>
                  <a:pt x="11686" y="378547"/>
                  <a:pt x="25216" y="392077"/>
                  <a:pt x="41843" y="392077"/>
                </a:cubicBezTo>
                <a:lnTo>
                  <a:pt x="491965" y="392077"/>
                </a:lnTo>
                <a:cubicBezTo>
                  <a:pt x="508592" y="392077"/>
                  <a:pt x="522122" y="378547"/>
                  <a:pt x="522122" y="361920"/>
                </a:cubicBezTo>
                <a:lnTo>
                  <a:pt x="522130" y="361920"/>
                </a:lnTo>
                <a:lnTo>
                  <a:pt x="522130" y="41843"/>
                </a:lnTo>
                <a:cubicBezTo>
                  <a:pt x="522130" y="25216"/>
                  <a:pt x="508600" y="11686"/>
                  <a:pt x="491973" y="11686"/>
                </a:cubicBezTo>
                <a:close/>
                <a:moveTo>
                  <a:pt x="41843" y="0"/>
                </a:moveTo>
                <a:lnTo>
                  <a:pt x="491973" y="0"/>
                </a:lnTo>
                <a:cubicBezTo>
                  <a:pt x="515044" y="0"/>
                  <a:pt x="533816" y="18772"/>
                  <a:pt x="533816" y="41843"/>
                </a:cubicBezTo>
                <a:lnTo>
                  <a:pt x="533816" y="361920"/>
                </a:lnTo>
                <a:cubicBezTo>
                  <a:pt x="533816" y="384991"/>
                  <a:pt x="515044" y="403763"/>
                  <a:pt x="491973" y="403763"/>
                </a:cubicBezTo>
                <a:lnTo>
                  <a:pt x="41843" y="403763"/>
                </a:lnTo>
                <a:cubicBezTo>
                  <a:pt x="18772" y="403763"/>
                  <a:pt x="0" y="384991"/>
                  <a:pt x="0" y="361920"/>
                </a:cubicBezTo>
                <a:lnTo>
                  <a:pt x="0" y="41843"/>
                </a:lnTo>
                <a:cubicBezTo>
                  <a:pt x="0" y="18772"/>
                  <a:pt x="18772" y="0"/>
                  <a:pt x="41843" y="0"/>
                </a:cubicBezTo>
                <a:close/>
              </a:path>
            </a:pathLst>
          </a:custGeom>
          <a:solidFill>
            <a:schemeClr val="bg1"/>
          </a:solidFill>
          <a:ln w="833" cap="flat">
            <a:noFill/>
            <a:prstDash val="solid"/>
            <a:miter/>
          </a:ln>
        </p:spPr>
        <p:txBody>
          <a:bodyPr rtlCol="0" anchor="ctr"/>
          <a:lstStyle/>
          <a:p>
            <a:endParaRPr lang="en-GB" sz="1200" noProof="0" dirty="0">
              <a:solidFill>
                <a:schemeClr val="bg1"/>
              </a:solidFill>
            </a:endParaRPr>
          </a:p>
        </p:txBody>
      </p:sp>
      <p:sp>
        <p:nvSpPr>
          <p:cNvPr id="70" name="Free-form: Shape 69">
            <a:extLst>
              <a:ext uri="{FF2B5EF4-FFF2-40B4-BE49-F238E27FC236}">
                <a16:creationId xmlns:a16="http://schemas.microsoft.com/office/drawing/2014/main" id="{A621BE2F-19AA-DF12-40E7-D4B302EF08E1}"/>
              </a:ext>
            </a:extLst>
          </p:cNvPr>
          <p:cNvSpPr>
            <a:spLocks noChangeAspect="1"/>
          </p:cNvSpPr>
          <p:nvPr/>
        </p:nvSpPr>
        <p:spPr>
          <a:xfrm>
            <a:off x="8651535" y="3940305"/>
            <a:ext cx="460850" cy="536724"/>
          </a:xfrm>
          <a:custGeom>
            <a:avLst/>
            <a:gdLst>
              <a:gd name="connsiteX0" fmla="*/ 216335 w 432795"/>
              <a:gd name="connsiteY0" fmla="*/ 313158 h 504051"/>
              <a:gd name="connsiteX1" fmla="*/ 212078 w 432795"/>
              <a:gd name="connsiteY1" fmla="*/ 315412 h 504051"/>
              <a:gd name="connsiteX2" fmla="*/ 211811 w 432795"/>
              <a:gd name="connsiteY2" fmla="*/ 315545 h 504051"/>
              <a:gd name="connsiteX3" fmla="*/ 209941 w 432795"/>
              <a:gd name="connsiteY3" fmla="*/ 316447 h 504051"/>
              <a:gd name="connsiteX4" fmla="*/ 158240 w 432795"/>
              <a:gd name="connsiteY4" fmla="*/ 370292 h 504051"/>
              <a:gd name="connsiteX5" fmla="*/ 209733 w 432795"/>
              <a:gd name="connsiteY5" fmla="*/ 424530 h 504051"/>
              <a:gd name="connsiteX6" fmla="*/ 211452 w 432795"/>
              <a:gd name="connsiteY6" fmla="*/ 425365 h 504051"/>
              <a:gd name="connsiteX7" fmla="*/ 211602 w 432795"/>
              <a:gd name="connsiteY7" fmla="*/ 425440 h 504051"/>
              <a:gd name="connsiteX8" fmla="*/ 216327 w 432795"/>
              <a:gd name="connsiteY8" fmla="*/ 427877 h 504051"/>
              <a:gd name="connsiteX9" fmla="*/ 221051 w 432795"/>
              <a:gd name="connsiteY9" fmla="*/ 425440 h 504051"/>
              <a:gd name="connsiteX10" fmla="*/ 221201 w 432795"/>
              <a:gd name="connsiteY10" fmla="*/ 425365 h 504051"/>
              <a:gd name="connsiteX11" fmla="*/ 222921 w 432795"/>
              <a:gd name="connsiteY11" fmla="*/ 424530 h 504051"/>
              <a:gd name="connsiteX12" fmla="*/ 274421 w 432795"/>
              <a:gd name="connsiteY12" fmla="*/ 370292 h 504051"/>
              <a:gd name="connsiteX13" fmla="*/ 274429 w 432795"/>
              <a:gd name="connsiteY13" fmla="*/ 370292 h 504051"/>
              <a:gd name="connsiteX14" fmla="*/ 222729 w 432795"/>
              <a:gd name="connsiteY14" fmla="*/ 316447 h 504051"/>
              <a:gd name="connsiteX15" fmla="*/ 220859 w 432795"/>
              <a:gd name="connsiteY15" fmla="*/ 315545 h 504051"/>
              <a:gd name="connsiteX16" fmla="*/ 220592 w 432795"/>
              <a:gd name="connsiteY16" fmla="*/ 315412 h 504051"/>
              <a:gd name="connsiteX17" fmla="*/ 216335 w 432795"/>
              <a:gd name="connsiteY17" fmla="*/ 313158 h 504051"/>
              <a:gd name="connsiteX18" fmla="*/ 143358 w 432795"/>
              <a:gd name="connsiteY18" fmla="*/ 135344 h 504051"/>
              <a:gd name="connsiteX19" fmla="*/ 158232 w 432795"/>
              <a:gd name="connsiteY19" fmla="*/ 157614 h 504051"/>
              <a:gd name="connsiteX20" fmla="*/ 158232 w 432795"/>
              <a:gd name="connsiteY20" fmla="*/ 243979 h 504051"/>
              <a:gd name="connsiteX21" fmla="*/ 172898 w 432795"/>
              <a:gd name="connsiteY21" fmla="*/ 275413 h 504051"/>
              <a:gd name="connsiteX22" fmla="*/ 207838 w 432795"/>
              <a:gd name="connsiteY22" fmla="*/ 296022 h 504051"/>
              <a:gd name="connsiteX23" fmla="*/ 216327 w 432795"/>
              <a:gd name="connsiteY23" fmla="*/ 300095 h 504051"/>
              <a:gd name="connsiteX24" fmla="*/ 224815 w 432795"/>
              <a:gd name="connsiteY24" fmla="*/ 296022 h 504051"/>
              <a:gd name="connsiteX25" fmla="*/ 259755 w 432795"/>
              <a:gd name="connsiteY25" fmla="*/ 275413 h 504051"/>
              <a:gd name="connsiteX26" fmla="*/ 274421 w 432795"/>
              <a:gd name="connsiteY26" fmla="*/ 243945 h 504051"/>
              <a:gd name="connsiteX27" fmla="*/ 274421 w 432795"/>
              <a:gd name="connsiteY27" fmla="*/ 157614 h 504051"/>
              <a:gd name="connsiteX28" fmla="*/ 289295 w 432795"/>
              <a:gd name="connsiteY28" fmla="*/ 135344 h 504051"/>
              <a:gd name="connsiteX29" fmla="*/ 315563 w 432795"/>
              <a:gd name="connsiteY29" fmla="*/ 140569 h 504051"/>
              <a:gd name="connsiteX30" fmla="*/ 315563 w 432795"/>
              <a:gd name="connsiteY30" fmla="*/ 140578 h 504051"/>
              <a:gd name="connsiteX31" fmla="*/ 432795 w 432795"/>
              <a:gd name="connsiteY31" fmla="*/ 257810 h 504051"/>
              <a:gd name="connsiteX32" fmla="*/ 432795 w 432795"/>
              <a:gd name="connsiteY32" fmla="*/ 274336 h 504051"/>
              <a:gd name="connsiteX33" fmla="*/ 307299 w 432795"/>
              <a:gd name="connsiteY33" fmla="*/ 148841 h 504051"/>
              <a:gd name="connsiteX34" fmla="*/ 293769 w 432795"/>
              <a:gd name="connsiteY34" fmla="*/ 146153 h 504051"/>
              <a:gd name="connsiteX35" fmla="*/ 286107 w 432795"/>
              <a:gd name="connsiteY35" fmla="*/ 157622 h 504051"/>
              <a:gd name="connsiteX36" fmla="*/ 286107 w 432795"/>
              <a:gd name="connsiteY36" fmla="*/ 243987 h 504051"/>
              <a:gd name="connsiteX37" fmla="*/ 267627 w 432795"/>
              <a:gd name="connsiteY37" fmla="*/ 284052 h 504051"/>
              <a:gd name="connsiteX38" fmla="*/ 267493 w 432795"/>
              <a:gd name="connsiteY38" fmla="*/ 284169 h 504051"/>
              <a:gd name="connsiteX39" fmla="*/ 229823 w 432795"/>
              <a:gd name="connsiteY39" fmla="*/ 306581 h 504051"/>
              <a:gd name="connsiteX40" fmla="*/ 229490 w 432795"/>
              <a:gd name="connsiteY40" fmla="*/ 306739 h 504051"/>
              <a:gd name="connsiteX41" fmla="*/ 286107 w 432795"/>
              <a:gd name="connsiteY41" fmla="*/ 370117 h 504051"/>
              <a:gd name="connsiteX42" fmla="*/ 286107 w 432795"/>
              <a:gd name="connsiteY42" fmla="*/ 370401 h 504051"/>
              <a:gd name="connsiteX43" fmla="*/ 229339 w 432795"/>
              <a:gd name="connsiteY43" fmla="*/ 434413 h 504051"/>
              <a:gd name="connsiteX44" fmla="*/ 256659 w 432795"/>
              <a:gd name="connsiteY44" fmla="*/ 449095 h 504051"/>
              <a:gd name="connsiteX45" fmla="*/ 285172 w 432795"/>
              <a:gd name="connsiteY45" fmla="*/ 498208 h 504051"/>
              <a:gd name="connsiteX46" fmla="*/ 285122 w 432795"/>
              <a:gd name="connsiteY46" fmla="*/ 504051 h 504051"/>
              <a:gd name="connsiteX47" fmla="*/ 273436 w 432795"/>
              <a:gd name="connsiteY47" fmla="*/ 503943 h 504051"/>
              <a:gd name="connsiteX48" fmla="*/ 273486 w 432795"/>
              <a:gd name="connsiteY48" fmla="*/ 498100 h 504051"/>
              <a:gd name="connsiteX49" fmla="*/ 250515 w 432795"/>
              <a:gd name="connsiteY49" fmla="*/ 459028 h 504051"/>
              <a:gd name="connsiteX50" fmla="*/ 221844 w 432795"/>
              <a:gd name="connsiteY50" fmla="*/ 443728 h 504051"/>
              <a:gd name="connsiteX51" fmla="*/ 216335 w 432795"/>
              <a:gd name="connsiteY51" fmla="*/ 440982 h 504051"/>
              <a:gd name="connsiteX52" fmla="*/ 210818 w 432795"/>
              <a:gd name="connsiteY52" fmla="*/ 443737 h 504051"/>
              <a:gd name="connsiteX53" fmla="*/ 182104 w 432795"/>
              <a:gd name="connsiteY53" fmla="*/ 459061 h 504051"/>
              <a:gd name="connsiteX54" fmla="*/ 159175 w 432795"/>
              <a:gd name="connsiteY54" fmla="*/ 498100 h 504051"/>
              <a:gd name="connsiteX55" fmla="*/ 159225 w 432795"/>
              <a:gd name="connsiteY55" fmla="*/ 503943 h 504051"/>
              <a:gd name="connsiteX56" fmla="*/ 147540 w 432795"/>
              <a:gd name="connsiteY56" fmla="*/ 504051 h 504051"/>
              <a:gd name="connsiteX57" fmla="*/ 147490 w 432795"/>
              <a:gd name="connsiteY57" fmla="*/ 498208 h 504051"/>
              <a:gd name="connsiteX58" fmla="*/ 175953 w 432795"/>
              <a:gd name="connsiteY58" fmla="*/ 449120 h 504051"/>
              <a:gd name="connsiteX59" fmla="*/ 203314 w 432795"/>
              <a:gd name="connsiteY59" fmla="*/ 434405 h 504051"/>
              <a:gd name="connsiteX60" fmla="*/ 146547 w 432795"/>
              <a:gd name="connsiteY60" fmla="*/ 370392 h 504051"/>
              <a:gd name="connsiteX61" fmla="*/ 146547 w 432795"/>
              <a:gd name="connsiteY61" fmla="*/ 370109 h 504051"/>
              <a:gd name="connsiteX62" fmla="*/ 203163 w 432795"/>
              <a:gd name="connsiteY62" fmla="*/ 306731 h 504051"/>
              <a:gd name="connsiteX63" fmla="*/ 202830 w 432795"/>
              <a:gd name="connsiteY63" fmla="*/ 306572 h 504051"/>
              <a:gd name="connsiteX64" fmla="*/ 165160 w 432795"/>
              <a:gd name="connsiteY64" fmla="*/ 284161 h 504051"/>
              <a:gd name="connsiteX65" fmla="*/ 165027 w 432795"/>
              <a:gd name="connsiteY65" fmla="*/ 284044 h 504051"/>
              <a:gd name="connsiteX66" fmla="*/ 146547 w 432795"/>
              <a:gd name="connsiteY66" fmla="*/ 244012 h 504051"/>
              <a:gd name="connsiteX67" fmla="*/ 146547 w 432795"/>
              <a:gd name="connsiteY67" fmla="*/ 157614 h 504051"/>
              <a:gd name="connsiteX68" fmla="*/ 138884 w 432795"/>
              <a:gd name="connsiteY68" fmla="*/ 146145 h 504051"/>
              <a:gd name="connsiteX69" fmla="*/ 125354 w 432795"/>
              <a:gd name="connsiteY69" fmla="*/ 148833 h 504051"/>
              <a:gd name="connsiteX70" fmla="*/ 0 w 432795"/>
              <a:gd name="connsiteY70" fmla="*/ 274186 h 504051"/>
              <a:gd name="connsiteX71" fmla="*/ 0 w 432795"/>
              <a:gd name="connsiteY71" fmla="*/ 257659 h 504051"/>
              <a:gd name="connsiteX72" fmla="*/ 117090 w 432795"/>
              <a:gd name="connsiteY72" fmla="*/ 140569 h 504051"/>
              <a:gd name="connsiteX73" fmla="*/ 143358 w 432795"/>
              <a:gd name="connsiteY73" fmla="*/ 135344 h 504051"/>
              <a:gd name="connsiteX74" fmla="*/ 216326 w 432795"/>
              <a:gd name="connsiteY74" fmla="*/ 11686 h 504051"/>
              <a:gd name="connsiteX75" fmla="*/ 182688 w 432795"/>
              <a:gd name="connsiteY75" fmla="*/ 45324 h 504051"/>
              <a:gd name="connsiteX76" fmla="*/ 182696 w 432795"/>
              <a:gd name="connsiteY76" fmla="*/ 45324 h 504051"/>
              <a:gd name="connsiteX77" fmla="*/ 182696 w 432795"/>
              <a:gd name="connsiteY77" fmla="*/ 66984 h 504051"/>
              <a:gd name="connsiteX78" fmla="*/ 213004 w 432795"/>
              <a:gd name="connsiteY78" fmla="*/ 102158 h 504051"/>
              <a:gd name="connsiteX79" fmla="*/ 238946 w 432795"/>
              <a:gd name="connsiteY79" fmla="*/ 93577 h 504051"/>
              <a:gd name="connsiteX80" fmla="*/ 249964 w 432795"/>
              <a:gd name="connsiteY80" fmla="*/ 68678 h 504051"/>
              <a:gd name="connsiteX81" fmla="*/ 249964 w 432795"/>
              <a:gd name="connsiteY81" fmla="*/ 45324 h 504051"/>
              <a:gd name="connsiteX82" fmla="*/ 216326 w 432795"/>
              <a:gd name="connsiteY82" fmla="*/ 11686 h 504051"/>
              <a:gd name="connsiteX83" fmla="*/ 216318 w 432795"/>
              <a:gd name="connsiteY83" fmla="*/ 0 h 504051"/>
              <a:gd name="connsiteX84" fmla="*/ 261641 w 432795"/>
              <a:gd name="connsiteY84" fmla="*/ 45324 h 504051"/>
              <a:gd name="connsiteX85" fmla="*/ 261641 w 432795"/>
              <a:gd name="connsiteY85" fmla="*/ 68678 h 504051"/>
              <a:gd name="connsiteX86" fmla="*/ 246801 w 432795"/>
              <a:gd name="connsiteY86" fmla="*/ 102216 h 504051"/>
              <a:gd name="connsiteX87" fmla="*/ 216393 w 432795"/>
              <a:gd name="connsiteY87" fmla="*/ 114002 h 504051"/>
              <a:gd name="connsiteX88" fmla="*/ 211894 w 432795"/>
              <a:gd name="connsiteY88" fmla="*/ 113785 h 504051"/>
              <a:gd name="connsiteX89" fmla="*/ 211885 w 432795"/>
              <a:gd name="connsiteY89" fmla="*/ 113785 h 504051"/>
              <a:gd name="connsiteX90" fmla="*/ 170994 w 432795"/>
              <a:gd name="connsiteY90" fmla="*/ 66984 h 504051"/>
              <a:gd name="connsiteX91" fmla="*/ 170994 w 432795"/>
              <a:gd name="connsiteY91" fmla="*/ 45324 h 504051"/>
              <a:gd name="connsiteX92" fmla="*/ 216318 w 432795"/>
              <a:gd name="connsiteY92" fmla="*/ 0 h 50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432795" h="504051">
                <a:moveTo>
                  <a:pt x="216335" y="313158"/>
                </a:moveTo>
                <a:cubicBezTo>
                  <a:pt x="214908" y="313892"/>
                  <a:pt x="213489" y="314644"/>
                  <a:pt x="212078" y="315412"/>
                </a:cubicBezTo>
                <a:cubicBezTo>
                  <a:pt x="211986" y="315453"/>
                  <a:pt x="211903" y="315503"/>
                  <a:pt x="211811" y="315545"/>
                </a:cubicBezTo>
                <a:lnTo>
                  <a:pt x="209941" y="316447"/>
                </a:lnTo>
                <a:cubicBezTo>
                  <a:pt x="182689" y="329526"/>
                  <a:pt x="159142" y="340828"/>
                  <a:pt x="158240" y="370292"/>
                </a:cubicBezTo>
                <a:cubicBezTo>
                  <a:pt x="158925" y="399782"/>
                  <a:pt x="182472" y="411250"/>
                  <a:pt x="209733" y="424530"/>
                </a:cubicBezTo>
                <a:lnTo>
                  <a:pt x="211452" y="425365"/>
                </a:lnTo>
                <a:cubicBezTo>
                  <a:pt x="211502" y="425390"/>
                  <a:pt x="211552" y="425415"/>
                  <a:pt x="211602" y="425440"/>
                </a:cubicBezTo>
                <a:cubicBezTo>
                  <a:pt x="213180" y="426267"/>
                  <a:pt x="214757" y="427076"/>
                  <a:pt x="216327" y="427877"/>
                </a:cubicBezTo>
                <a:cubicBezTo>
                  <a:pt x="217904" y="427076"/>
                  <a:pt x="219473" y="426267"/>
                  <a:pt x="221051" y="425440"/>
                </a:cubicBezTo>
                <a:cubicBezTo>
                  <a:pt x="221101" y="425415"/>
                  <a:pt x="221151" y="425390"/>
                  <a:pt x="221201" y="425365"/>
                </a:cubicBezTo>
                <a:lnTo>
                  <a:pt x="222921" y="424530"/>
                </a:lnTo>
                <a:cubicBezTo>
                  <a:pt x="250182" y="411259"/>
                  <a:pt x="273728" y="399790"/>
                  <a:pt x="274421" y="370292"/>
                </a:cubicBezTo>
                <a:lnTo>
                  <a:pt x="274429" y="370292"/>
                </a:lnTo>
                <a:cubicBezTo>
                  <a:pt x="273520" y="340836"/>
                  <a:pt x="249981" y="329526"/>
                  <a:pt x="222729" y="316447"/>
                </a:cubicBezTo>
                <a:lnTo>
                  <a:pt x="220859" y="315545"/>
                </a:lnTo>
                <a:cubicBezTo>
                  <a:pt x="220767" y="315503"/>
                  <a:pt x="220675" y="315462"/>
                  <a:pt x="220592" y="315412"/>
                </a:cubicBezTo>
                <a:cubicBezTo>
                  <a:pt x="219181" y="314635"/>
                  <a:pt x="217762" y="313892"/>
                  <a:pt x="216335" y="313158"/>
                </a:cubicBezTo>
                <a:close/>
                <a:moveTo>
                  <a:pt x="143358" y="135344"/>
                </a:moveTo>
                <a:cubicBezTo>
                  <a:pt x="152531" y="139150"/>
                  <a:pt x="158232" y="147681"/>
                  <a:pt x="158232" y="157614"/>
                </a:cubicBezTo>
                <a:lnTo>
                  <a:pt x="158232" y="243979"/>
                </a:lnTo>
                <a:cubicBezTo>
                  <a:pt x="158291" y="255681"/>
                  <a:pt x="163365" y="266557"/>
                  <a:pt x="172898" y="275413"/>
                </a:cubicBezTo>
                <a:cubicBezTo>
                  <a:pt x="183148" y="284303"/>
                  <a:pt x="195142" y="289995"/>
                  <a:pt x="207838" y="296022"/>
                </a:cubicBezTo>
                <a:cubicBezTo>
                  <a:pt x="210634" y="297349"/>
                  <a:pt x="213472" y="298693"/>
                  <a:pt x="216327" y="300095"/>
                </a:cubicBezTo>
                <a:cubicBezTo>
                  <a:pt x="219181" y="298701"/>
                  <a:pt x="222019" y="297349"/>
                  <a:pt x="224815" y="296022"/>
                </a:cubicBezTo>
                <a:cubicBezTo>
                  <a:pt x="237511" y="290004"/>
                  <a:pt x="249514" y="284311"/>
                  <a:pt x="259755" y="275413"/>
                </a:cubicBezTo>
                <a:cubicBezTo>
                  <a:pt x="269288" y="266549"/>
                  <a:pt x="274354" y="255673"/>
                  <a:pt x="274421" y="243945"/>
                </a:cubicBezTo>
                <a:lnTo>
                  <a:pt x="274421" y="157614"/>
                </a:lnTo>
                <a:cubicBezTo>
                  <a:pt x="274421" y="147681"/>
                  <a:pt x="280122" y="139142"/>
                  <a:pt x="289295" y="135344"/>
                </a:cubicBezTo>
                <a:cubicBezTo>
                  <a:pt x="298477" y="131546"/>
                  <a:pt x="308535" y="133541"/>
                  <a:pt x="315563" y="140569"/>
                </a:cubicBezTo>
                <a:lnTo>
                  <a:pt x="315563" y="140578"/>
                </a:lnTo>
                <a:lnTo>
                  <a:pt x="432795" y="257810"/>
                </a:lnTo>
                <a:lnTo>
                  <a:pt x="432795" y="274336"/>
                </a:lnTo>
                <a:lnTo>
                  <a:pt x="307299" y="148841"/>
                </a:lnTo>
                <a:cubicBezTo>
                  <a:pt x="302976" y="144517"/>
                  <a:pt x="297475" y="144617"/>
                  <a:pt x="293769" y="146153"/>
                </a:cubicBezTo>
                <a:cubicBezTo>
                  <a:pt x="290063" y="147689"/>
                  <a:pt x="286107" y="151504"/>
                  <a:pt x="286107" y="157622"/>
                </a:cubicBezTo>
                <a:lnTo>
                  <a:pt x="286107" y="243987"/>
                </a:lnTo>
                <a:cubicBezTo>
                  <a:pt x="286023" y="259087"/>
                  <a:pt x="279629" y="272934"/>
                  <a:pt x="267627" y="284052"/>
                </a:cubicBezTo>
                <a:cubicBezTo>
                  <a:pt x="267585" y="284086"/>
                  <a:pt x="267535" y="284127"/>
                  <a:pt x="267493" y="284169"/>
                </a:cubicBezTo>
                <a:cubicBezTo>
                  <a:pt x="256024" y="294152"/>
                  <a:pt x="242703" y="300471"/>
                  <a:pt x="229823" y="306581"/>
                </a:cubicBezTo>
                <a:cubicBezTo>
                  <a:pt x="229715" y="306631"/>
                  <a:pt x="229598" y="306689"/>
                  <a:pt x="229490" y="306739"/>
                </a:cubicBezTo>
                <a:cubicBezTo>
                  <a:pt x="257118" y="320019"/>
                  <a:pt x="285097" y="334167"/>
                  <a:pt x="286107" y="370117"/>
                </a:cubicBezTo>
                <a:cubicBezTo>
                  <a:pt x="286107" y="370209"/>
                  <a:pt x="286107" y="370309"/>
                  <a:pt x="286107" y="370401"/>
                </a:cubicBezTo>
                <a:cubicBezTo>
                  <a:pt x="285355" y="406576"/>
                  <a:pt x="257101" y="420883"/>
                  <a:pt x="229339" y="434413"/>
                </a:cubicBezTo>
                <a:cubicBezTo>
                  <a:pt x="238771" y="439104"/>
                  <a:pt x="247753" y="443645"/>
                  <a:pt x="256659" y="449095"/>
                </a:cubicBezTo>
                <a:cubicBezTo>
                  <a:pt x="274972" y="460539"/>
                  <a:pt x="285347" y="478435"/>
                  <a:pt x="285172" y="498208"/>
                </a:cubicBezTo>
                <a:lnTo>
                  <a:pt x="285122" y="504051"/>
                </a:lnTo>
                <a:lnTo>
                  <a:pt x="273436" y="503943"/>
                </a:lnTo>
                <a:lnTo>
                  <a:pt x="273486" y="498100"/>
                </a:lnTo>
                <a:cubicBezTo>
                  <a:pt x="273628" y="482483"/>
                  <a:pt x="265256" y="468243"/>
                  <a:pt x="250515" y="459028"/>
                </a:cubicBezTo>
                <a:cubicBezTo>
                  <a:pt x="241376" y="453436"/>
                  <a:pt x="231885" y="448720"/>
                  <a:pt x="221844" y="443728"/>
                </a:cubicBezTo>
                <a:cubicBezTo>
                  <a:pt x="220033" y="442827"/>
                  <a:pt x="218188" y="441909"/>
                  <a:pt x="216335" y="440982"/>
                </a:cubicBezTo>
                <a:cubicBezTo>
                  <a:pt x="214474" y="441917"/>
                  <a:pt x="212637" y="442835"/>
                  <a:pt x="210818" y="443737"/>
                </a:cubicBezTo>
                <a:cubicBezTo>
                  <a:pt x="200776" y="448728"/>
                  <a:pt x="191286" y="453444"/>
                  <a:pt x="182104" y="459061"/>
                </a:cubicBezTo>
                <a:cubicBezTo>
                  <a:pt x="167405" y="468243"/>
                  <a:pt x="159033" y="482483"/>
                  <a:pt x="159175" y="498100"/>
                </a:cubicBezTo>
                <a:lnTo>
                  <a:pt x="159225" y="503943"/>
                </a:lnTo>
                <a:lnTo>
                  <a:pt x="147540" y="504051"/>
                </a:lnTo>
                <a:lnTo>
                  <a:pt x="147490" y="498208"/>
                </a:lnTo>
                <a:cubicBezTo>
                  <a:pt x="147306" y="478426"/>
                  <a:pt x="157681" y="460539"/>
                  <a:pt x="175953" y="449120"/>
                </a:cubicBezTo>
                <a:cubicBezTo>
                  <a:pt x="184892" y="443645"/>
                  <a:pt x="193882" y="439104"/>
                  <a:pt x="203314" y="434405"/>
                </a:cubicBezTo>
                <a:cubicBezTo>
                  <a:pt x="175552" y="420874"/>
                  <a:pt x="147298" y="406568"/>
                  <a:pt x="146547" y="370392"/>
                </a:cubicBezTo>
                <a:cubicBezTo>
                  <a:pt x="146547" y="370301"/>
                  <a:pt x="146547" y="370200"/>
                  <a:pt x="146547" y="370109"/>
                </a:cubicBezTo>
                <a:cubicBezTo>
                  <a:pt x="147556" y="334159"/>
                  <a:pt x="175535" y="320011"/>
                  <a:pt x="203163" y="306731"/>
                </a:cubicBezTo>
                <a:cubicBezTo>
                  <a:pt x="203055" y="306681"/>
                  <a:pt x="202938" y="306622"/>
                  <a:pt x="202830" y="306572"/>
                </a:cubicBezTo>
                <a:cubicBezTo>
                  <a:pt x="189950" y="300462"/>
                  <a:pt x="176629" y="294144"/>
                  <a:pt x="165160" y="284161"/>
                </a:cubicBezTo>
                <a:cubicBezTo>
                  <a:pt x="165118" y="284127"/>
                  <a:pt x="165068" y="284086"/>
                  <a:pt x="165027" y="284044"/>
                </a:cubicBezTo>
                <a:cubicBezTo>
                  <a:pt x="153015" y="272926"/>
                  <a:pt x="146630" y="259078"/>
                  <a:pt x="146547" y="244012"/>
                </a:cubicBezTo>
                <a:lnTo>
                  <a:pt x="146547" y="157614"/>
                </a:lnTo>
                <a:cubicBezTo>
                  <a:pt x="146547" y="151495"/>
                  <a:pt x="142590" y="147681"/>
                  <a:pt x="138884" y="146145"/>
                </a:cubicBezTo>
                <a:cubicBezTo>
                  <a:pt x="135178" y="144609"/>
                  <a:pt x="129677" y="144509"/>
                  <a:pt x="125354" y="148833"/>
                </a:cubicBezTo>
                <a:lnTo>
                  <a:pt x="0" y="274186"/>
                </a:lnTo>
                <a:lnTo>
                  <a:pt x="0" y="257659"/>
                </a:lnTo>
                <a:lnTo>
                  <a:pt x="117090" y="140569"/>
                </a:lnTo>
                <a:cubicBezTo>
                  <a:pt x="124118" y="133541"/>
                  <a:pt x="134185" y="131546"/>
                  <a:pt x="143358" y="135344"/>
                </a:cubicBezTo>
                <a:close/>
                <a:moveTo>
                  <a:pt x="216326" y="11686"/>
                </a:moveTo>
                <a:cubicBezTo>
                  <a:pt x="197779" y="11686"/>
                  <a:pt x="182688" y="26777"/>
                  <a:pt x="182688" y="45324"/>
                </a:cubicBezTo>
                <a:lnTo>
                  <a:pt x="182696" y="45324"/>
                </a:lnTo>
                <a:lnTo>
                  <a:pt x="182696" y="66984"/>
                </a:lnTo>
                <a:cubicBezTo>
                  <a:pt x="182696" y="85088"/>
                  <a:pt x="196010" y="100538"/>
                  <a:pt x="213004" y="102158"/>
                </a:cubicBezTo>
                <a:cubicBezTo>
                  <a:pt x="222628" y="103076"/>
                  <a:pt x="231851" y="100029"/>
                  <a:pt x="238946" y="93577"/>
                </a:cubicBezTo>
                <a:cubicBezTo>
                  <a:pt x="245949" y="87208"/>
                  <a:pt x="249964" y="78135"/>
                  <a:pt x="249964" y="68678"/>
                </a:cubicBezTo>
                <a:lnTo>
                  <a:pt x="249964" y="45324"/>
                </a:lnTo>
                <a:cubicBezTo>
                  <a:pt x="249964" y="26777"/>
                  <a:pt x="234873" y="11686"/>
                  <a:pt x="216326" y="11686"/>
                </a:cubicBezTo>
                <a:close/>
                <a:moveTo>
                  <a:pt x="216318" y="0"/>
                </a:moveTo>
                <a:cubicBezTo>
                  <a:pt x="241308" y="0"/>
                  <a:pt x="261641" y="20333"/>
                  <a:pt x="261641" y="45324"/>
                </a:cubicBezTo>
                <a:lnTo>
                  <a:pt x="261641" y="68678"/>
                </a:lnTo>
                <a:cubicBezTo>
                  <a:pt x="261641" y="81416"/>
                  <a:pt x="256233" y="93644"/>
                  <a:pt x="246801" y="102216"/>
                </a:cubicBezTo>
                <a:cubicBezTo>
                  <a:pt x="238353" y="109903"/>
                  <a:pt x="227694" y="114002"/>
                  <a:pt x="216393" y="114002"/>
                </a:cubicBezTo>
                <a:cubicBezTo>
                  <a:pt x="214907" y="114002"/>
                  <a:pt x="213405" y="113927"/>
                  <a:pt x="211894" y="113785"/>
                </a:cubicBezTo>
                <a:lnTo>
                  <a:pt x="211885" y="113785"/>
                </a:lnTo>
                <a:cubicBezTo>
                  <a:pt x="188957" y="111606"/>
                  <a:pt x="170994" y="91040"/>
                  <a:pt x="170994" y="66984"/>
                </a:cubicBezTo>
                <a:lnTo>
                  <a:pt x="170994" y="45324"/>
                </a:lnTo>
                <a:cubicBezTo>
                  <a:pt x="170994" y="20333"/>
                  <a:pt x="191327" y="0"/>
                  <a:pt x="216318" y="0"/>
                </a:cubicBezTo>
                <a:close/>
              </a:path>
            </a:pathLst>
          </a:custGeom>
          <a:solidFill>
            <a:schemeClr val="bg1"/>
          </a:solidFill>
          <a:ln w="826" cap="flat">
            <a:noFill/>
            <a:prstDash val="solid"/>
            <a:miter/>
          </a:ln>
        </p:spPr>
        <p:txBody>
          <a:bodyPr rtlCol="0" anchor="ctr"/>
          <a:lstStyle/>
          <a:p>
            <a:endParaRPr lang="en-GB" sz="1200" noProof="0" dirty="0">
              <a:solidFill>
                <a:schemeClr val="bg1"/>
              </a:solidFill>
            </a:endParaRPr>
          </a:p>
        </p:txBody>
      </p:sp>
      <p:pic>
        <p:nvPicPr>
          <p:cNvPr id="71" name="Graphic 70">
            <a:extLst>
              <a:ext uri="{FF2B5EF4-FFF2-40B4-BE49-F238E27FC236}">
                <a16:creationId xmlns:a16="http://schemas.microsoft.com/office/drawing/2014/main" id="{D46F690B-79B2-051C-C441-D687E871E7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509020" y="3973850"/>
            <a:ext cx="510739" cy="503179"/>
          </a:xfrm>
          <a:prstGeom prst="rect">
            <a:avLst/>
          </a:prstGeom>
        </p:spPr>
      </p:pic>
      <p:sp>
        <p:nvSpPr>
          <p:cNvPr id="72" name="Free-form: Shape 71">
            <a:extLst>
              <a:ext uri="{FF2B5EF4-FFF2-40B4-BE49-F238E27FC236}">
                <a16:creationId xmlns:a16="http://schemas.microsoft.com/office/drawing/2014/main" id="{B229ADEA-AE78-C9AE-F82D-6BBD726A6E93}"/>
              </a:ext>
            </a:extLst>
          </p:cNvPr>
          <p:cNvSpPr>
            <a:spLocks noChangeAspect="1"/>
          </p:cNvSpPr>
          <p:nvPr/>
        </p:nvSpPr>
        <p:spPr>
          <a:xfrm>
            <a:off x="1104719" y="5046220"/>
            <a:ext cx="536714" cy="536724"/>
          </a:xfrm>
          <a:custGeom>
            <a:avLst/>
            <a:gdLst>
              <a:gd name="connsiteX0" fmla="*/ 219907 w 505069"/>
              <a:gd name="connsiteY0" fmla="*/ 314218 h 505078"/>
              <a:gd name="connsiteX1" fmla="*/ 200659 w 505069"/>
              <a:gd name="connsiteY1" fmla="*/ 333466 h 505078"/>
              <a:gd name="connsiteX2" fmla="*/ 219907 w 505069"/>
              <a:gd name="connsiteY2" fmla="*/ 352714 h 505078"/>
              <a:gd name="connsiteX3" fmla="*/ 239154 w 505069"/>
              <a:gd name="connsiteY3" fmla="*/ 333466 h 505078"/>
              <a:gd name="connsiteX4" fmla="*/ 219907 w 505069"/>
              <a:gd name="connsiteY4" fmla="*/ 314218 h 505078"/>
              <a:gd name="connsiteX5" fmla="*/ 219907 w 505069"/>
              <a:gd name="connsiteY5" fmla="*/ 302524 h 505078"/>
              <a:gd name="connsiteX6" fmla="*/ 250840 w 505069"/>
              <a:gd name="connsiteY6" fmla="*/ 333458 h 505078"/>
              <a:gd name="connsiteX7" fmla="*/ 219907 w 505069"/>
              <a:gd name="connsiteY7" fmla="*/ 364391 h 505078"/>
              <a:gd name="connsiteX8" fmla="*/ 188973 w 505069"/>
              <a:gd name="connsiteY8" fmla="*/ 333458 h 505078"/>
              <a:gd name="connsiteX9" fmla="*/ 219907 w 505069"/>
              <a:gd name="connsiteY9" fmla="*/ 302524 h 505078"/>
              <a:gd name="connsiteX10" fmla="*/ 337756 w 505069"/>
              <a:gd name="connsiteY10" fmla="*/ 246199 h 505078"/>
              <a:gd name="connsiteX11" fmla="*/ 314761 w 505069"/>
              <a:gd name="connsiteY11" fmla="*/ 269194 h 505078"/>
              <a:gd name="connsiteX12" fmla="*/ 337756 w 505069"/>
              <a:gd name="connsiteY12" fmla="*/ 292190 h 505078"/>
              <a:gd name="connsiteX13" fmla="*/ 360752 w 505069"/>
              <a:gd name="connsiteY13" fmla="*/ 269194 h 505078"/>
              <a:gd name="connsiteX14" fmla="*/ 337756 w 505069"/>
              <a:gd name="connsiteY14" fmla="*/ 246199 h 505078"/>
              <a:gd name="connsiteX15" fmla="*/ 337756 w 505069"/>
              <a:gd name="connsiteY15" fmla="*/ 234513 h 505078"/>
              <a:gd name="connsiteX16" fmla="*/ 372438 w 505069"/>
              <a:gd name="connsiteY16" fmla="*/ 269194 h 505078"/>
              <a:gd name="connsiteX17" fmla="*/ 337756 w 505069"/>
              <a:gd name="connsiteY17" fmla="*/ 303876 h 505078"/>
              <a:gd name="connsiteX18" fmla="*/ 303075 w 505069"/>
              <a:gd name="connsiteY18" fmla="*/ 269194 h 505078"/>
              <a:gd name="connsiteX19" fmla="*/ 337756 w 505069"/>
              <a:gd name="connsiteY19" fmla="*/ 234513 h 505078"/>
              <a:gd name="connsiteX20" fmla="*/ 200024 w 505069"/>
              <a:gd name="connsiteY20" fmla="*/ 154125 h 505078"/>
              <a:gd name="connsiteX21" fmla="*/ 160894 w 505069"/>
              <a:gd name="connsiteY21" fmla="*/ 193255 h 505078"/>
              <a:gd name="connsiteX22" fmla="*/ 200024 w 505069"/>
              <a:gd name="connsiteY22" fmla="*/ 232385 h 505078"/>
              <a:gd name="connsiteX23" fmla="*/ 239154 w 505069"/>
              <a:gd name="connsiteY23" fmla="*/ 193255 h 505078"/>
              <a:gd name="connsiteX24" fmla="*/ 200024 w 505069"/>
              <a:gd name="connsiteY24" fmla="*/ 154125 h 505078"/>
              <a:gd name="connsiteX25" fmla="*/ 200024 w 505069"/>
              <a:gd name="connsiteY25" fmla="*/ 142431 h 505078"/>
              <a:gd name="connsiteX26" fmla="*/ 250840 w 505069"/>
              <a:gd name="connsiteY26" fmla="*/ 193247 h 505078"/>
              <a:gd name="connsiteX27" fmla="*/ 200024 w 505069"/>
              <a:gd name="connsiteY27" fmla="*/ 244063 h 505078"/>
              <a:gd name="connsiteX28" fmla="*/ 149208 w 505069"/>
              <a:gd name="connsiteY28" fmla="*/ 193247 h 505078"/>
              <a:gd name="connsiteX29" fmla="*/ 200024 w 505069"/>
              <a:gd name="connsiteY29" fmla="*/ 142431 h 505078"/>
              <a:gd name="connsiteX30" fmla="*/ 252535 w 505069"/>
              <a:gd name="connsiteY30" fmla="*/ 75831 h 505078"/>
              <a:gd name="connsiteX31" fmla="*/ 75823 w 505069"/>
              <a:gd name="connsiteY31" fmla="*/ 252543 h 505078"/>
              <a:gd name="connsiteX32" fmla="*/ 252535 w 505069"/>
              <a:gd name="connsiteY32" fmla="*/ 429255 h 505078"/>
              <a:gd name="connsiteX33" fmla="*/ 429246 w 505069"/>
              <a:gd name="connsiteY33" fmla="*/ 252543 h 505078"/>
              <a:gd name="connsiteX34" fmla="*/ 252535 w 505069"/>
              <a:gd name="connsiteY34" fmla="*/ 75831 h 505078"/>
              <a:gd name="connsiteX35" fmla="*/ 202921 w 505069"/>
              <a:gd name="connsiteY35" fmla="*/ 0 h 505078"/>
              <a:gd name="connsiteX36" fmla="*/ 302140 w 505069"/>
              <a:gd name="connsiteY36" fmla="*/ 0 h 505078"/>
              <a:gd name="connsiteX37" fmla="*/ 302140 w 505069"/>
              <a:gd name="connsiteY37" fmla="*/ 11686 h 505078"/>
              <a:gd name="connsiteX38" fmla="*/ 258378 w 505069"/>
              <a:gd name="connsiteY38" fmla="*/ 11686 h 505078"/>
              <a:gd name="connsiteX39" fmla="*/ 258378 w 505069"/>
              <a:gd name="connsiteY39" fmla="*/ 64246 h 505078"/>
              <a:gd name="connsiteX40" fmla="*/ 381552 w 505069"/>
              <a:gd name="connsiteY40" fmla="*/ 115262 h 505078"/>
              <a:gd name="connsiteX41" fmla="*/ 418713 w 505069"/>
              <a:gd name="connsiteY41" fmla="*/ 78102 h 505078"/>
              <a:gd name="connsiteX42" fmla="*/ 387762 w 505069"/>
              <a:gd name="connsiteY42" fmla="*/ 47152 h 505078"/>
              <a:gd name="connsiteX43" fmla="*/ 396026 w 505069"/>
              <a:gd name="connsiteY43" fmla="*/ 38888 h 505078"/>
              <a:gd name="connsiteX44" fmla="*/ 466181 w 505069"/>
              <a:gd name="connsiteY44" fmla="*/ 109044 h 505078"/>
              <a:gd name="connsiteX45" fmla="*/ 457918 w 505069"/>
              <a:gd name="connsiteY45" fmla="*/ 117307 h 505078"/>
              <a:gd name="connsiteX46" fmla="*/ 426968 w 505069"/>
              <a:gd name="connsiteY46" fmla="*/ 86357 h 505078"/>
              <a:gd name="connsiteX47" fmla="*/ 389807 w 505069"/>
              <a:gd name="connsiteY47" fmla="*/ 123517 h 505078"/>
              <a:gd name="connsiteX48" fmla="*/ 440832 w 505069"/>
              <a:gd name="connsiteY48" fmla="*/ 246692 h 505078"/>
              <a:gd name="connsiteX49" fmla="*/ 493384 w 505069"/>
              <a:gd name="connsiteY49" fmla="*/ 246692 h 505078"/>
              <a:gd name="connsiteX50" fmla="*/ 493384 w 505069"/>
              <a:gd name="connsiteY50" fmla="*/ 202929 h 505078"/>
              <a:gd name="connsiteX51" fmla="*/ 505069 w 505069"/>
              <a:gd name="connsiteY51" fmla="*/ 202929 h 505078"/>
              <a:gd name="connsiteX52" fmla="*/ 505069 w 505069"/>
              <a:gd name="connsiteY52" fmla="*/ 302149 h 505078"/>
              <a:gd name="connsiteX53" fmla="*/ 493384 w 505069"/>
              <a:gd name="connsiteY53" fmla="*/ 302149 h 505078"/>
              <a:gd name="connsiteX54" fmla="*/ 493384 w 505069"/>
              <a:gd name="connsiteY54" fmla="*/ 258386 h 505078"/>
              <a:gd name="connsiteX55" fmla="*/ 440832 w 505069"/>
              <a:gd name="connsiteY55" fmla="*/ 258386 h 505078"/>
              <a:gd name="connsiteX56" fmla="*/ 389807 w 505069"/>
              <a:gd name="connsiteY56" fmla="*/ 381561 h 505078"/>
              <a:gd name="connsiteX57" fmla="*/ 426968 w 505069"/>
              <a:gd name="connsiteY57" fmla="*/ 418721 h 505078"/>
              <a:gd name="connsiteX58" fmla="*/ 457918 w 505069"/>
              <a:gd name="connsiteY58" fmla="*/ 387771 h 505078"/>
              <a:gd name="connsiteX59" fmla="*/ 466181 w 505069"/>
              <a:gd name="connsiteY59" fmla="*/ 396034 h 505078"/>
              <a:gd name="connsiteX60" fmla="*/ 396026 w 505069"/>
              <a:gd name="connsiteY60" fmla="*/ 466190 h 505078"/>
              <a:gd name="connsiteX61" fmla="*/ 387762 w 505069"/>
              <a:gd name="connsiteY61" fmla="*/ 457926 h 505078"/>
              <a:gd name="connsiteX62" fmla="*/ 418713 w 505069"/>
              <a:gd name="connsiteY62" fmla="*/ 426976 h 505078"/>
              <a:gd name="connsiteX63" fmla="*/ 381552 w 505069"/>
              <a:gd name="connsiteY63" fmla="*/ 389816 h 505078"/>
              <a:gd name="connsiteX64" fmla="*/ 258378 w 505069"/>
              <a:gd name="connsiteY64" fmla="*/ 440840 h 505078"/>
              <a:gd name="connsiteX65" fmla="*/ 258378 w 505069"/>
              <a:gd name="connsiteY65" fmla="*/ 493392 h 505078"/>
              <a:gd name="connsiteX66" fmla="*/ 302140 w 505069"/>
              <a:gd name="connsiteY66" fmla="*/ 493392 h 505078"/>
              <a:gd name="connsiteX67" fmla="*/ 302140 w 505069"/>
              <a:gd name="connsiteY67" fmla="*/ 505078 h 505078"/>
              <a:gd name="connsiteX68" fmla="*/ 202921 w 505069"/>
              <a:gd name="connsiteY68" fmla="*/ 505078 h 505078"/>
              <a:gd name="connsiteX69" fmla="*/ 202921 w 505069"/>
              <a:gd name="connsiteY69" fmla="*/ 493392 h 505078"/>
              <a:gd name="connsiteX70" fmla="*/ 246684 w 505069"/>
              <a:gd name="connsiteY70" fmla="*/ 493392 h 505078"/>
              <a:gd name="connsiteX71" fmla="*/ 246684 w 505069"/>
              <a:gd name="connsiteY71" fmla="*/ 440840 h 505078"/>
              <a:gd name="connsiteX72" fmla="*/ 123509 w 505069"/>
              <a:gd name="connsiteY72" fmla="*/ 389816 h 505078"/>
              <a:gd name="connsiteX73" fmla="*/ 86348 w 505069"/>
              <a:gd name="connsiteY73" fmla="*/ 426976 h 505078"/>
              <a:gd name="connsiteX74" fmla="*/ 117299 w 505069"/>
              <a:gd name="connsiteY74" fmla="*/ 457926 h 505078"/>
              <a:gd name="connsiteX75" fmla="*/ 109035 w 505069"/>
              <a:gd name="connsiteY75" fmla="*/ 466190 h 505078"/>
              <a:gd name="connsiteX76" fmla="*/ 38880 w 505069"/>
              <a:gd name="connsiteY76" fmla="*/ 396034 h 505078"/>
              <a:gd name="connsiteX77" fmla="*/ 47143 w 505069"/>
              <a:gd name="connsiteY77" fmla="*/ 387771 h 505078"/>
              <a:gd name="connsiteX78" fmla="*/ 78093 w 505069"/>
              <a:gd name="connsiteY78" fmla="*/ 418721 h 505078"/>
              <a:gd name="connsiteX79" fmla="*/ 115254 w 505069"/>
              <a:gd name="connsiteY79" fmla="*/ 381561 h 505078"/>
              <a:gd name="connsiteX80" fmla="*/ 64238 w 505069"/>
              <a:gd name="connsiteY80" fmla="*/ 258386 h 505078"/>
              <a:gd name="connsiteX81" fmla="*/ 11686 w 505069"/>
              <a:gd name="connsiteY81" fmla="*/ 258386 h 505078"/>
              <a:gd name="connsiteX82" fmla="*/ 11686 w 505069"/>
              <a:gd name="connsiteY82" fmla="*/ 302149 h 505078"/>
              <a:gd name="connsiteX83" fmla="*/ 0 w 505069"/>
              <a:gd name="connsiteY83" fmla="*/ 302149 h 505078"/>
              <a:gd name="connsiteX84" fmla="*/ 0 w 505069"/>
              <a:gd name="connsiteY84" fmla="*/ 202929 h 505078"/>
              <a:gd name="connsiteX85" fmla="*/ 11686 w 505069"/>
              <a:gd name="connsiteY85" fmla="*/ 202929 h 505078"/>
              <a:gd name="connsiteX86" fmla="*/ 11686 w 505069"/>
              <a:gd name="connsiteY86" fmla="*/ 246692 h 505078"/>
              <a:gd name="connsiteX87" fmla="*/ 64229 w 505069"/>
              <a:gd name="connsiteY87" fmla="*/ 246692 h 505078"/>
              <a:gd name="connsiteX88" fmla="*/ 115254 w 505069"/>
              <a:gd name="connsiteY88" fmla="*/ 123517 h 505078"/>
              <a:gd name="connsiteX89" fmla="*/ 78093 w 505069"/>
              <a:gd name="connsiteY89" fmla="*/ 86357 h 505078"/>
              <a:gd name="connsiteX90" fmla="*/ 47143 w 505069"/>
              <a:gd name="connsiteY90" fmla="*/ 117307 h 505078"/>
              <a:gd name="connsiteX91" fmla="*/ 38880 w 505069"/>
              <a:gd name="connsiteY91" fmla="*/ 109044 h 505078"/>
              <a:gd name="connsiteX92" fmla="*/ 109035 w 505069"/>
              <a:gd name="connsiteY92" fmla="*/ 38888 h 505078"/>
              <a:gd name="connsiteX93" fmla="*/ 117299 w 505069"/>
              <a:gd name="connsiteY93" fmla="*/ 47152 h 505078"/>
              <a:gd name="connsiteX94" fmla="*/ 86348 w 505069"/>
              <a:gd name="connsiteY94" fmla="*/ 78102 h 505078"/>
              <a:gd name="connsiteX95" fmla="*/ 123509 w 505069"/>
              <a:gd name="connsiteY95" fmla="*/ 115262 h 505078"/>
              <a:gd name="connsiteX96" fmla="*/ 246684 w 505069"/>
              <a:gd name="connsiteY96" fmla="*/ 64238 h 505078"/>
              <a:gd name="connsiteX97" fmla="*/ 246684 w 505069"/>
              <a:gd name="connsiteY97" fmla="*/ 11686 h 505078"/>
              <a:gd name="connsiteX98" fmla="*/ 202921 w 505069"/>
              <a:gd name="connsiteY98" fmla="*/ 11686 h 505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05069" h="505078">
                <a:moveTo>
                  <a:pt x="219907" y="314218"/>
                </a:moveTo>
                <a:cubicBezTo>
                  <a:pt x="209298" y="314218"/>
                  <a:pt x="200659" y="322857"/>
                  <a:pt x="200659" y="333466"/>
                </a:cubicBezTo>
                <a:cubicBezTo>
                  <a:pt x="200659" y="344075"/>
                  <a:pt x="209289" y="352714"/>
                  <a:pt x="219907" y="352714"/>
                </a:cubicBezTo>
                <a:cubicBezTo>
                  <a:pt x="230515" y="352714"/>
                  <a:pt x="239154" y="344075"/>
                  <a:pt x="239154" y="333466"/>
                </a:cubicBezTo>
                <a:cubicBezTo>
                  <a:pt x="239154" y="322857"/>
                  <a:pt x="230515" y="314218"/>
                  <a:pt x="219907" y="314218"/>
                </a:cubicBezTo>
                <a:close/>
                <a:moveTo>
                  <a:pt x="219907" y="302524"/>
                </a:moveTo>
                <a:cubicBezTo>
                  <a:pt x="236959" y="302524"/>
                  <a:pt x="250840" y="316405"/>
                  <a:pt x="250840" y="333458"/>
                </a:cubicBezTo>
                <a:cubicBezTo>
                  <a:pt x="250840" y="350510"/>
                  <a:pt x="236959" y="364391"/>
                  <a:pt x="219907" y="364391"/>
                </a:cubicBezTo>
                <a:cubicBezTo>
                  <a:pt x="202854" y="364391"/>
                  <a:pt x="188973" y="350510"/>
                  <a:pt x="188973" y="333458"/>
                </a:cubicBezTo>
                <a:cubicBezTo>
                  <a:pt x="188973" y="316405"/>
                  <a:pt x="202846" y="302524"/>
                  <a:pt x="219907" y="302524"/>
                </a:cubicBezTo>
                <a:close/>
                <a:moveTo>
                  <a:pt x="337756" y="246199"/>
                </a:moveTo>
                <a:cubicBezTo>
                  <a:pt x="325077" y="246199"/>
                  <a:pt x="314761" y="256515"/>
                  <a:pt x="314761" y="269194"/>
                </a:cubicBezTo>
                <a:cubicBezTo>
                  <a:pt x="314761" y="281873"/>
                  <a:pt x="325077" y="292190"/>
                  <a:pt x="337756" y="292190"/>
                </a:cubicBezTo>
                <a:cubicBezTo>
                  <a:pt x="350435" y="292190"/>
                  <a:pt x="360752" y="281873"/>
                  <a:pt x="360752" y="269194"/>
                </a:cubicBezTo>
                <a:cubicBezTo>
                  <a:pt x="360752" y="256515"/>
                  <a:pt x="350435" y="246199"/>
                  <a:pt x="337756" y="246199"/>
                </a:cubicBezTo>
                <a:close/>
                <a:moveTo>
                  <a:pt x="337756" y="234513"/>
                </a:moveTo>
                <a:cubicBezTo>
                  <a:pt x="356879" y="234513"/>
                  <a:pt x="372438" y="250072"/>
                  <a:pt x="372438" y="269194"/>
                </a:cubicBezTo>
                <a:cubicBezTo>
                  <a:pt x="372438" y="288317"/>
                  <a:pt x="356879" y="303876"/>
                  <a:pt x="337756" y="303876"/>
                </a:cubicBezTo>
                <a:cubicBezTo>
                  <a:pt x="318634" y="303876"/>
                  <a:pt x="303075" y="288317"/>
                  <a:pt x="303075" y="269194"/>
                </a:cubicBezTo>
                <a:cubicBezTo>
                  <a:pt x="303075" y="250072"/>
                  <a:pt x="318634" y="234513"/>
                  <a:pt x="337756" y="234513"/>
                </a:cubicBezTo>
                <a:close/>
                <a:moveTo>
                  <a:pt x="200024" y="154125"/>
                </a:moveTo>
                <a:cubicBezTo>
                  <a:pt x="178447" y="154125"/>
                  <a:pt x="160894" y="171678"/>
                  <a:pt x="160894" y="193255"/>
                </a:cubicBezTo>
                <a:cubicBezTo>
                  <a:pt x="160894" y="214832"/>
                  <a:pt x="178447" y="232385"/>
                  <a:pt x="200024" y="232385"/>
                </a:cubicBezTo>
                <a:cubicBezTo>
                  <a:pt x="221600" y="232385"/>
                  <a:pt x="239154" y="214832"/>
                  <a:pt x="239154" y="193255"/>
                </a:cubicBezTo>
                <a:cubicBezTo>
                  <a:pt x="239154" y="171678"/>
                  <a:pt x="221600" y="154125"/>
                  <a:pt x="200024" y="154125"/>
                </a:cubicBezTo>
                <a:close/>
                <a:moveTo>
                  <a:pt x="200024" y="142431"/>
                </a:moveTo>
                <a:cubicBezTo>
                  <a:pt x="228044" y="142431"/>
                  <a:pt x="250840" y="165226"/>
                  <a:pt x="250840" y="193247"/>
                </a:cubicBezTo>
                <a:cubicBezTo>
                  <a:pt x="250840" y="221267"/>
                  <a:pt x="228044" y="244063"/>
                  <a:pt x="200024" y="244063"/>
                </a:cubicBezTo>
                <a:cubicBezTo>
                  <a:pt x="172003" y="244063"/>
                  <a:pt x="149208" y="221267"/>
                  <a:pt x="149208" y="193247"/>
                </a:cubicBezTo>
                <a:cubicBezTo>
                  <a:pt x="149208" y="165226"/>
                  <a:pt x="172003" y="142431"/>
                  <a:pt x="200024" y="142431"/>
                </a:cubicBezTo>
                <a:close/>
                <a:moveTo>
                  <a:pt x="252535" y="75831"/>
                </a:moveTo>
                <a:cubicBezTo>
                  <a:pt x="155093" y="75831"/>
                  <a:pt x="75823" y="155102"/>
                  <a:pt x="75823" y="252543"/>
                </a:cubicBezTo>
                <a:cubicBezTo>
                  <a:pt x="75823" y="349985"/>
                  <a:pt x="155093" y="429255"/>
                  <a:pt x="252535" y="429255"/>
                </a:cubicBezTo>
                <a:cubicBezTo>
                  <a:pt x="349976" y="429255"/>
                  <a:pt x="429246" y="349985"/>
                  <a:pt x="429246" y="252543"/>
                </a:cubicBezTo>
                <a:cubicBezTo>
                  <a:pt x="429246" y="155102"/>
                  <a:pt x="349976" y="75831"/>
                  <a:pt x="252535" y="75831"/>
                </a:cubicBezTo>
                <a:close/>
                <a:moveTo>
                  <a:pt x="202921" y="0"/>
                </a:moveTo>
                <a:lnTo>
                  <a:pt x="302140" y="0"/>
                </a:lnTo>
                <a:lnTo>
                  <a:pt x="302140" y="11686"/>
                </a:lnTo>
                <a:lnTo>
                  <a:pt x="258378" y="11686"/>
                </a:lnTo>
                <a:lnTo>
                  <a:pt x="258378" y="64246"/>
                </a:lnTo>
                <a:cubicBezTo>
                  <a:pt x="304569" y="65640"/>
                  <a:pt x="347906" y="83586"/>
                  <a:pt x="381552" y="115262"/>
                </a:cubicBezTo>
                <a:lnTo>
                  <a:pt x="418713" y="78102"/>
                </a:lnTo>
                <a:lnTo>
                  <a:pt x="387762" y="47152"/>
                </a:lnTo>
                <a:lnTo>
                  <a:pt x="396026" y="38888"/>
                </a:lnTo>
                <a:lnTo>
                  <a:pt x="466181" y="109044"/>
                </a:lnTo>
                <a:lnTo>
                  <a:pt x="457918" y="117307"/>
                </a:lnTo>
                <a:lnTo>
                  <a:pt x="426968" y="86357"/>
                </a:lnTo>
                <a:lnTo>
                  <a:pt x="389807" y="123517"/>
                </a:lnTo>
                <a:cubicBezTo>
                  <a:pt x="421484" y="157163"/>
                  <a:pt x="439438" y="200500"/>
                  <a:pt x="440832" y="246692"/>
                </a:cubicBezTo>
                <a:lnTo>
                  <a:pt x="493384" y="246692"/>
                </a:lnTo>
                <a:lnTo>
                  <a:pt x="493384" y="202929"/>
                </a:lnTo>
                <a:lnTo>
                  <a:pt x="505069" y="202929"/>
                </a:lnTo>
                <a:lnTo>
                  <a:pt x="505069" y="302149"/>
                </a:lnTo>
                <a:lnTo>
                  <a:pt x="493384" y="302149"/>
                </a:lnTo>
                <a:lnTo>
                  <a:pt x="493384" y="258386"/>
                </a:lnTo>
                <a:lnTo>
                  <a:pt x="440832" y="258386"/>
                </a:lnTo>
                <a:cubicBezTo>
                  <a:pt x="439430" y="304578"/>
                  <a:pt x="421484" y="347915"/>
                  <a:pt x="389807" y="381561"/>
                </a:cubicBezTo>
                <a:lnTo>
                  <a:pt x="426968" y="418721"/>
                </a:lnTo>
                <a:lnTo>
                  <a:pt x="457918" y="387771"/>
                </a:lnTo>
                <a:lnTo>
                  <a:pt x="466181" y="396034"/>
                </a:lnTo>
                <a:lnTo>
                  <a:pt x="396026" y="466190"/>
                </a:lnTo>
                <a:lnTo>
                  <a:pt x="387762" y="457926"/>
                </a:lnTo>
                <a:lnTo>
                  <a:pt x="418713" y="426976"/>
                </a:lnTo>
                <a:lnTo>
                  <a:pt x="381552" y="389816"/>
                </a:lnTo>
                <a:cubicBezTo>
                  <a:pt x="347906" y="421492"/>
                  <a:pt x="304569" y="439446"/>
                  <a:pt x="258378" y="440840"/>
                </a:cubicBezTo>
                <a:lnTo>
                  <a:pt x="258378" y="493392"/>
                </a:lnTo>
                <a:lnTo>
                  <a:pt x="302140" y="493392"/>
                </a:lnTo>
                <a:lnTo>
                  <a:pt x="302140" y="505078"/>
                </a:lnTo>
                <a:lnTo>
                  <a:pt x="202921" y="505078"/>
                </a:lnTo>
                <a:lnTo>
                  <a:pt x="202921" y="493392"/>
                </a:lnTo>
                <a:lnTo>
                  <a:pt x="246684" y="493392"/>
                </a:lnTo>
                <a:lnTo>
                  <a:pt x="246684" y="440840"/>
                </a:lnTo>
                <a:cubicBezTo>
                  <a:pt x="200492" y="439438"/>
                  <a:pt x="157155" y="421492"/>
                  <a:pt x="123509" y="389816"/>
                </a:cubicBezTo>
                <a:lnTo>
                  <a:pt x="86348" y="426976"/>
                </a:lnTo>
                <a:lnTo>
                  <a:pt x="117299" y="457926"/>
                </a:lnTo>
                <a:lnTo>
                  <a:pt x="109035" y="466190"/>
                </a:lnTo>
                <a:lnTo>
                  <a:pt x="38880" y="396034"/>
                </a:lnTo>
                <a:lnTo>
                  <a:pt x="47143" y="387771"/>
                </a:lnTo>
                <a:lnTo>
                  <a:pt x="78093" y="418721"/>
                </a:lnTo>
                <a:lnTo>
                  <a:pt x="115254" y="381561"/>
                </a:lnTo>
                <a:cubicBezTo>
                  <a:pt x="83586" y="347906"/>
                  <a:pt x="65631" y="304578"/>
                  <a:pt x="64238" y="258386"/>
                </a:cubicBezTo>
                <a:lnTo>
                  <a:pt x="11686" y="258386"/>
                </a:lnTo>
                <a:lnTo>
                  <a:pt x="11686" y="302149"/>
                </a:lnTo>
                <a:lnTo>
                  <a:pt x="0" y="302149"/>
                </a:lnTo>
                <a:lnTo>
                  <a:pt x="0" y="202929"/>
                </a:lnTo>
                <a:lnTo>
                  <a:pt x="11686" y="202929"/>
                </a:lnTo>
                <a:lnTo>
                  <a:pt x="11686" y="246692"/>
                </a:lnTo>
                <a:lnTo>
                  <a:pt x="64229" y="246692"/>
                </a:lnTo>
                <a:cubicBezTo>
                  <a:pt x="65631" y="200500"/>
                  <a:pt x="83577" y="157163"/>
                  <a:pt x="115254" y="123517"/>
                </a:cubicBezTo>
                <a:lnTo>
                  <a:pt x="78093" y="86357"/>
                </a:lnTo>
                <a:lnTo>
                  <a:pt x="47143" y="117307"/>
                </a:lnTo>
                <a:lnTo>
                  <a:pt x="38880" y="109044"/>
                </a:lnTo>
                <a:lnTo>
                  <a:pt x="109035" y="38888"/>
                </a:lnTo>
                <a:lnTo>
                  <a:pt x="117299" y="47152"/>
                </a:lnTo>
                <a:lnTo>
                  <a:pt x="86348" y="78102"/>
                </a:lnTo>
                <a:lnTo>
                  <a:pt x="123509" y="115262"/>
                </a:lnTo>
                <a:cubicBezTo>
                  <a:pt x="157155" y="83586"/>
                  <a:pt x="200492" y="65631"/>
                  <a:pt x="246684" y="64238"/>
                </a:cubicBezTo>
                <a:lnTo>
                  <a:pt x="246684" y="11686"/>
                </a:lnTo>
                <a:lnTo>
                  <a:pt x="202921" y="11686"/>
                </a:lnTo>
                <a:close/>
              </a:path>
            </a:pathLst>
          </a:custGeom>
          <a:solidFill>
            <a:schemeClr val="bg1"/>
          </a:solidFill>
          <a:ln w="834" cap="flat">
            <a:noFill/>
            <a:prstDash val="solid"/>
            <a:miter/>
          </a:ln>
        </p:spPr>
        <p:txBody>
          <a:bodyPr rtlCol="0" anchor="ctr"/>
          <a:lstStyle/>
          <a:p>
            <a:endParaRPr lang="en-GB" sz="1200" noProof="0" dirty="0">
              <a:solidFill>
                <a:schemeClr val="bg1"/>
              </a:solidFill>
            </a:endParaRPr>
          </a:p>
        </p:txBody>
      </p:sp>
      <p:sp>
        <p:nvSpPr>
          <p:cNvPr id="73" name="Free-form: Shape 72">
            <a:extLst>
              <a:ext uri="{FF2B5EF4-FFF2-40B4-BE49-F238E27FC236}">
                <a16:creationId xmlns:a16="http://schemas.microsoft.com/office/drawing/2014/main" id="{9328AE3C-DD1C-5A34-8F45-D6297F871A3C}"/>
              </a:ext>
            </a:extLst>
          </p:cNvPr>
          <p:cNvSpPr>
            <a:spLocks noChangeAspect="1"/>
          </p:cNvSpPr>
          <p:nvPr/>
        </p:nvSpPr>
        <p:spPr>
          <a:xfrm>
            <a:off x="2987020" y="5046220"/>
            <a:ext cx="536736" cy="536724"/>
          </a:xfrm>
          <a:custGeom>
            <a:avLst/>
            <a:gdLst>
              <a:gd name="connsiteX0" fmla="*/ 382427 w 516120"/>
              <a:gd name="connsiteY0" fmla="*/ 314568 h 516111"/>
              <a:gd name="connsiteX1" fmla="*/ 371268 w 516120"/>
              <a:gd name="connsiteY1" fmla="*/ 325727 h 516111"/>
              <a:gd name="connsiteX2" fmla="*/ 382427 w 516120"/>
              <a:gd name="connsiteY2" fmla="*/ 336887 h 516111"/>
              <a:gd name="connsiteX3" fmla="*/ 393587 w 516120"/>
              <a:gd name="connsiteY3" fmla="*/ 325727 h 516111"/>
              <a:gd name="connsiteX4" fmla="*/ 382427 w 516120"/>
              <a:gd name="connsiteY4" fmla="*/ 314568 h 516111"/>
              <a:gd name="connsiteX5" fmla="*/ 292657 w 516120"/>
              <a:gd name="connsiteY5" fmla="*/ 313124 h 516111"/>
              <a:gd name="connsiteX6" fmla="*/ 266465 w 516120"/>
              <a:gd name="connsiteY6" fmla="*/ 339316 h 516111"/>
              <a:gd name="connsiteX7" fmla="*/ 292657 w 516120"/>
              <a:gd name="connsiteY7" fmla="*/ 365509 h 516111"/>
              <a:gd name="connsiteX8" fmla="*/ 318850 w 516120"/>
              <a:gd name="connsiteY8" fmla="*/ 339316 h 516111"/>
              <a:gd name="connsiteX9" fmla="*/ 292657 w 516120"/>
              <a:gd name="connsiteY9" fmla="*/ 313124 h 516111"/>
              <a:gd name="connsiteX10" fmla="*/ 382427 w 516120"/>
              <a:gd name="connsiteY10" fmla="*/ 302882 h 516111"/>
              <a:gd name="connsiteX11" fmla="*/ 405273 w 516120"/>
              <a:gd name="connsiteY11" fmla="*/ 325727 h 516111"/>
              <a:gd name="connsiteX12" fmla="*/ 382427 w 516120"/>
              <a:gd name="connsiteY12" fmla="*/ 348573 h 516111"/>
              <a:gd name="connsiteX13" fmla="*/ 359582 w 516120"/>
              <a:gd name="connsiteY13" fmla="*/ 325727 h 516111"/>
              <a:gd name="connsiteX14" fmla="*/ 382427 w 516120"/>
              <a:gd name="connsiteY14" fmla="*/ 302882 h 516111"/>
              <a:gd name="connsiteX15" fmla="*/ 292657 w 516120"/>
              <a:gd name="connsiteY15" fmla="*/ 301438 h 516111"/>
              <a:gd name="connsiteX16" fmla="*/ 330535 w 516120"/>
              <a:gd name="connsiteY16" fmla="*/ 339316 h 516111"/>
              <a:gd name="connsiteX17" fmla="*/ 292657 w 516120"/>
              <a:gd name="connsiteY17" fmla="*/ 377194 h 516111"/>
              <a:gd name="connsiteX18" fmla="*/ 254779 w 516120"/>
              <a:gd name="connsiteY18" fmla="*/ 339316 h 516111"/>
              <a:gd name="connsiteX19" fmla="*/ 292657 w 516120"/>
              <a:gd name="connsiteY19" fmla="*/ 301438 h 516111"/>
              <a:gd name="connsiteX20" fmla="*/ 194214 w 516120"/>
              <a:gd name="connsiteY20" fmla="*/ 237410 h 516111"/>
              <a:gd name="connsiteX21" fmla="*/ 183055 w 516120"/>
              <a:gd name="connsiteY21" fmla="*/ 248569 h 516111"/>
              <a:gd name="connsiteX22" fmla="*/ 194214 w 516120"/>
              <a:gd name="connsiteY22" fmla="*/ 259729 h 516111"/>
              <a:gd name="connsiteX23" fmla="*/ 205374 w 516120"/>
              <a:gd name="connsiteY23" fmla="*/ 248569 h 516111"/>
              <a:gd name="connsiteX24" fmla="*/ 194214 w 516120"/>
              <a:gd name="connsiteY24" fmla="*/ 237410 h 516111"/>
              <a:gd name="connsiteX25" fmla="*/ 285879 w 516120"/>
              <a:gd name="connsiteY25" fmla="*/ 228938 h 516111"/>
              <a:gd name="connsiteX26" fmla="*/ 274720 w 516120"/>
              <a:gd name="connsiteY26" fmla="*/ 240097 h 516111"/>
              <a:gd name="connsiteX27" fmla="*/ 285879 w 516120"/>
              <a:gd name="connsiteY27" fmla="*/ 251257 h 516111"/>
              <a:gd name="connsiteX28" fmla="*/ 297039 w 516120"/>
              <a:gd name="connsiteY28" fmla="*/ 240097 h 516111"/>
              <a:gd name="connsiteX29" fmla="*/ 285879 w 516120"/>
              <a:gd name="connsiteY29" fmla="*/ 228938 h 516111"/>
              <a:gd name="connsiteX30" fmla="*/ 194214 w 516120"/>
              <a:gd name="connsiteY30" fmla="*/ 225724 h 516111"/>
              <a:gd name="connsiteX31" fmla="*/ 217060 w 516120"/>
              <a:gd name="connsiteY31" fmla="*/ 248569 h 516111"/>
              <a:gd name="connsiteX32" fmla="*/ 194214 w 516120"/>
              <a:gd name="connsiteY32" fmla="*/ 271415 h 516111"/>
              <a:gd name="connsiteX33" fmla="*/ 171369 w 516120"/>
              <a:gd name="connsiteY33" fmla="*/ 248569 h 516111"/>
              <a:gd name="connsiteX34" fmla="*/ 194214 w 516120"/>
              <a:gd name="connsiteY34" fmla="*/ 225724 h 516111"/>
              <a:gd name="connsiteX35" fmla="*/ 285879 w 516120"/>
              <a:gd name="connsiteY35" fmla="*/ 217252 h 516111"/>
              <a:gd name="connsiteX36" fmla="*/ 308725 w 516120"/>
              <a:gd name="connsiteY36" fmla="*/ 240097 h 516111"/>
              <a:gd name="connsiteX37" fmla="*/ 285879 w 516120"/>
              <a:gd name="connsiteY37" fmla="*/ 262943 h 516111"/>
              <a:gd name="connsiteX38" fmla="*/ 263034 w 516120"/>
              <a:gd name="connsiteY38" fmla="*/ 240097 h 516111"/>
              <a:gd name="connsiteX39" fmla="*/ 285879 w 516120"/>
              <a:gd name="connsiteY39" fmla="*/ 217252 h 516111"/>
              <a:gd name="connsiteX40" fmla="*/ 172262 w 516120"/>
              <a:gd name="connsiteY40" fmla="*/ 126096 h 516111"/>
              <a:gd name="connsiteX41" fmla="*/ 146070 w 516120"/>
              <a:gd name="connsiteY41" fmla="*/ 152288 h 516111"/>
              <a:gd name="connsiteX42" fmla="*/ 172262 w 516120"/>
              <a:gd name="connsiteY42" fmla="*/ 178481 h 516111"/>
              <a:gd name="connsiteX43" fmla="*/ 198455 w 516120"/>
              <a:gd name="connsiteY43" fmla="*/ 152288 h 516111"/>
              <a:gd name="connsiteX44" fmla="*/ 172262 w 516120"/>
              <a:gd name="connsiteY44" fmla="*/ 126096 h 516111"/>
              <a:gd name="connsiteX45" fmla="*/ 172262 w 516120"/>
              <a:gd name="connsiteY45" fmla="*/ 114410 h 516111"/>
              <a:gd name="connsiteX46" fmla="*/ 210140 w 516120"/>
              <a:gd name="connsiteY46" fmla="*/ 152288 h 516111"/>
              <a:gd name="connsiteX47" fmla="*/ 172262 w 516120"/>
              <a:gd name="connsiteY47" fmla="*/ 190166 h 516111"/>
              <a:gd name="connsiteX48" fmla="*/ 134384 w 516120"/>
              <a:gd name="connsiteY48" fmla="*/ 152288 h 516111"/>
              <a:gd name="connsiteX49" fmla="*/ 172262 w 516120"/>
              <a:gd name="connsiteY49" fmla="*/ 114410 h 516111"/>
              <a:gd name="connsiteX50" fmla="*/ 178122 w 516120"/>
              <a:gd name="connsiteY50" fmla="*/ 54697 h 516111"/>
              <a:gd name="connsiteX51" fmla="*/ 91482 w 516120"/>
              <a:gd name="connsiteY51" fmla="*/ 90530 h 516111"/>
              <a:gd name="connsiteX52" fmla="*/ 91482 w 516120"/>
              <a:gd name="connsiteY52" fmla="*/ 263819 h 516111"/>
              <a:gd name="connsiteX53" fmla="*/ 251324 w 516120"/>
              <a:gd name="connsiteY53" fmla="*/ 423662 h 516111"/>
              <a:gd name="connsiteX54" fmla="*/ 291838 w 516120"/>
              <a:gd name="connsiteY54" fmla="*/ 450537 h 516111"/>
              <a:gd name="connsiteX55" fmla="*/ 424613 w 516120"/>
              <a:gd name="connsiteY55" fmla="*/ 423662 h 516111"/>
              <a:gd name="connsiteX56" fmla="*/ 460505 w 516120"/>
              <a:gd name="connsiteY56" fmla="*/ 337021 h 516111"/>
              <a:gd name="connsiteX57" fmla="*/ 424613 w 516120"/>
              <a:gd name="connsiteY57" fmla="*/ 250381 h 516111"/>
              <a:gd name="connsiteX58" fmla="*/ 264762 w 516120"/>
              <a:gd name="connsiteY58" fmla="*/ 90530 h 516111"/>
              <a:gd name="connsiteX59" fmla="*/ 178122 w 516120"/>
              <a:gd name="connsiteY59" fmla="*/ 54697 h 516111"/>
              <a:gd name="connsiteX60" fmla="*/ 215675 w 516120"/>
              <a:gd name="connsiteY60" fmla="*/ 0 h 516111"/>
              <a:gd name="connsiteX61" fmla="*/ 225866 w 516120"/>
              <a:gd name="connsiteY61" fmla="*/ 2955 h 516111"/>
              <a:gd name="connsiteX62" fmla="*/ 214039 w 516120"/>
              <a:gd name="connsiteY62" fmla="*/ 47894 h 516111"/>
              <a:gd name="connsiteX63" fmla="*/ 265414 w 516120"/>
              <a:gd name="connsiteY63" fmla="*/ 75230 h 516111"/>
              <a:gd name="connsiteX64" fmla="*/ 298559 w 516120"/>
              <a:gd name="connsiteY64" fmla="*/ 42085 h 516111"/>
              <a:gd name="connsiteX65" fmla="*/ 306129 w 516120"/>
              <a:gd name="connsiteY65" fmla="*/ 49655 h 516111"/>
              <a:gd name="connsiteX66" fmla="*/ 273268 w 516120"/>
              <a:gd name="connsiteY66" fmla="*/ 82517 h 516111"/>
              <a:gd name="connsiteX67" fmla="*/ 321663 w 516120"/>
              <a:gd name="connsiteY67" fmla="*/ 130912 h 516111"/>
              <a:gd name="connsiteX68" fmla="*/ 354525 w 516120"/>
              <a:gd name="connsiteY68" fmla="*/ 98051 h 516111"/>
              <a:gd name="connsiteX69" fmla="*/ 362095 w 516120"/>
              <a:gd name="connsiteY69" fmla="*/ 105621 h 516111"/>
              <a:gd name="connsiteX70" fmla="*/ 329234 w 516120"/>
              <a:gd name="connsiteY70" fmla="*/ 138483 h 516111"/>
              <a:gd name="connsiteX71" fmla="*/ 377629 w 516120"/>
              <a:gd name="connsiteY71" fmla="*/ 186878 h 516111"/>
              <a:gd name="connsiteX72" fmla="*/ 410490 w 516120"/>
              <a:gd name="connsiteY72" fmla="*/ 154016 h 516111"/>
              <a:gd name="connsiteX73" fmla="*/ 418061 w 516120"/>
              <a:gd name="connsiteY73" fmla="*/ 161587 h 516111"/>
              <a:gd name="connsiteX74" fmla="*/ 385199 w 516120"/>
              <a:gd name="connsiteY74" fmla="*/ 194448 h 516111"/>
              <a:gd name="connsiteX75" fmla="*/ 432877 w 516120"/>
              <a:gd name="connsiteY75" fmla="*/ 242126 h 516111"/>
              <a:gd name="connsiteX76" fmla="*/ 433586 w 516120"/>
              <a:gd name="connsiteY76" fmla="*/ 242852 h 516111"/>
              <a:gd name="connsiteX77" fmla="*/ 466456 w 516120"/>
              <a:gd name="connsiteY77" fmla="*/ 209982 h 516111"/>
              <a:gd name="connsiteX78" fmla="*/ 474027 w 516120"/>
              <a:gd name="connsiteY78" fmla="*/ 217553 h 516111"/>
              <a:gd name="connsiteX79" fmla="*/ 440806 w 516120"/>
              <a:gd name="connsiteY79" fmla="*/ 250773 h 516111"/>
              <a:gd name="connsiteX80" fmla="*/ 467650 w 516120"/>
              <a:gd name="connsiteY80" fmla="*/ 302215 h 516111"/>
              <a:gd name="connsiteX81" fmla="*/ 513165 w 516120"/>
              <a:gd name="connsiteY81" fmla="*/ 290237 h 516111"/>
              <a:gd name="connsiteX82" fmla="*/ 516120 w 516120"/>
              <a:gd name="connsiteY82" fmla="*/ 300429 h 516111"/>
              <a:gd name="connsiteX83" fmla="*/ 469978 w 516120"/>
              <a:gd name="connsiteY83" fmla="*/ 312565 h 516111"/>
              <a:gd name="connsiteX84" fmla="*/ 472199 w 516120"/>
              <a:gd name="connsiteY84" fmla="*/ 337021 h 516111"/>
              <a:gd name="connsiteX85" fmla="*/ 468284 w 516120"/>
              <a:gd name="connsiteY85" fmla="*/ 369415 h 516111"/>
              <a:gd name="connsiteX86" fmla="*/ 514509 w 516120"/>
              <a:gd name="connsiteY86" fmla="*/ 383012 h 516111"/>
              <a:gd name="connsiteX87" fmla="*/ 511771 w 516120"/>
              <a:gd name="connsiteY87" fmla="*/ 393262 h 516111"/>
              <a:gd name="connsiteX88" fmla="*/ 465338 w 516120"/>
              <a:gd name="connsiteY88" fmla="*/ 379607 h 516111"/>
              <a:gd name="connsiteX89" fmla="*/ 436140 w 516120"/>
              <a:gd name="connsiteY89" fmla="*/ 428553 h 516111"/>
              <a:gd name="connsiteX90" fmla="*/ 471022 w 516120"/>
              <a:gd name="connsiteY90" fmla="*/ 463434 h 516111"/>
              <a:gd name="connsiteX91" fmla="*/ 463451 w 516120"/>
              <a:gd name="connsiteY91" fmla="*/ 471005 h 516111"/>
              <a:gd name="connsiteX92" fmla="*/ 428536 w 516120"/>
              <a:gd name="connsiteY92" fmla="*/ 436090 h 516111"/>
              <a:gd name="connsiteX93" fmla="*/ 379432 w 516120"/>
              <a:gd name="connsiteY93" fmla="*/ 464670 h 516111"/>
              <a:gd name="connsiteX94" fmla="*/ 393279 w 516120"/>
              <a:gd name="connsiteY94" fmla="*/ 511754 h 516111"/>
              <a:gd name="connsiteX95" fmla="*/ 383029 w 516120"/>
              <a:gd name="connsiteY95" fmla="*/ 514492 h 516111"/>
              <a:gd name="connsiteX96" fmla="*/ 369215 w 516120"/>
              <a:gd name="connsiteY96" fmla="*/ 467516 h 516111"/>
              <a:gd name="connsiteX97" fmla="*/ 337989 w 516120"/>
              <a:gd name="connsiteY97" fmla="*/ 471180 h 516111"/>
              <a:gd name="connsiteX98" fmla="*/ 312882 w 516120"/>
              <a:gd name="connsiteY98" fmla="*/ 468826 h 516111"/>
              <a:gd name="connsiteX99" fmla="*/ 300437 w 516120"/>
              <a:gd name="connsiteY99" fmla="*/ 516111 h 516111"/>
              <a:gd name="connsiteX100" fmla="*/ 290245 w 516120"/>
              <a:gd name="connsiteY100" fmla="*/ 513157 h 516111"/>
              <a:gd name="connsiteX101" fmla="*/ 302532 w 516120"/>
              <a:gd name="connsiteY101" fmla="*/ 466448 h 516111"/>
              <a:gd name="connsiteX102" fmla="*/ 251725 w 516120"/>
              <a:gd name="connsiteY102" fmla="*/ 439855 h 516111"/>
              <a:gd name="connsiteX103" fmla="*/ 217553 w 516120"/>
              <a:gd name="connsiteY103" fmla="*/ 474027 h 516111"/>
              <a:gd name="connsiteX104" fmla="*/ 209982 w 516120"/>
              <a:gd name="connsiteY104" fmla="*/ 466456 h 516111"/>
              <a:gd name="connsiteX105" fmla="*/ 243795 w 516120"/>
              <a:gd name="connsiteY105" fmla="*/ 432643 h 516111"/>
              <a:gd name="connsiteX106" fmla="*/ 243069 w 516120"/>
              <a:gd name="connsiteY106" fmla="*/ 431933 h 516111"/>
              <a:gd name="connsiteX107" fmla="*/ 195392 w 516120"/>
              <a:gd name="connsiteY107" fmla="*/ 384256 h 516111"/>
              <a:gd name="connsiteX108" fmla="*/ 161587 w 516120"/>
              <a:gd name="connsiteY108" fmla="*/ 418061 h 516111"/>
              <a:gd name="connsiteX109" fmla="*/ 154016 w 516120"/>
              <a:gd name="connsiteY109" fmla="*/ 410490 h 516111"/>
              <a:gd name="connsiteX110" fmla="*/ 187821 w 516120"/>
              <a:gd name="connsiteY110" fmla="*/ 376685 h 516111"/>
              <a:gd name="connsiteX111" fmla="*/ 139426 w 516120"/>
              <a:gd name="connsiteY111" fmla="*/ 328290 h 516111"/>
              <a:gd name="connsiteX112" fmla="*/ 105621 w 516120"/>
              <a:gd name="connsiteY112" fmla="*/ 362095 h 516111"/>
              <a:gd name="connsiteX113" fmla="*/ 98051 w 516120"/>
              <a:gd name="connsiteY113" fmla="*/ 354525 h 516111"/>
              <a:gd name="connsiteX114" fmla="*/ 131855 w 516120"/>
              <a:gd name="connsiteY114" fmla="*/ 320720 h 516111"/>
              <a:gd name="connsiteX115" fmla="*/ 83460 w 516120"/>
              <a:gd name="connsiteY115" fmla="*/ 272325 h 516111"/>
              <a:gd name="connsiteX116" fmla="*/ 49655 w 516120"/>
              <a:gd name="connsiteY116" fmla="*/ 306129 h 516111"/>
              <a:gd name="connsiteX117" fmla="*/ 42085 w 516120"/>
              <a:gd name="connsiteY117" fmla="*/ 298559 h 516111"/>
              <a:gd name="connsiteX118" fmla="*/ 76173 w 516120"/>
              <a:gd name="connsiteY118" fmla="*/ 264470 h 516111"/>
              <a:gd name="connsiteX119" fmla="*/ 49021 w 516120"/>
              <a:gd name="connsiteY119" fmla="*/ 213746 h 516111"/>
              <a:gd name="connsiteX120" fmla="*/ 2955 w 516120"/>
              <a:gd name="connsiteY120" fmla="*/ 225866 h 516111"/>
              <a:gd name="connsiteX121" fmla="*/ 0 w 516120"/>
              <a:gd name="connsiteY121" fmla="*/ 215675 h 516111"/>
              <a:gd name="connsiteX122" fmla="*/ 46550 w 516120"/>
              <a:gd name="connsiteY122" fmla="*/ 203421 h 516111"/>
              <a:gd name="connsiteX123" fmla="*/ 47485 w 516120"/>
              <a:gd name="connsiteY123" fmla="*/ 146571 h 516111"/>
              <a:gd name="connsiteX124" fmla="*/ 1619 w 516120"/>
              <a:gd name="connsiteY124" fmla="*/ 133082 h 516111"/>
              <a:gd name="connsiteX125" fmla="*/ 4357 w 516120"/>
              <a:gd name="connsiteY125" fmla="*/ 122832 h 516111"/>
              <a:gd name="connsiteX126" fmla="*/ 50290 w 516120"/>
              <a:gd name="connsiteY126" fmla="*/ 136338 h 516111"/>
              <a:gd name="connsiteX127" fmla="*/ 79061 w 516120"/>
              <a:gd name="connsiteY127" fmla="*/ 86615 h 516111"/>
              <a:gd name="connsiteX128" fmla="*/ 45106 w 516120"/>
              <a:gd name="connsiteY128" fmla="*/ 52660 h 516111"/>
              <a:gd name="connsiteX129" fmla="*/ 52677 w 516120"/>
              <a:gd name="connsiteY129" fmla="*/ 45090 h 516111"/>
              <a:gd name="connsiteX130" fmla="*/ 86599 w 516120"/>
              <a:gd name="connsiteY130" fmla="*/ 79011 h 516111"/>
              <a:gd name="connsiteX131" fmla="*/ 136187 w 516120"/>
              <a:gd name="connsiteY131" fmla="*/ 49689 h 516111"/>
              <a:gd name="connsiteX132" fmla="*/ 122849 w 516120"/>
              <a:gd name="connsiteY132" fmla="*/ 4340 h 516111"/>
              <a:gd name="connsiteX133" fmla="*/ 133099 w 516120"/>
              <a:gd name="connsiteY133" fmla="*/ 1603 h 516111"/>
              <a:gd name="connsiteX134" fmla="*/ 146379 w 516120"/>
              <a:gd name="connsiteY134" fmla="*/ 46801 h 516111"/>
              <a:gd name="connsiteX135" fmla="*/ 203713 w 516120"/>
              <a:gd name="connsiteY135" fmla="*/ 45465 h 516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516120" h="516111">
                <a:moveTo>
                  <a:pt x="382427" y="314568"/>
                </a:moveTo>
                <a:cubicBezTo>
                  <a:pt x="376276" y="314568"/>
                  <a:pt x="371268" y="319576"/>
                  <a:pt x="371268" y="325727"/>
                </a:cubicBezTo>
                <a:cubicBezTo>
                  <a:pt x="371268" y="331879"/>
                  <a:pt x="376276" y="336887"/>
                  <a:pt x="382427" y="336887"/>
                </a:cubicBezTo>
                <a:cubicBezTo>
                  <a:pt x="388579" y="336887"/>
                  <a:pt x="393587" y="331879"/>
                  <a:pt x="393587" y="325727"/>
                </a:cubicBezTo>
                <a:cubicBezTo>
                  <a:pt x="393587" y="319576"/>
                  <a:pt x="388579" y="314568"/>
                  <a:pt x="382427" y="314568"/>
                </a:cubicBezTo>
                <a:close/>
                <a:moveTo>
                  <a:pt x="292657" y="313124"/>
                </a:moveTo>
                <a:cubicBezTo>
                  <a:pt x="278217" y="313124"/>
                  <a:pt x="266465" y="324876"/>
                  <a:pt x="266465" y="339316"/>
                </a:cubicBezTo>
                <a:cubicBezTo>
                  <a:pt x="266465" y="353756"/>
                  <a:pt x="278217" y="365509"/>
                  <a:pt x="292657" y="365509"/>
                </a:cubicBezTo>
                <a:cubicBezTo>
                  <a:pt x="307097" y="365509"/>
                  <a:pt x="318850" y="353756"/>
                  <a:pt x="318850" y="339316"/>
                </a:cubicBezTo>
                <a:cubicBezTo>
                  <a:pt x="318850" y="324876"/>
                  <a:pt x="307097" y="313124"/>
                  <a:pt x="292657" y="313124"/>
                </a:cubicBezTo>
                <a:close/>
                <a:moveTo>
                  <a:pt x="382427" y="302882"/>
                </a:moveTo>
                <a:cubicBezTo>
                  <a:pt x="395023" y="302882"/>
                  <a:pt x="405273" y="313132"/>
                  <a:pt x="405273" y="325727"/>
                </a:cubicBezTo>
                <a:cubicBezTo>
                  <a:pt x="405273" y="338323"/>
                  <a:pt x="395023" y="348573"/>
                  <a:pt x="382427" y="348573"/>
                </a:cubicBezTo>
                <a:cubicBezTo>
                  <a:pt x="369832" y="348573"/>
                  <a:pt x="359582" y="338323"/>
                  <a:pt x="359582" y="325727"/>
                </a:cubicBezTo>
                <a:cubicBezTo>
                  <a:pt x="359582" y="313132"/>
                  <a:pt x="369832" y="302882"/>
                  <a:pt x="382427" y="302882"/>
                </a:cubicBezTo>
                <a:close/>
                <a:moveTo>
                  <a:pt x="292657" y="301438"/>
                </a:moveTo>
                <a:cubicBezTo>
                  <a:pt x="313541" y="301438"/>
                  <a:pt x="330535" y="318432"/>
                  <a:pt x="330535" y="339316"/>
                </a:cubicBezTo>
                <a:cubicBezTo>
                  <a:pt x="330535" y="360200"/>
                  <a:pt x="313541" y="377194"/>
                  <a:pt x="292657" y="377194"/>
                </a:cubicBezTo>
                <a:cubicBezTo>
                  <a:pt x="271773" y="377194"/>
                  <a:pt x="254779" y="360200"/>
                  <a:pt x="254779" y="339316"/>
                </a:cubicBezTo>
                <a:cubicBezTo>
                  <a:pt x="254779" y="318432"/>
                  <a:pt x="271773" y="301438"/>
                  <a:pt x="292657" y="301438"/>
                </a:cubicBezTo>
                <a:close/>
                <a:moveTo>
                  <a:pt x="194214" y="237410"/>
                </a:moveTo>
                <a:cubicBezTo>
                  <a:pt x="188063" y="237410"/>
                  <a:pt x="183055" y="242418"/>
                  <a:pt x="183055" y="248569"/>
                </a:cubicBezTo>
                <a:cubicBezTo>
                  <a:pt x="183055" y="254721"/>
                  <a:pt x="188063" y="259729"/>
                  <a:pt x="194214" y="259729"/>
                </a:cubicBezTo>
                <a:cubicBezTo>
                  <a:pt x="200366" y="259729"/>
                  <a:pt x="205374" y="254721"/>
                  <a:pt x="205374" y="248569"/>
                </a:cubicBezTo>
                <a:cubicBezTo>
                  <a:pt x="205374" y="242418"/>
                  <a:pt x="200366" y="237410"/>
                  <a:pt x="194214" y="237410"/>
                </a:cubicBezTo>
                <a:close/>
                <a:moveTo>
                  <a:pt x="285879" y="228938"/>
                </a:moveTo>
                <a:cubicBezTo>
                  <a:pt x="279728" y="228938"/>
                  <a:pt x="274720" y="233946"/>
                  <a:pt x="274720" y="240097"/>
                </a:cubicBezTo>
                <a:cubicBezTo>
                  <a:pt x="274720" y="246249"/>
                  <a:pt x="279728" y="251257"/>
                  <a:pt x="285879" y="251257"/>
                </a:cubicBezTo>
                <a:cubicBezTo>
                  <a:pt x="292031" y="251257"/>
                  <a:pt x="297039" y="246249"/>
                  <a:pt x="297039" y="240097"/>
                </a:cubicBezTo>
                <a:cubicBezTo>
                  <a:pt x="297039" y="233946"/>
                  <a:pt x="292031" y="228938"/>
                  <a:pt x="285879" y="228938"/>
                </a:cubicBezTo>
                <a:close/>
                <a:moveTo>
                  <a:pt x="194214" y="225724"/>
                </a:moveTo>
                <a:cubicBezTo>
                  <a:pt x="206810" y="225724"/>
                  <a:pt x="217060" y="235974"/>
                  <a:pt x="217060" y="248569"/>
                </a:cubicBezTo>
                <a:cubicBezTo>
                  <a:pt x="217060" y="261165"/>
                  <a:pt x="206810" y="271415"/>
                  <a:pt x="194214" y="271415"/>
                </a:cubicBezTo>
                <a:cubicBezTo>
                  <a:pt x="181619" y="271415"/>
                  <a:pt x="171369" y="261165"/>
                  <a:pt x="171369" y="248569"/>
                </a:cubicBezTo>
                <a:cubicBezTo>
                  <a:pt x="171369" y="235974"/>
                  <a:pt x="181619" y="225724"/>
                  <a:pt x="194214" y="225724"/>
                </a:cubicBezTo>
                <a:close/>
                <a:moveTo>
                  <a:pt x="285879" y="217252"/>
                </a:moveTo>
                <a:cubicBezTo>
                  <a:pt x="298475" y="217252"/>
                  <a:pt x="308725" y="227502"/>
                  <a:pt x="308725" y="240097"/>
                </a:cubicBezTo>
                <a:cubicBezTo>
                  <a:pt x="308725" y="252693"/>
                  <a:pt x="298475" y="262943"/>
                  <a:pt x="285879" y="262943"/>
                </a:cubicBezTo>
                <a:cubicBezTo>
                  <a:pt x="273284" y="262943"/>
                  <a:pt x="263034" y="252693"/>
                  <a:pt x="263034" y="240097"/>
                </a:cubicBezTo>
                <a:cubicBezTo>
                  <a:pt x="263034" y="227502"/>
                  <a:pt x="273284" y="217252"/>
                  <a:pt x="285879" y="217252"/>
                </a:cubicBezTo>
                <a:close/>
                <a:moveTo>
                  <a:pt x="172262" y="126096"/>
                </a:moveTo>
                <a:cubicBezTo>
                  <a:pt x="157822" y="126096"/>
                  <a:pt x="146070" y="137848"/>
                  <a:pt x="146070" y="152288"/>
                </a:cubicBezTo>
                <a:cubicBezTo>
                  <a:pt x="146070" y="166728"/>
                  <a:pt x="157822" y="178481"/>
                  <a:pt x="172262" y="178481"/>
                </a:cubicBezTo>
                <a:cubicBezTo>
                  <a:pt x="186702" y="178481"/>
                  <a:pt x="198455" y="166728"/>
                  <a:pt x="198455" y="152288"/>
                </a:cubicBezTo>
                <a:cubicBezTo>
                  <a:pt x="198455" y="137848"/>
                  <a:pt x="186702" y="126096"/>
                  <a:pt x="172262" y="126096"/>
                </a:cubicBezTo>
                <a:close/>
                <a:moveTo>
                  <a:pt x="172262" y="114410"/>
                </a:moveTo>
                <a:cubicBezTo>
                  <a:pt x="193146" y="114410"/>
                  <a:pt x="210140" y="131404"/>
                  <a:pt x="210140" y="152288"/>
                </a:cubicBezTo>
                <a:cubicBezTo>
                  <a:pt x="210140" y="173172"/>
                  <a:pt x="193146" y="190166"/>
                  <a:pt x="172262" y="190166"/>
                </a:cubicBezTo>
                <a:cubicBezTo>
                  <a:pt x="151378" y="190166"/>
                  <a:pt x="134384" y="173172"/>
                  <a:pt x="134384" y="152288"/>
                </a:cubicBezTo>
                <a:cubicBezTo>
                  <a:pt x="134384" y="131404"/>
                  <a:pt x="151378" y="114410"/>
                  <a:pt x="172262" y="114410"/>
                </a:cubicBezTo>
                <a:close/>
                <a:moveTo>
                  <a:pt x="178122" y="54697"/>
                </a:moveTo>
                <a:cubicBezTo>
                  <a:pt x="146746" y="54697"/>
                  <a:pt x="115370" y="66641"/>
                  <a:pt x="91482" y="90530"/>
                </a:cubicBezTo>
                <a:cubicBezTo>
                  <a:pt x="43704" y="138307"/>
                  <a:pt x="43704" y="216042"/>
                  <a:pt x="91482" y="263819"/>
                </a:cubicBezTo>
                <a:lnTo>
                  <a:pt x="251324" y="423662"/>
                </a:lnTo>
                <a:lnTo>
                  <a:pt x="291838" y="450537"/>
                </a:lnTo>
                <a:cubicBezTo>
                  <a:pt x="336096" y="468453"/>
                  <a:pt x="388781" y="459495"/>
                  <a:pt x="424613" y="423662"/>
                </a:cubicBezTo>
                <a:cubicBezTo>
                  <a:pt x="447759" y="400524"/>
                  <a:pt x="460505" y="369749"/>
                  <a:pt x="460505" y="337021"/>
                </a:cubicBezTo>
                <a:cubicBezTo>
                  <a:pt x="460505" y="304293"/>
                  <a:pt x="447759" y="273527"/>
                  <a:pt x="424613" y="250381"/>
                </a:cubicBezTo>
                <a:lnTo>
                  <a:pt x="264762" y="90530"/>
                </a:lnTo>
                <a:cubicBezTo>
                  <a:pt x="240882" y="66641"/>
                  <a:pt x="209498" y="54697"/>
                  <a:pt x="178122" y="54697"/>
                </a:cubicBezTo>
                <a:close/>
                <a:moveTo>
                  <a:pt x="215675" y="0"/>
                </a:moveTo>
                <a:lnTo>
                  <a:pt x="225866" y="2955"/>
                </a:lnTo>
                <a:lnTo>
                  <a:pt x="214039" y="47894"/>
                </a:lnTo>
                <a:cubicBezTo>
                  <a:pt x="232519" y="52994"/>
                  <a:pt x="250105" y="62101"/>
                  <a:pt x="265414" y="75230"/>
                </a:cubicBezTo>
                <a:lnTo>
                  <a:pt x="298559" y="42085"/>
                </a:lnTo>
                <a:lnTo>
                  <a:pt x="306129" y="49655"/>
                </a:lnTo>
                <a:lnTo>
                  <a:pt x="273268" y="82517"/>
                </a:lnTo>
                <a:lnTo>
                  <a:pt x="321663" y="130912"/>
                </a:lnTo>
                <a:lnTo>
                  <a:pt x="354525" y="98051"/>
                </a:lnTo>
                <a:lnTo>
                  <a:pt x="362095" y="105621"/>
                </a:lnTo>
                <a:lnTo>
                  <a:pt x="329234" y="138483"/>
                </a:lnTo>
                <a:lnTo>
                  <a:pt x="377629" y="186878"/>
                </a:lnTo>
                <a:lnTo>
                  <a:pt x="410490" y="154016"/>
                </a:lnTo>
                <a:lnTo>
                  <a:pt x="418061" y="161587"/>
                </a:lnTo>
                <a:lnTo>
                  <a:pt x="385199" y="194448"/>
                </a:lnTo>
                <a:lnTo>
                  <a:pt x="432877" y="242126"/>
                </a:lnTo>
                <a:cubicBezTo>
                  <a:pt x="433119" y="242368"/>
                  <a:pt x="433352" y="242610"/>
                  <a:pt x="433586" y="242852"/>
                </a:cubicBezTo>
                <a:lnTo>
                  <a:pt x="466456" y="209982"/>
                </a:lnTo>
                <a:lnTo>
                  <a:pt x="474027" y="217553"/>
                </a:lnTo>
                <a:lnTo>
                  <a:pt x="440806" y="250773"/>
                </a:lnTo>
                <a:cubicBezTo>
                  <a:pt x="453535" y="265889"/>
                  <a:pt x="462633" y="283401"/>
                  <a:pt x="467650" y="302215"/>
                </a:cubicBezTo>
                <a:lnTo>
                  <a:pt x="513165" y="290237"/>
                </a:lnTo>
                <a:lnTo>
                  <a:pt x="516120" y="300429"/>
                </a:lnTo>
                <a:lnTo>
                  <a:pt x="469978" y="312565"/>
                </a:lnTo>
                <a:cubicBezTo>
                  <a:pt x="471439" y="320553"/>
                  <a:pt x="472199" y="328724"/>
                  <a:pt x="472199" y="337021"/>
                </a:cubicBezTo>
                <a:cubicBezTo>
                  <a:pt x="472199" y="348089"/>
                  <a:pt x="470871" y="358940"/>
                  <a:pt x="468284" y="369415"/>
                </a:cubicBezTo>
                <a:lnTo>
                  <a:pt x="514509" y="383012"/>
                </a:lnTo>
                <a:lnTo>
                  <a:pt x="511771" y="393262"/>
                </a:lnTo>
                <a:lnTo>
                  <a:pt x="465338" y="379607"/>
                </a:lnTo>
                <a:cubicBezTo>
                  <a:pt x="459319" y="397661"/>
                  <a:pt x="449445" y="414313"/>
                  <a:pt x="436140" y="428553"/>
                </a:cubicBezTo>
                <a:lnTo>
                  <a:pt x="471022" y="463434"/>
                </a:lnTo>
                <a:lnTo>
                  <a:pt x="463451" y="471005"/>
                </a:lnTo>
                <a:lnTo>
                  <a:pt x="428536" y="436090"/>
                </a:lnTo>
                <a:cubicBezTo>
                  <a:pt x="413988" y="449403"/>
                  <a:pt x="397194" y="458935"/>
                  <a:pt x="379432" y="464670"/>
                </a:cubicBezTo>
                <a:lnTo>
                  <a:pt x="393279" y="511754"/>
                </a:lnTo>
                <a:lnTo>
                  <a:pt x="383029" y="514492"/>
                </a:lnTo>
                <a:lnTo>
                  <a:pt x="369215" y="467516"/>
                </a:lnTo>
                <a:cubicBezTo>
                  <a:pt x="358965" y="469953"/>
                  <a:pt x="348473" y="471180"/>
                  <a:pt x="337989" y="471180"/>
                </a:cubicBezTo>
                <a:cubicBezTo>
                  <a:pt x="329576" y="471180"/>
                  <a:pt x="321171" y="470396"/>
                  <a:pt x="312882" y="468826"/>
                </a:cubicBezTo>
                <a:lnTo>
                  <a:pt x="300437" y="516111"/>
                </a:lnTo>
                <a:lnTo>
                  <a:pt x="290245" y="513157"/>
                </a:lnTo>
                <a:lnTo>
                  <a:pt x="302532" y="466448"/>
                </a:lnTo>
                <a:cubicBezTo>
                  <a:pt x="284302" y="461490"/>
                  <a:pt x="266924" y="452617"/>
                  <a:pt x="251725" y="439855"/>
                </a:cubicBezTo>
                <a:lnTo>
                  <a:pt x="217553" y="474027"/>
                </a:lnTo>
                <a:lnTo>
                  <a:pt x="209982" y="466456"/>
                </a:lnTo>
                <a:lnTo>
                  <a:pt x="243795" y="432643"/>
                </a:lnTo>
                <a:cubicBezTo>
                  <a:pt x="243553" y="432401"/>
                  <a:pt x="243311" y="432175"/>
                  <a:pt x="243069" y="431933"/>
                </a:cubicBezTo>
                <a:lnTo>
                  <a:pt x="195392" y="384256"/>
                </a:lnTo>
                <a:lnTo>
                  <a:pt x="161587" y="418061"/>
                </a:lnTo>
                <a:lnTo>
                  <a:pt x="154016" y="410490"/>
                </a:lnTo>
                <a:lnTo>
                  <a:pt x="187821" y="376685"/>
                </a:lnTo>
                <a:lnTo>
                  <a:pt x="139426" y="328290"/>
                </a:lnTo>
                <a:lnTo>
                  <a:pt x="105621" y="362095"/>
                </a:lnTo>
                <a:lnTo>
                  <a:pt x="98051" y="354525"/>
                </a:lnTo>
                <a:lnTo>
                  <a:pt x="131855" y="320720"/>
                </a:lnTo>
                <a:lnTo>
                  <a:pt x="83460" y="272325"/>
                </a:lnTo>
                <a:lnTo>
                  <a:pt x="49655" y="306129"/>
                </a:lnTo>
                <a:lnTo>
                  <a:pt x="42085" y="298559"/>
                </a:lnTo>
                <a:lnTo>
                  <a:pt x="76173" y="264470"/>
                </a:lnTo>
                <a:cubicBezTo>
                  <a:pt x="63202" y="249346"/>
                  <a:pt x="54154" y="231984"/>
                  <a:pt x="49021" y="213746"/>
                </a:cubicBezTo>
                <a:lnTo>
                  <a:pt x="2955" y="225866"/>
                </a:lnTo>
                <a:lnTo>
                  <a:pt x="0" y="215675"/>
                </a:lnTo>
                <a:lnTo>
                  <a:pt x="46550" y="203421"/>
                </a:lnTo>
                <a:cubicBezTo>
                  <a:pt x="42836" y="184649"/>
                  <a:pt x="43145" y="165234"/>
                  <a:pt x="47485" y="146571"/>
                </a:cubicBezTo>
                <a:lnTo>
                  <a:pt x="1619" y="133082"/>
                </a:lnTo>
                <a:lnTo>
                  <a:pt x="4357" y="122832"/>
                </a:lnTo>
                <a:lnTo>
                  <a:pt x="50290" y="136338"/>
                </a:lnTo>
                <a:cubicBezTo>
                  <a:pt x="55999" y="118350"/>
                  <a:pt x="65598" y="101331"/>
                  <a:pt x="79061" y="86615"/>
                </a:cubicBezTo>
                <a:lnTo>
                  <a:pt x="45106" y="52660"/>
                </a:lnTo>
                <a:lnTo>
                  <a:pt x="52677" y="45090"/>
                </a:lnTo>
                <a:lnTo>
                  <a:pt x="86599" y="79011"/>
                </a:lnTo>
                <a:cubicBezTo>
                  <a:pt x="101239" y="65348"/>
                  <a:pt x="118208" y="55573"/>
                  <a:pt x="136187" y="49689"/>
                </a:cubicBezTo>
                <a:lnTo>
                  <a:pt x="122849" y="4340"/>
                </a:lnTo>
                <a:lnTo>
                  <a:pt x="133099" y="1603"/>
                </a:lnTo>
                <a:lnTo>
                  <a:pt x="146379" y="46801"/>
                </a:lnTo>
                <a:cubicBezTo>
                  <a:pt x="165176" y="42260"/>
                  <a:pt x="184766" y="41809"/>
                  <a:pt x="203713" y="45465"/>
                </a:cubicBezTo>
                <a:close/>
              </a:path>
            </a:pathLst>
          </a:custGeom>
          <a:solidFill>
            <a:schemeClr val="bg1"/>
          </a:solidFill>
          <a:ln w="832" cap="flat">
            <a:noFill/>
            <a:prstDash val="solid"/>
            <a:miter/>
          </a:ln>
        </p:spPr>
        <p:txBody>
          <a:bodyPr rtlCol="0" anchor="ctr"/>
          <a:lstStyle/>
          <a:p>
            <a:endParaRPr lang="en-GB" sz="1200" noProof="0" dirty="0">
              <a:solidFill>
                <a:schemeClr val="bg1"/>
              </a:solidFill>
            </a:endParaRPr>
          </a:p>
        </p:txBody>
      </p:sp>
      <p:sp>
        <p:nvSpPr>
          <p:cNvPr id="74" name="Free-form: Shape 73">
            <a:extLst>
              <a:ext uri="{FF2B5EF4-FFF2-40B4-BE49-F238E27FC236}">
                <a16:creationId xmlns:a16="http://schemas.microsoft.com/office/drawing/2014/main" id="{783B71B5-5F2E-E90A-070C-9B71CCF13189}"/>
              </a:ext>
            </a:extLst>
          </p:cNvPr>
          <p:cNvSpPr>
            <a:spLocks noChangeAspect="1"/>
          </p:cNvSpPr>
          <p:nvPr/>
        </p:nvSpPr>
        <p:spPr>
          <a:xfrm>
            <a:off x="4865585" y="5062993"/>
            <a:ext cx="516738" cy="503179"/>
          </a:xfrm>
          <a:custGeom>
            <a:avLst/>
            <a:gdLst>
              <a:gd name="connsiteX0" fmla="*/ 346057 w 522744"/>
              <a:gd name="connsiteY0" fmla="*/ 385885 h 509027"/>
              <a:gd name="connsiteX1" fmla="*/ 337226 w 522744"/>
              <a:gd name="connsiteY1" fmla="*/ 394716 h 509027"/>
              <a:gd name="connsiteX2" fmla="*/ 346057 w 522744"/>
              <a:gd name="connsiteY2" fmla="*/ 403547 h 509027"/>
              <a:gd name="connsiteX3" fmla="*/ 354888 w 522744"/>
              <a:gd name="connsiteY3" fmla="*/ 394716 h 509027"/>
              <a:gd name="connsiteX4" fmla="*/ 346057 w 522744"/>
              <a:gd name="connsiteY4" fmla="*/ 385885 h 509027"/>
              <a:gd name="connsiteX5" fmla="*/ 346057 w 522744"/>
              <a:gd name="connsiteY5" fmla="*/ 374191 h 509027"/>
              <a:gd name="connsiteX6" fmla="*/ 366573 w 522744"/>
              <a:gd name="connsiteY6" fmla="*/ 394708 h 509027"/>
              <a:gd name="connsiteX7" fmla="*/ 346057 w 522744"/>
              <a:gd name="connsiteY7" fmla="*/ 415224 h 509027"/>
              <a:gd name="connsiteX8" fmla="*/ 325540 w 522744"/>
              <a:gd name="connsiteY8" fmla="*/ 394708 h 509027"/>
              <a:gd name="connsiteX9" fmla="*/ 346057 w 522744"/>
              <a:gd name="connsiteY9" fmla="*/ 374191 h 509027"/>
              <a:gd name="connsiteX10" fmla="*/ 274942 w 522744"/>
              <a:gd name="connsiteY10" fmla="*/ 361245 h 509027"/>
              <a:gd name="connsiteX11" fmla="*/ 256145 w 522744"/>
              <a:gd name="connsiteY11" fmla="*/ 380042 h 509027"/>
              <a:gd name="connsiteX12" fmla="*/ 274942 w 522744"/>
              <a:gd name="connsiteY12" fmla="*/ 398839 h 509027"/>
              <a:gd name="connsiteX13" fmla="*/ 293739 w 522744"/>
              <a:gd name="connsiteY13" fmla="*/ 380042 h 509027"/>
              <a:gd name="connsiteX14" fmla="*/ 274942 w 522744"/>
              <a:gd name="connsiteY14" fmla="*/ 361245 h 509027"/>
              <a:gd name="connsiteX15" fmla="*/ 274942 w 522744"/>
              <a:gd name="connsiteY15" fmla="*/ 349551 h 509027"/>
              <a:gd name="connsiteX16" fmla="*/ 305425 w 522744"/>
              <a:gd name="connsiteY16" fmla="*/ 380034 h 509027"/>
              <a:gd name="connsiteX17" fmla="*/ 274942 w 522744"/>
              <a:gd name="connsiteY17" fmla="*/ 410517 h 509027"/>
              <a:gd name="connsiteX18" fmla="*/ 244459 w 522744"/>
              <a:gd name="connsiteY18" fmla="*/ 380034 h 509027"/>
              <a:gd name="connsiteX19" fmla="*/ 274942 w 522744"/>
              <a:gd name="connsiteY19" fmla="*/ 349551 h 509027"/>
              <a:gd name="connsiteX20" fmla="*/ 327736 w 522744"/>
              <a:gd name="connsiteY20" fmla="*/ 320588 h 509027"/>
              <a:gd name="connsiteX21" fmla="*/ 318905 w 522744"/>
              <a:gd name="connsiteY21" fmla="*/ 329419 h 509027"/>
              <a:gd name="connsiteX22" fmla="*/ 327736 w 522744"/>
              <a:gd name="connsiteY22" fmla="*/ 338250 h 509027"/>
              <a:gd name="connsiteX23" fmla="*/ 336567 w 522744"/>
              <a:gd name="connsiteY23" fmla="*/ 329419 h 509027"/>
              <a:gd name="connsiteX24" fmla="*/ 327736 w 522744"/>
              <a:gd name="connsiteY24" fmla="*/ 320588 h 509027"/>
              <a:gd name="connsiteX25" fmla="*/ 327736 w 522744"/>
              <a:gd name="connsiteY25" fmla="*/ 308902 h 509027"/>
              <a:gd name="connsiteX26" fmla="*/ 348252 w 522744"/>
              <a:gd name="connsiteY26" fmla="*/ 329419 h 509027"/>
              <a:gd name="connsiteX27" fmla="*/ 327736 w 522744"/>
              <a:gd name="connsiteY27" fmla="*/ 349935 h 509027"/>
              <a:gd name="connsiteX28" fmla="*/ 307219 w 522744"/>
              <a:gd name="connsiteY28" fmla="*/ 329419 h 509027"/>
              <a:gd name="connsiteX29" fmla="*/ 327736 w 522744"/>
              <a:gd name="connsiteY29" fmla="*/ 308902 h 509027"/>
              <a:gd name="connsiteX30" fmla="*/ 306184 w 522744"/>
              <a:gd name="connsiteY30" fmla="*/ 282167 h 509027"/>
              <a:gd name="connsiteX31" fmla="*/ 218283 w 522744"/>
              <a:gd name="connsiteY31" fmla="*/ 370068 h 509027"/>
              <a:gd name="connsiteX32" fmla="*/ 306184 w 522744"/>
              <a:gd name="connsiteY32" fmla="*/ 457969 h 509027"/>
              <a:gd name="connsiteX33" fmla="*/ 394085 w 522744"/>
              <a:gd name="connsiteY33" fmla="*/ 370068 h 509027"/>
              <a:gd name="connsiteX34" fmla="*/ 306184 w 522744"/>
              <a:gd name="connsiteY34" fmla="*/ 282167 h 509027"/>
              <a:gd name="connsiteX35" fmla="*/ 40586 w 522744"/>
              <a:gd name="connsiteY35" fmla="*/ 236676 h 509027"/>
              <a:gd name="connsiteX36" fmla="*/ 28116 w 522744"/>
              <a:gd name="connsiteY36" fmla="*/ 239522 h 509027"/>
              <a:gd name="connsiteX37" fmla="*/ 14527 w 522744"/>
              <a:gd name="connsiteY37" fmla="*/ 278152 h 509027"/>
              <a:gd name="connsiteX38" fmla="*/ 53156 w 522744"/>
              <a:gd name="connsiteY38" fmla="*/ 291740 h 509027"/>
              <a:gd name="connsiteX39" fmla="*/ 53148 w 522744"/>
              <a:gd name="connsiteY39" fmla="*/ 291749 h 509027"/>
              <a:gd name="connsiteX40" fmla="*/ 69099 w 522744"/>
              <a:gd name="connsiteY40" fmla="*/ 260339 h 509027"/>
              <a:gd name="connsiteX41" fmla="*/ 68298 w 522744"/>
              <a:gd name="connsiteY41" fmla="*/ 257076 h 509027"/>
              <a:gd name="connsiteX42" fmla="*/ 66745 w 522744"/>
              <a:gd name="connsiteY42" fmla="*/ 253111 h 509027"/>
              <a:gd name="connsiteX43" fmla="*/ 40586 w 522744"/>
              <a:gd name="connsiteY43" fmla="*/ 236676 h 509027"/>
              <a:gd name="connsiteX44" fmla="*/ 300350 w 522744"/>
              <a:gd name="connsiteY44" fmla="*/ 231117 h 509027"/>
              <a:gd name="connsiteX45" fmla="*/ 312035 w 522744"/>
              <a:gd name="connsiteY45" fmla="*/ 231117 h 509027"/>
              <a:gd name="connsiteX46" fmla="*/ 312035 w 522744"/>
              <a:gd name="connsiteY46" fmla="*/ 270665 h 509027"/>
              <a:gd name="connsiteX47" fmla="*/ 372316 w 522744"/>
              <a:gd name="connsiteY47" fmla="*/ 295680 h 509027"/>
              <a:gd name="connsiteX48" fmla="*/ 400312 w 522744"/>
              <a:gd name="connsiteY48" fmla="*/ 267685 h 509027"/>
              <a:gd name="connsiteX49" fmla="*/ 408575 w 522744"/>
              <a:gd name="connsiteY49" fmla="*/ 275948 h 509027"/>
              <a:gd name="connsiteX50" fmla="*/ 380580 w 522744"/>
              <a:gd name="connsiteY50" fmla="*/ 303944 h 509027"/>
              <a:gd name="connsiteX51" fmla="*/ 380580 w 522744"/>
              <a:gd name="connsiteY51" fmla="*/ 303952 h 509027"/>
              <a:gd name="connsiteX52" fmla="*/ 405595 w 522744"/>
              <a:gd name="connsiteY52" fmla="*/ 364233 h 509027"/>
              <a:gd name="connsiteX53" fmla="*/ 445143 w 522744"/>
              <a:gd name="connsiteY53" fmla="*/ 364233 h 509027"/>
              <a:gd name="connsiteX54" fmla="*/ 445143 w 522744"/>
              <a:gd name="connsiteY54" fmla="*/ 375919 h 509027"/>
              <a:gd name="connsiteX55" fmla="*/ 405595 w 522744"/>
              <a:gd name="connsiteY55" fmla="*/ 375919 h 509027"/>
              <a:gd name="connsiteX56" fmla="*/ 380580 w 522744"/>
              <a:gd name="connsiteY56" fmla="*/ 436200 h 509027"/>
              <a:gd name="connsiteX57" fmla="*/ 408575 w 522744"/>
              <a:gd name="connsiteY57" fmla="*/ 464195 h 509027"/>
              <a:gd name="connsiteX58" fmla="*/ 400312 w 522744"/>
              <a:gd name="connsiteY58" fmla="*/ 472459 h 509027"/>
              <a:gd name="connsiteX59" fmla="*/ 372316 w 522744"/>
              <a:gd name="connsiteY59" fmla="*/ 444463 h 509027"/>
              <a:gd name="connsiteX60" fmla="*/ 312035 w 522744"/>
              <a:gd name="connsiteY60" fmla="*/ 469479 h 509027"/>
              <a:gd name="connsiteX61" fmla="*/ 312035 w 522744"/>
              <a:gd name="connsiteY61" fmla="*/ 509027 h 509027"/>
              <a:gd name="connsiteX62" fmla="*/ 300350 w 522744"/>
              <a:gd name="connsiteY62" fmla="*/ 509027 h 509027"/>
              <a:gd name="connsiteX63" fmla="*/ 300350 w 522744"/>
              <a:gd name="connsiteY63" fmla="*/ 469479 h 509027"/>
              <a:gd name="connsiteX64" fmla="*/ 240068 w 522744"/>
              <a:gd name="connsiteY64" fmla="*/ 444463 h 509027"/>
              <a:gd name="connsiteX65" fmla="*/ 212073 w 522744"/>
              <a:gd name="connsiteY65" fmla="*/ 472459 h 509027"/>
              <a:gd name="connsiteX66" fmla="*/ 203810 w 522744"/>
              <a:gd name="connsiteY66" fmla="*/ 464195 h 509027"/>
              <a:gd name="connsiteX67" fmla="*/ 231805 w 522744"/>
              <a:gd name="connsiteY67" fmla="*/ 436200 h 509027"/>
              <a:gd name="connsiteX68" fmla="*/ 206789 w 522744"/>
              <a:gd name="connsiteY68" fmla="*/ 375919 h 509027"/>
              <a:gd name="connsiteX69" fmla="*/ 167242 w 522744"/>
              <a:gd name="connsiteY69" fmla="*/ 375919 h 509027"/>
              <a:gd name="connsiteX70" fmla="*/ 167242 w 522744"/>
              <a:gd name="connsiteY70" fmla="*/ 364233 h 509027"/>
              <a:gd name="connsiteX71" fmla="*/ 206789 w 522744"/>
              <a:gd name="connsiteY71" fmla="*/ 364233 h 509027"/>
              <a:gd name="connsiteX72" fmla="*/ 231805 w 522744"/>
              <a:gd name="connsiteY72" fmla="*/ 303944 h 509027"/>
              <a:gd name="connsiteX73" fmla="*/ 203810 w 522744"/>
              <a:gd name="connsiteY73" fmla="*/ 275948 h 509027"/>
              <a:gd name="connsiteX74" fmla="*/ 212073 w 522744"/>
              <a:gd name="connsiteY74" fmla="*/ 267685 h 509027"/>
              <a:gd name="connsiteX75" fmla="*/ 240068 w 522744"/>
              <a:gd name="connsiteY75" fmla="*/ 295680 h 509027"/>
              <a:gd name="connsiteX76" fmla="*/ 300350 w 522744"/>
              <a:gd name="connsiteY76" fmla="*/ 270665 h 509027"/>
              <a:gd name="connsiteX77" fmla="*/ 108146 w 522744"/>
              <a:gd name="connsiteY77" fmla="*/ 220183 h 509027"/>
              <a:gd name="connsiteX78" fmla="*/ 95650 w 522744"/>
              <a:gd name="connsiteY78" fmla="*/ 223046 h 509027"/>
              <a:gd name="connsiteX79" fmla="*/ 79716 w 522744"/>
              <a:gd name="connsiteY79" fmla="*/ 254505 h 509027"/>
              <a:gd name="connsiteX80" fmla="*/ 80484 w 522744"/>
              <a:gd name="connsiteY80" fmla="*/ 257635 h 509027"/>
              <a:gd name="connsiteX81" fmla="*/ 82062 w 522744"/>
              <a:gd name="connsiteY81" fmla="*/ 261683 h 509027"/>
              <a:gd name="connsiteX82" fmla="*/ 98563 w 522744"/>
              <a:gd name="connsiteY82" fmla="*/ 276482 h 509027"/>
              <a:gd name="connsiteX83" fmla="*/ 120691 w 522744"/>
              <a:gd name="connsiteY83" fmla="*/ 275280 h 509027"/>
              <a:gd name="connsiteX84" fmla="*/ 135490 w 522744"/>
              <a:gd name="connsiteY84" fmla="*/ 258779 h 509027"/>
              <a:gd name="connsiteX85" fmla="*/ 135482 w 522744"/>
              <a:gd name="connsiteY85" fmla="*/ 258762 h 509027"/>
              <a:gd name="connsiteX86" fmla="*/ 134280 w 522744"/>
              <a:gd name="connsiteY86" fmla="*/ 236634 h 509027"/>
              <a:gd name="connsiteX87" fmla="*/ 117778 w 522744"/>
              <a:gd name="connsiteY87" fmla="*/ 221835 h 509027"/>
              <a:gd name="connsiteX88" fmla="*/ 108146 w 522744"/>
              <a:gd name="connsiteY88" fmla="*/ 220183 h 509027"/>
              <a:gd name="connsiteX89" fmla="*/ 143261 w 522744"/>
              <a:gd name="connsiteY89" fmla="*/ 160027 h 509027"/>
              <a:gd name="connsiteX90" fmla="*/ 130766 w 522744"/>
              <a:gd name="connsiteY90" fmla="*/ 162890 h 509027"/>
              <a:gd name="connsiteX91" fmla="*/ 115967 w 522744"/>
              <a:gd name="connsiteY91" fmla="*/ 179391 h 509027"/>
              <a:gd name="connsiteX92" fmla="*/ 117169 w 522744"/>
              <a:gd name="connsiteY92" fmla="*/ 201519 h 509027"/>
              <a:gd name="connsiteX93" fmla="*/ 155798 w 522744"/>
              <a:gd name="connsiteY93" fmla="*/ 215108 h 509027"/>
              <a:gd name="connsiteX94" fmla="*/ 170597 w 522744"/>
              <a:gd name="connsiteY94" fmla="*/ 198606 h 509027"/>
              <a:gd name="connsiteX95" fmla="*/ 169395 w 522744"/>
              <a:gd name="connsiteY95" fmla="*/ 176478 h 509027"/>
              <a:gd name="connsiteX96" fmla="*/ 152893 w 522744"/>
              <a:gd name="connsiteY96" fmla="*/ 161679 h 509027"/>
              <a:gd name="connsiteX97" fmla="*/ 143261 w 522744"/>
              <a:gd name="connsiteY97" fmla="*/ 160027 h 509027"/>
              <a:gd name="connsiteX98" fmla="*/ 129881 w 522744"/>
              <a:gd name="connsiteY98" fmla="*/ 90430 h 509027"/>
              <a:gd name="connsiteX99" fmla="*/ 117411 w 522744"/>
              <a:gd name="connsiteY99" fmla="*/ 93277 h 509027"/>
              <a:gd name="connsiteX100" fmla="*/ 103822 w 522744"/>
              <a:gd name="connsiteY100" fmla="*/ 131906 h 509027"/>
              <a:gd name="connsiteX101" fmla="*/ 103822 w 522744"/>
              <a:gd name="connsiteY101" fmla="*/ 131898 h 509027"/>
              <a:gd name="connsiteX102" fmla="*/ 120324 w 522744"/>
              <a:gd name="connsiteY102" fmla="*/ 146697 h 509027"/>
              <a:gd name="connsiteX103" fmla="*/ 142451 w 522744"/>
              <a:gd name="connsiteY103" fmla="*/ 145495 h 509027"/>
              <a:gd name="connsiteX104" fmla="*/ 156040 w 522744"/>
              <a:gd name="connsiteY104" fmla="*/ 106865 h 509027"/>
              <a:gd name="connsiteX105" fmla="*/ 129881 w 522744"/>
              <a:gd name="connsiteY105" fmla="*/ 90430 h 509027"/>
              <a:gd name="connsiteX106" fmla="*/ 143415 w 522744"/>
              <a:gd name="connsiteY106" fmla="*/ 81059 h 509027"/>
              <a:gd name="connsiteX107" fmla="*/ 166582 w 522744"/>
              <a:gd name="connsiteY107" fmla="*/ 101807 h 509027"/>
              <a:gd name="connsiteX108" fmla="*/ 168277 w 522744"/>
              <a:gd name="connsiteY108" fmla="*/ 132866 h 509027"/>
              <a:gd name="connsiteX109" fmla="*/ 156132 w 522744"/>
              <a:gd name="connsiteY109" fmla="*/ 150469 h 509027"/>
              <a:gd name="connsiteX110" fmla="*/ 179929 w 522744"/>
              <a:gd name="connsiteY110" fmla="*/ 171428 h 509027"/>
              <a:gd name="connsiteX111" fmla="*/ 181623 w 522744"/>
              <a:gd name="connsiteY111" fmla="*/ 202487 h 509027"/>
              <a:gd name="connsiteX112" fmla="*/ 181632 w 522744"/>
              <a:gd name="connsiteY112" fmla="*/ 202496 h 509027"/>
              <a:gd name="connsiteX113" fmla="*/ 160864 w 522744"/>
              <a:gd name="connsiteY113" fmla="*/ 225658 h 509027"/>
              <a:gd name="connsiteX114" fmla="*/ 143829 w 522744"/>
              <a:gd name="connsiteY114" fmla="*/ 229640 h 509027"/>
              <a:gd name="connsiteX115" fmla="*/ 144839 w 522744"/>
              <a:gd name="connsiteY115" fmla="*/ 231601 h 509027"/>
              <a:gd name="connsiteX116" fmla="*/ 146533 w 522744"/>
              <a:gd name="connsiteY116" fmla="*/ 262660 h 509027"/>
              <a:gd name="connsiteX117" fmla="*/ 125766 w 522744"/>
              <a:gd name="connsiteY117" fmla="*/ 285823 h 509027"/>
              <a:gd name="connsiteX118" fmla="*/ 108221 w 522744"/>
              <a:gd name="connsiteY118" fmla="*/ 289837 h 509027"/>
              <a:gd name="connsiteX119" fmla="*/ 94699 w 522744"/>
              <a:gd name="connsiteY119" fmla="*/ 287509 h 509027"/>
              <a:gd name="connsiteX120" fmla="*/ 79374 w 522744"/>
              <a:gd name="connsiteY120" fmla="*/ 277860 h 509027"/>
              <a:gd name="connsiteX121" fmla="*/ 58215 w 522744"/>
              <a:gd name="connsiteY121" fmla="*/ 302283 h 509027"/>
              <a:gd name="connsiteX122" fmla="*/ 40703 w 522744"/>
              <a:gd name="connsiteY122" fmla="*/ 306272 h 509027"/>
              <a:gd name="connsiteX123" fmla="*/ 3993 w 522744"/>
              <a:gd name="connsiteY123" fmla="*/ 283202 h 509027"/>
              <a:gd name="connsiteX124" fmla="*/ 23066 w 522744"/>
              <a:gd name="connsiteY124" fmla="*/ 228980 h 509027"/>
              <a:gd name="connsiteX125" fmla="*/ 69425 w 522744"/>
              <a:gd name="connsiteY125" fmla="*/ 236952 h 509027"/>
              <a:gd name="connsiteX126" fmla="*/ 69842 w 522744"/>
              <a:gd name="connsiteY126" fmla="*/ 235674 h 509027"/>
              <a:gd name="connsiteX127" fmla="*/ 90609 w 522744"/>
              <a:gd name="connsiteY127" fmla="*/ 212512 h 509027"/>
              <a:gd name="connsiteX128" fmla="*/ 107637 w 522744"/>
              <a:gd name="connsiteY128" fmla="*/ 208505 h 509027"/>
              <a:gd name="connsiteX129" fmla="*/ 106635 w 522744"/>
              <a:gd name="connsiteY129" fmla="*/ 206569 h 509027"/>
              <a:gd name="connsiteX130" fmla="*/ 104940 w 522744"/>
              <a:gd name="connsiteY130" fmla="*/ 175510 h 509027"/>
              <a:gd name="connsiteX131" fmla="*/ 117068 w 522744"/>
              <a:gd name="connsiteY131" fmla="*/ 157923 h 509027"/>
              <a:gd name="connsiteX132" fmla="*/ 116451 w 522744"/>
              <a:gd name="connsiteY132" fmla="*/ 157723 h 509027"/>
              <a:gd name="connsiteX133" fmla="*/ 93288 w 522744"/>
              <a:gd name="connsiteY133" fmla="*/ 136956 h 509027"/>
              <a:gd name="connsiteX134" fmla="*/ 112361 w 522744"/>
              <a:gd name="connsiteY134" fmla="*/ 82734 h 509027"/>
              <a:gd name="connsiteX135" fmla="*/ 143415 w 522744"/>
              <a:gd name="connsiteY135" fmla="*/ 81059 h 509027"/>
              <a:gd name="connsiteX136" fmla="*/ 344229 w 522744"/>
              <a:gd name="connsiteY136" fmla="*/ 44948 h 509027"/>
              <a:gd name="connsiteX137" fmla="*/ 326918 w 522744"/>
              <a:gd name="connsiteY137" fmla="*/ 62260 h 509027"/>
              <a:gd name="connsiteX138" fmla="*/ 344229 w 522744"/>
              <a:gd name="connsiteY138" fmla="*/ 79571 h 509027"/>
              <a:gd name="connsiteX139" fmla="*/ 361540 w 522744"/>
              <a:gd name="connsiteY139" fmla="*/ 62260 h 509027"/>
              <a:gd name="connsiteX140" fmla="*/ 344229 w 522744"/>
              <a:gd name="connsiteY140" fmla="*/ 44948 h 509027"/>
              <a:gd name="connsiteX141" fmla="*/ 344229 w 522744"/>
              <a:gd name="connsiteY141" fmla="*/ 33271 h 509027"/>
              <a:gd name="connsiteX142" fmla="*/ 373226 w 522744"/>
              <a:gd name="connsiteY142" fmla="*/ 62268 h 509027"/>
              <a:gd name="connsiteX143" fmla="*/ 344229 w 522744"/>
              <a:gd name="connsiteY143" fmla="*/ 91265 h 509027"/>
              <a:gd name="connsiteX144" fmla="*/ 315232 w 522744"/>
              <a:gd name="connsiteY144" fmla="*/ 62268 h 509027"/>
              <a:gd name="connsiteX145" fmla="*/ 344229 w 522744"/>
              <a:gd name="connsiteY145" fmla="*/ 33271 h 509027"/>
              <a:gd name="connsiteX146" fmla="*/ 342368 w 522744"/>
              <a:gd name="connsiteY146" fmla="*/ 11694 h 509027"/>
              <a:gd name="connsiteX147" fmla="*/ 307929 w 522744"/>
              <a:gd name="connsiteY147" fmla="*/ 25959 h 509027"/>
              <a:gd name="connsiteX148" fmla="*/ 307929 w 522744"/>
              <a:gd name="connsiteY148" fmla="*/ 94829 h 509027"/>
              <a:gd name="connsiteX149" fmla="*/ 375847 w 522744"/>
              <a:gd name="connsiteY149" fmla="*/ 162748 h 509027"/>
              <a:gd name="connsiteX150" fmla="*/ 410286 w 522744"/>
              <a:gd name="connsiteY150" fmla="*/ 177012 h 509027"/>
              <a:gd name="connsiteX151" fmla="*/ 410295 w 522744"/>
              <a:gd name="connsiteY151" fmla="*/ 177021 h 509027"/>
              <a:gd name="connsiteX152" fmla="*/ 440343 w 522744"/>
              <a:gd name="connsiteY152" fmla="*/ 166637 h 509027"/>
              <a:gd name="connsiteX153" fmla="*/ 439893 w 522744"/>
              <a:gd name="connsiteY153" fmla="*/ 166186 h 509027"/>
              <a:gd name="connsiteX154" fmla="*/ 448156 w 522744"/>
              <a:gd name="connsiteY154" fmla="*/ 157923 h 509027"/>
              <a:gd name="connsiteX155" fmla="*/ 448598 w 522744"/>
              <a:gd name="connsiteY155" fmla="*/ 158365 h 509027"/>
              <a:gd name="connsiteX156" fmla="*/ 444725 w 522744"/>
              <a:gd name="connsiteY156" fmla="*/ 93877 h 509027"/>
              <a:gd name="connsiteX157" fmla="*/ 376807 w 522744"/>
              <a:gd name="connsiteY157" fmla="*/ 25959 h 509027"/>
              <a:gd name="connsiteX158" fmla="*/ 342368 w 522744"/>
              <a:gd name="connsiteY158" fmla="*/ 11694 h 509027"/>
              <a:gd name="connsiteX159" fmla="*/ 342359 w 522744"/>
              <a:gd name="connsiteY159" fmla="*/ 0 h 509027"/>
              <a:gd name="connsiteX160" fmla="*/ 385062 w 522744"/>
              <a:gd name="connsiteY160" fmla="*/ 17687 h 509027"/>
              <a:gd name="connsiteX161" fmla="*/ 452981 w 522744"/>
              <a:gd name="connsiteY161" fmla="*/ 85606 h 509027"/>
              <a:gd name="connsiteX162" fmla="*/ 470668 w 522744"/>
              <a:gd name="connsiteY162" fmla="*/ 128308 h 509027"/>
              <a:gd name="connsiteX163" fmla="*/ 469541 w 522744"/>
              <a:gd name="connsiteY163" fmla="*/ 140011 h 509027"/>
              <a:gd name="connsiteX164" fmla="*/ 522744 w 522744"/>
              <a:gd name="connsiteY164" fmla="*/ 193214 h 509027"/>
              <a:gd name="connsiteX165" fmla="*/ 514480 w 522744"/>
              <a:gd name="connsiteY165" fmla="*/ 201477 h 509027"/>
              <a:gd name="connsiteX166" fmla="*/ 465593 w 522744"/>
              <a:gd name="connsiteY166" fmla="*/ 152589 h 509027"/>
              <a:gd name="connsiteX167" fmla="*/ 465584 w 522744"/>
              <a:gd name="connsiteY167" fmla="*/ 152589 h 509027"/>
              <a:gd name="connsiteX168" fmla="*/ 456912 w 522744"/>
              <a:gd name="connsiteY168" fmla="*/ 166679 h 509027"/>
              <a:gd name="connsiteX169" fmla="*/ 518220 w 522744"/>
              <a:gd name="connsiteY169" fmla="*/ 227987 h 509027"/>
              <a:gd name="connsiteX170" fmla="*/ 509956 w 522744"/>
              <a:gd name="connsiteY170" fmla="*/ 236250 h 509027"/>
              <a:gd name="connsiteX171" fmla="*/ 448649 w 522744"/>
              <a:gd name="connsiteY171" fmla="*/ 174942 h 509027"/>
              <a:gd name="connsiteX172" fmla="*/ 434559 w 522744"/>
              <a:gd name="connsiteY172" fmla="*/ 183615 h 509027"/>
              <a:gd name="connsiteX173" fmla="*/ 483447 w 522744"/>
              <a:gd name="connsiteY173" fmla="*/ 232503 h 509027"/>
              <a:gd name="connsiteX174" fmla="*/ 475183 w 522744"/>
              <a:gd name="connsiteY174" fmla="*/ 240766 h 509027"/>
              <a:gd name="connsiteX175" fmla="*/ 421980 w 522744"/>
              <a:gd name="connsiteY175" fmla="*/ 187563 h 509027"/>
              <a:gd name="connsiteX176" fmla="*/ 410278 w 522744"/>
              <a:gd name="connsiteY176" fmla="*/ 188690 h 509027"/>
              <a:gd name="connsiteX177" fmla="*/ 367575 w 522744"/>
              <a:gd name="connsiteY177" fmla="*/ 171003 h 509027"/>
              <a:gd name="connsiteX178" fmla="*/ 299657 w 522744"/>
              <a:gd name="connsiteY178" fmla="*/ 103084 h 509027"/>
              <a:gd name="connsiteX179" fmla="*/ 299657 w 522744"/>
              <a:gd name="connsiteY179" fmla="*/ 17687 h 509027"/>
              <a:gd name="connsiteX180" fmla="*/ 342359 w 522744"/>
              <a:gd name="connsiteY180" fmla="*/ 0 h 50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522744" h="509027">
                <a:moveTo>
                  <a:pt x="346057" y="385885"/>
                </a:moveTo>
                <a:cubicBezTo>
                  <a:pt x="341190" y="385885"/>
                  <a:pt x="337226" y="389850"/>
                  <a:pt x="337226" y="394716"/>
                </a:cubicBezTo>
                <a:cubicBezTo>
                  <a:pt x="337226" y="399582"/>
                  <a:pt x="341190" y="403547"/>
                  <a:pt x="346057" y="403547"/>
                </a:cubicBezTo>
                <a:cubicBezTo>
                  <a:pt x="350923" y="403547"/>
                  <a:pt x="354888" y="399582"/>
                  <a:pt x="354888" y="394716"/>
                </a:cubicBezTo>
                <a:cubicBezTo>
                  <a:pt x="354888" y="389850"/>
                  <a:pt x="350923" y="385885"/>
                  <a:pt x="346057" y="385885"/>
                </a:cubicBezTo>
                <a:close/>
                <a:moveTo>
                  <a:pt x="346057" y="374191"/>
                </a:moveTo>
                <a:cubicBezTo>
                  <a:pt x="357367" y="374191"/>
                  <a:pt x="366573" y="383398"/>
                  <a:pt x="366573" y="394708"/>
                </a:cubicBezTo>
                <a:cubicBezTo>
                  <a:pt x="366573" y="406018"/>
                  <a:pt x="357367" y="415224"/>
                  <a:pt x="346057" y="415224"/>
                </a:cubicBezTo>
                <a:cubicBezTo>
                  <a:pt x="334747" y="415224"/>
                  <a:pt x="325540" y="406018"/>
                  <a:pt x="325540" y="394708"/>
                </a:cubicBezTo>
                <a:cubicBezTo>
                  <a:pt x="325540" y="383398"/>
                  <a:pt x="334747" y="374191"/>
                  <a:pt x="346057" y="374191"/>
                </a:cubicBezTo>
                <a:close/>
                <a:moveTo>
                  <a:pt x="274942" y="361245"/>
                </a:moveTo>
                <a:cubicBezTo>
                  <a:pt x="264575" y="361245"/>
                  <a:pt x="256145" y="369675"/>
                  <a:pt x="256145" y="380042"/>
                </a:cubicBezTo>
                <a:cubicBezTo>
                  <a:pt x="256145" y="390409"/>
                  <a:pt x="264575" y="398839"/>
                  <a:pt x="274942" y="398839"/>
                </a:cubicBezTo>
                <a:cubicBezTo>
                  <a:pt x="285309" y="398839"/>
                  <a:pt x="293739" y="390409"/>
                  <a:pt x="293739" y="380042"/>
                </a:cubicBezTo>
                <a:cubicBezTo>
                  <a:pt x="293739" y="369675"/>
                  <a:pt x="285309" y="361245"/>
                  <a:pt x="274942" y="361245"/>
                </a:cubicBezTo>
                <a:close/>
                <a:moveTo>
                  <a:pt x="274942" y="349551"/>
                </a:moveTo>
                <a:cubicBezTo>
                  <a:pt x="291752" y="349551"/>
                  <a:pt x="305425" y="363223"/>
                  <a:pt x="305425" y="380034"/>
                </a:cubicBezTo>
                <a:cubicBezTo>
                  <a:pt x="305425" y="396844"/>
                  <a:pt x="291752" y="410517"/>
                  <a:pt x="274942" y="410517"/>
                </a:cubicBezTo>
                <a:cubicBezTo>
                  <a:pt x="258131" y="410517"/>
                  <a:pt x="244459" y="396844"/>
                  <a:pt x="244459" y="380034"/>
                </a:cubicBezTo>
                <a:cubicBezTo>
                  <a:pt x="244459" y="363223"/>
                  <a:pt x="258131" y="349551"/>
                  <a:pt x="274942" y="349551"/>
                </a:cubicBezTo>
                <a:close/>
                <a:moveTo>
                  <a:pt x="327736" y="320588"/>
                </a:moveTo>
                <a:cubicBezTo>
                  <a:pt x="322869" y="320588"/>
                  <a:pt x="318905" y="324552"/>
                  <a:pt x="318905" y="329419"/>
                </a:cubicBezTo>
                <a:cubicBezTo>
                  <a:pt x="318905" y="334285"/>
                  <a:pt x="322869" y="338250"/>
                  <a:pt x="327736" y="338250"/>
                </a:cubicBezTo>
                <a:cubicBezTo>
                  <a:pt x="332602" y="338250"/>
                  <a:pt x="336567" y="334285"/>
                  <a:pt x="336567" y="329419"/>
                </a:cubicBezTo>
                <a:cubicBezTo>
                  <a:pt x="336567" y="324552"/>
                  <a:pt x="332602" y="320588"/>
                  <a:pt x="327736" y="320588"/>
                </a:cubicBezTo>
                <a:close/>
                <a:moveTo>
                  <a:pt x="327736" y="308902"/>
                </a:moveTo>
                <a:cubicBezTo>
                  <a:pt x="339046" y="308902"/>
                  <a:pt x="348252" y="318109"/>
                  <a:pt x="348252" y="329419"/>
                </a:cubicBezTo>
                <a:cubicBezTo>
                  <a:pt x="348252" y="340729"/>
                  <a:pt x="339046" y="349935"/>
                  <a:pt x="327736" y="349935"/>
                </a:cubicBezTo>
                <a:cubicBezTo>
                  <a:pt x="316426" y="349935"/>
                  <a:pt x="307219" y="340729"/>
                  <a:pt x="307219" y="329419"/>
                </a:cubicBezTo>
                <a:cubicBezTo>
                  <a:pt x="307219" y="318109"/>
                  <a:pt x="316426" y="308902"/>
                  <a:pt x="327736" y="308902"/>
                </a:cubicBezTo>
                <a:close/>
                <a:moveTo>
                  <a:pt x="306184" y="282167"/>
                </a:moveTo>
                <a:cubicBezTo>
                  <a:pt x="257714" y="282167"/>
                  <a:pt x="218283" y="321597"/>
                  <a:pt x="218283" y="370068"/>
                </a:cubicBezTo>
                <a:cubicBezTo>
                  <a:pt x="218283" y="418538"/>
                  <a:pt x="257714" y="457969"/>
                  <a:pt x="306184" y="457969"/>
                </a:cubicBezTo>
                <a:cubicBezTo>
                  <a:pt x="354654" y="457969"/>
                  <a:pt x="394085" y="418538"/>
                  <a:pt x="394085" y="370068"/>
                </a:cubicBezTo>
                <a:cubicBezTo>
                  <a:pt x="394085" y="321597"/>
                  <a:pt x="354654" y="282167"/>
                  <a:pt x="306184" y="282167"/>
                </a:cubicBezTo>
                <a:close/>
                <a:moveTo>
                  <a:pt x="40586" y="236676"/>
                </a:moveTo>
                <a:cubicBezTo>
                  <a:pt x="36396" y="236676"/>
                  <a:pt x="32139" y="237594"/>
                  <a:pt x="28116" y="239522"/>
                </a:cubicBezTo>
                <a:cubicBezTo>
                  <a:pt x="13718" y="246425"/>
                  <a:pt x="7624" y="263753"/>
                  <a:pt x="14527" y="278152"/>
                </a:cubicBezTo>
                <a:cubicBezTo>
                  <a:pt x="21430" y="292550"/>
                  <a:pt x="38758" y="298643"/>
                  <a:pt x="53156" y="291740"/>
                </a:cubicBezTo>
                <a:lnTo>
                  <a:pt x="53148" y="291749"/>
                </a:lnTo>
                <a:cubicBezTo>
                  <a:pt x="65201" y="285964"/>
                  <a:pt x="71428" y="272893"/>
                  <a:pt x="69099" y="260339"/>
                </a:cubicBezTo>
                <a:cubicBezTo>
                  <a:pt x="68790" y="259263"/>
                  <a:pt x="68515" y="258169"/>
                  <a:pt x="68298" y="257076"/>
                </a:cubicBezTo>
                <a:cubicBezTo>
                  <a:pt x="67880" y="255732"/>
                  <a:pt x="67371" y="254413"/>
                  <a:pt x="66745" y="253111"/>
                </a:cubicBezTo>
                <a:cubicBezTo>
                  <a:pt x="61770" y="242744"/>
                  <a:pt x="51387" y="236676"/>
                  <a:pt x="40586" y="236676"/>
                </a:cubicBezTo>
                <a:close/>
                <a:moveTo>
                  <a:pt x="300350" y="231117"/>
                </a:moveTo>
                <a:lnTo>
                  <a:pt x="312035" y="231117"/>
                </a:lnTo>
                <a:lnTo>
                  <a:pt x="312035" y="270665"/>
                </a:lnTo>
                <a:cubicBezTo>
                  <a:pt x="335098" y="272000"/>
                  <a:pt x="356082" y="281232"/>
                  <a:pt x="372316" y="295680"/>
                </a:cubicBezTo>
                <a:lnTo>
                  <a:pt x="400312" y="267685"/>
                </a:lnTo>
                <a:lnTo>
                  <a:pt x="408575" y="275948"/>
                </a:lnTo>
                <a:lnTo>
                  <a:pt x="380580" y="303944"/>
                </a:lnTo>
                <a:lnTo>
                  <a:pt x="380580" y="303952"/>
                </a:lnTo>
                <a:cubicBezTo>
                  <a:pt x="395028" y="320187"/>
                  <a:pt x="404251" y="341171"/>
                  <a:pt x="405595" y="364233"/>
                </a:cubicBezTo>
                <a:lnTo>
                  <a:pt x="445143" y="364233"/>
                </a:lnTo>
                <a:lnTo>
                  <a:pt x="445143" y="375919"/>
                </a:lnTo>
                <a:lnTo>
                  <a:pt x="405595" y="375919"/>
                </a:lnTo>
                <a:cubicBezTo>
                  <a:pt x="404260" y="398981"/>
                  <a:pt x="395028" y="419965"/>
                  <a:pt x="380580" y="436200"/>
                </a:cubicBezTo>
                <a:lnTo>
                  <a:pt x="408575" y="464195"/>
                </a:lnTo>
                <a:lnTo>
                  <a:pt x="400312" y="472459"/>
                </a:lnTo>
                <a:lnTo>
                  <a:pt x="372316" y="444463"/>
                </a:lnTo>
                <a:cubicBezTo>
                  <a:pt x="356082" y="458912"/>
                  <a:pt x="335098" y="468135"/>
                  <a:pt x="312035" y="469479"/>
                </a:cubicBezTo>
                <a:lnTo>
                  <a:pt x="312035" y="509027"/>
                </a:lnTo>
                <a:lnTo>
                  <a:pt x="300350" y="509027"/>
                </a:lnTo>
                <a:lnTo>
                  <a:pt x="300350" y="469479"/>
                </a:lnTo>
                <a:cubicBezTo>
                  <a:pt x="277287" y="468143"/>
                  <a:pt x="256303" y="458912"/>
                  <a:pt x="240068" y="444463"/>
                </a:cubicBezTo>
                <a:lnTo>
                  <a:pt x="212073" y="472459"/>
                </a:lnTo>
                <a:lnTo>
                  <a:pt x="203810" y="464195"/>
                </a:lnTo>
                <a:lnTo>
                  <a:pt x="231805" y="436200"/>
                </a:lnTo>
                <a:cubicBezTo>
                  <a:pt x="217357" y="419965"/>
                  <a:pt x="208133" y="398981"/>
                  <a:pt x="206789" y="375919"/>
                </a:cubicBezTo>
                <a:lnTo>
                  <a:pt x="167242" y="375919"/>
                </a:lnTo>
                <a:lnTo>
                  <a:pt x="167242" y="364233"/>
                </a:lnTo>
                <a:lnTo>
                  <a:pt x="206789" y="364233"/>
                </a:lnTo>
                <a:cubicBezTo>
                  <a:pt x="208125" y="341162"/>
                  <a:pt x="217357" y="320178"/>
                  <a:pt x="231805" y="303944"/>
                </a:cubicBezTo>
                <a:lnTo>
                  <a:pt x="203810" y="275948"/>
                </a:lnTo>
                <a:lnTo>
                  <a:pt x="212073" y="267685"/>
                </a:lnTo>
                <a:lnTo>
                  <a:pt x="240068" y="295680"/>
                </a:lnTo>
                <a:cubicBezTo>
                  <a:pt x="256303" y="281232"/>
                  <a:pt x="277287" y="272008"/>
                  <a:pt x="300350" y="270665"/>
                </a:cubicBezTo>
                <a:close/>
                <a:moveTo>
                  <a:pt x="108146" y="220183"/>
                </a:moveTo>
                <a:cubicBezTo>
                  <a:pt x="103872" y="220183"/>
                  <a:pt x="99615" y="221142"/>
                  <a:pt x="95650" y="223046"/>
                </a:cubicBezTo>
                <a:cubicBezTo>
                  <a:pt x="83589" y="228830"/>
                  <a:pt x="77362" y="241935"/>
                  <a:pt x="79716" y="254505"/>
                </a:cubicBezTo>
                <a:cubicBezTo>
                  <a:pt x="80017" y="255548"/>
                  <a:pt x="80275" y="256592"/>
                  <a:pt x="80484" y="257635"/>
                </a:cubicBezTo>
                <a:cubicBezTo>
                  <a:pt x="80901" y="259004"/>
                  <a:pt x="81427" y="260356"/>
                  <a:pt x="82062" y="261683"/>
                </a:cubicBezTo>
                <a:cubicBezTo>
                  <a:pt x="85409" y="268661"/>
                  <a:pt x="91268" y="273912"/>
                  <a:pt x="98563" y="276482"/>
                </a:cubicBezTo>
                <a:cubicBezTo>
                  <a:pt x="105859" y="279053"/>
                  <a:pt x="113713" y="278627"/>
                  <a:pt x="120691" y="275280"/>
                </a:cubicBezTo>
                <a:cubicBezTo>
                  <a:pt x="127669" y="271933"/>
                  <a:pt x="132919" y="266074"/>
                  <a:pt x="135490" y="258779"/>
                </a:cubicBezTo>
                <a:lnTo>
                  <a:pt x="135482" y="258762"/>
                </a:lnTo>
                <a:cubicBezTo>
                  <a:pt x="138053" y="251467"/>
                  <a:pt x="137627" y="243612"/>
                  <a:pt x="134280" y="236634"/>
                </a:cubicBezTo>
                <a:cubicBezTo>
                  <a:pt x="130933" y="229656"/>
                  <a:pt x="125073" y="224406"/>
                  <a:pt x="117778" y="221835"/>
                </a:cubicBezTo>
                <a:cubicBezTo>
                  <a:pt x="114631" y="220734"/>
                  <a:pt x="111384" y="220183"/>
                  <a:pt x="108146" y="220183"/>
                </a:cubicBezTo>
                <a:close/>
                <a:moveTo>
                  <a:pt x="143261" y="160027"/>
                </a:moveTo>
                <a:cubicBezTo>
                  <a:pt x="138987" y="160027"/>
                  <a:pt x="134730" y="160986"/>
                  <a:pt x="130766" y="162890"/>
                </a:cubicBezTo>
                <a:cubicBezTo>
                  <a:pt x="123788" y="166237"/>
                  <a:pt x="118538" y="172096"/>
                  <a:pt x="115967" y="179391"/>
                </a:cubicBezTo>
                <a:cubicBezTo>
                  <a:pt x="113396" y="186687"/>
                  <a:pt x="113822" y="194541"/>
                  <a:pt x="117169" y="201519"/>
                </a:cubicBezTo>
                <a:cubicBezTo>
                  <a:pt x="124071" y="215917"/>
                  <a:pt x="141400" y="222011"/>
                  <a:pt x="155798" y="215108"/>
                </a:cubicBezTo>
                <a:cubicBezTo>
                  <a:pt x="162776" y="211761"/>
                  <a:pt x="168026" y="205901"/>
                  <a:pt x="170597" y="198606"/>
                </a:cubicBezTo>
                <a:cubicBezTo>
                  <a:pt x="173168" y="191311"/>
                  <a:pt x="172742" y="183456"/>
                  <a:pt x="169395" y="176478"/>
                </a:cubicBezTo>
                <a:cubicBezTo>
                  <a:pt x="166048" y="169500"/>
                  <a:pt x="160188" y="164250"/>
                  <a:pt x="152893" y="161679"/>
                </a:cubicBezTo>
                <a:cubicBezTo>
                  <a:pt x="149746" y="160577"/>
                  <a:pt x="146500" y="160027"/>
                  <a:pt x="143261" y="160027"/>
                </a:cubicBezTo>
                <a:close/>
                <a:moveTo>
                  <a:pt x="129881" y="90430"/>
                </a:moveTo>
                <a:cubicBezTo>
                  <a:pt x="125691" y="90430"/>
                  <a:pt x="121434" y="91348"/>
                  <a:pt x="117411" y="93277"/>
                </a:cubicBezTo>
                <a:cubicBezTo>
                  <a:pt x="103012" y="100179"/>
                  <a:pt x="96919" y="117508"/>
                  <a:pt x="103822" y="131906"/>
                </a:cubicBezTo>
                <a:lnTo>
                  <a:pt x="103822" y="131898"/>
                </a:lnTo>
                <a:cubicBezTo>
                  <a:pt x="107169" y="138876"/>
                  <a:pt x="113029" y="144126"/>
                  <a:pt x="120324" y="146697"/>
                </a:cubicBezTo>
                <a:cubicBezTo>
                  <a:pt x="127619" y="149267"/>
                  <a:pt x="135473" y="148842"/>
                  <a:pt x="142451" y="145495"/>
                </a:cubicBezTo>
                <a:cubicBezTo>
                  <a:pt x="156850" y="138592"/>
                  <a:pt x="162943" y="121264"/>
                  <a:pt x="156040" y="106865"/>
                </a:cubicBezTo>
                <a:cubicBezTo>
                  <a:pt x="151065" y="96498"/>
                  <a:pt x="140682" y="90430"/>
                  <a:pt x="129881" y="90430"/>
                </a:cubicBezTo>
                <a:close/>
                <a:moveTo>
                  <a:pt x="143415" y="81059"/>
                </a:moveTo>
                <a:cubicBezTo>
                  <a:pt x="153233" y="84512"/>
                  <a:pt x="161737" y="91703"/>
                  <a:pt x="166582" y="101807"/>
                </a:cubicBezTo>
                <a:cubicBezTo>
                  <a:pt x="171281" y="111598"/>
                  <a:pt x="171882" y="122624"/>
                  <a:pt x="168277" y="132866"/>
                </a:cubicBezTo>
                <a:cubicBezTo>
                  <a:pt x="165831" y="139827"/>
                  <a:pt x="161632" y="145845"/>
                  <a:pt x="156132" y="150469"/>
                </a:cubicBezTo>
                <a:cubicBezTo>
                  <a:pt x="166215" y="153842"/>
                  <a:pt x="174979" y="161112"/>
                  <a:pt x="179929" y="171428"/>
                </a:cubicBezTo>
                <a:cubicBezTo>
                  <a:pt x="184628" y="181219"/>
                  <a:pt x="185229" y="192246"/>
                  <a:pt x="181623" y="202487"/>
                </a:cubicBezTo>
                <a:lnTo>
                  <a:pt x="181632" y="202496"/>
                </a:lnTo>
                <a:cubicBezTo>
                  <a:pt x="178026" y="212737"/>
                  <a:pt x="170655" y="220967"/>
                  <a:pt x="160864" y="225658"/>
                </a:cubicBezTo>
                <a:cubicBezTo>
                  <a:pt x="155364" y="228296"/>
                  <a:pt x="149563" y="229573"/>
                  <a:pt x="143829" y="229640"/>
                </a:cubicBezTo>
                <a:cubicBezTo>
                  <a:pt x="144179" y="230282"/>
                  <a:pt x="144521" y="230933"/>
                  <a:pt x="144839" y="231601"/>
                </a:cubicBezTo>
                <a:cubicBezTo>
                  <a:pt x="149538" y="241384"/>
                  <a:pt x="150139" y="252418"/>
                  <a:pt x="146533" y="262660"/>
                </a:cubicBezTo>
                <a:cubicBezTo>
                  <a:pt x="142927" y="272902"/>
                  <a:pt x="135557" y="281132"/>
                  <a:pt x="125766" y="285823"/>
                </a:cubicBezTo>
                <a:cubicBezTo>
                  <a:pt x="120190" y="288494"/>
                  <a:pt x="114222" y="289837"/>
                  <a:pt x="108221" y="289837"/>
                </a:cubicBezTo>
                <a:cubicBezTo>
                  <a:pt x="103672" y="289837"/>
                  <a:pt x="99114" y="289061"/>
                  <a:pt x="94699" y="287509"/>
                </a:cubicBezTo>
                <a:cubicBezTo>
                  <a:pt x="88831" y="285447"/>
                  <a:pt x="83631" y="282142"/>
                  <a:pt x="79374" y="277860"/>
                </a:cubicBezTo>
                <a:cubicBezTo>
                  <a:pt x="76102" y="288201"/>
                  <a:pt x="68748" y="297233"/>
                  <a:pt x="58215" y="302283"/>
                </a:cubicBezTo>
                <a:cubicBezTo>
                  <a:pt x="52564" y="304987"/>
                  <a:pt x="46588" y="306272"/>
                  <a:pt x="40703" y="306272"/>
                </a:cubicBezTo>
                <a:cubicBezTo>
                  <a:pt x="25545" y="306272"/>
                  <a:pt x="10971" y="297759"/>
                  <a:pt x="3993" y="283202"/>
                </a:cubicBezTo>
                <a:cubicBezTo>
                  <a:pt x="-5697" y="262994"/>
                  <a:pt x="2858" y="238671"/>
                  <a:pt x="23066" y="228980"/>
                </a:cubicBezTo>
                <a:cubicBezTo>
                  <a:pt x="39034" y="221326"/>
                  <a:pt x="57572" y="225074"/>
                  <a:pt x="69425" y="236952"/>
                </a:cubicBezTo>
                <a:cubicBezTo>
                  <a:pt x="69558" y="236526"/>
                  <a:pt x="69692" y="236100"/>
                  <a:pt x="69842" y="235674"/>
                </a:cubicBezTo>
                <a:cubicBezTo>
                  <a:pt x="73448" y="225433"/>
                  <a:pt x="80818" y="217203"/>
                  <a:pt x="90609" y="212512"/>
                </a:cubicBezTo>
                <a:cubicBezTo>
                  <a:pt x="96018" y="209916"/>
                  <a:pt x="101810" y="208580"/>
                  <a:pt x="107637" y="208505"/>
                </a:cubicBezTo>
                <a:cubicBezTo>
                  <a:pt x="107286" y="207871"/>
                  <a:pt x="106952" y="207228"/>
                  <a:pt x="106635" y="206569"/>
                </a:cubicBezTo>
                <a:cubicBezTo>
                  <a:pt x="101936" y="196778"/>
                  <a:pt x="101335" y="185752"/>
                  <a:pt x="104940" y="175510"/>
                </a:cubicBezTo>
                <a:cubicBezTo>
                  <a:pt x="107386" y="168557"/>
                  <a:pt x="111576" y="162539"/>
                  <a:pt x="117068" y="157923"/>
                </a:cubicBezTo>
                <a:cubicBezTo>
                  <a:pt x="116868" y="157856"/>
                  <a:pt x="116659" y="157798"/>
                  <a:pt x="116451" y="157723"/>
                </a:cubicBezTo>
                <a:cubicBezTo>
                  <a:pt x="106209" y="154117"/>
                  <a:pt x="97979" y="146747"/>
                  <a:pt x="93288" y="136956"/>
                </a:cubicBezTo>
                <a:cubicBezTo>
                  <a:pt x="83598" y="116748"/>
                  <a:pt x="92153" y="92425"/>
                  <a:pt x="112361" y="82734"/>
                </a:cubicBezTo>
                <a:cubicBezTo>
                  <a:pt x="122465" y="77889"/>
                  <a:pt x="133598" y="77605"/>
                  <a:pt x="143415" y="81059"/>
                </a:cubicBezTo>
                <a:close/>
                <a:moveTo>
                  <a:pt x="344229" y="44948"/>
                </a:moveTo>
                <a:cubicBezTo>
                  <a:pt x="334680" y="44948"/>
                  <a:pt x="326918" y="52711"/>
                  <a:pt x="326918" y="62260"/>
                </a:cubicBezTo>
                <a:cubicBezTo>
                  <a:pt x="326918" y="71809"/>
                  <a:pt x="334689" y="79571"/>
                  <a:pt x="344229" y="79571"/>
                </a:cubicBezTo>
                <a:cubicBezTo>
                  <a:pt x="353778" y="79571"/>
                  <a:pt x="361540" y="71809"/>
                  <a:pt x="361540" y="62260"/>
                </a:cubicBezTo>
                <a:cubicBezTo>
                  <a:pt x="361540" y="52711"/>
                  <a:pt x="353778" y="44948"/>
                  <a:pt x="344229" y="44948"/>
                </a:cubicBezTo>
                <a:close/>
                <a:moveTo>
                  <a:pt x="344229" y="33271"/>
                </a:moveTo>
                <a:cubicBezTo>
                  <a:pt x="360222" y="33271"/>
                  <a:pt x="373226" y="46275"/>
                  <a:pt x="373226" y="62268"/>
                </a:cubicBezTo>
                <a:cubicBezTo>
                  <a:pt x="373226" y="78261"/>
                  <a:pt x="360222" y="91265"/>
                  <a:pt x="344229" y="91265"/>
                </a:cubicBezTo>
                <a:cubicBezTo>
                  <a:pt x="328236" y="91265"/>
                  <a:pt x="315232" y="78261"/>
                  <a:pt x="315232" y="62268"/>
                </a:cubicBezTo>
                <a:cubicBezTo>
                  <a:pt x="315232" y="46275"/>
                  <a:pt x="328245" y="33271"/>
                  <a:pt x="344229" y="33271"/>
                </a:cubicBezTo>
                <a:close/>
                <a:moveTo>
                  <a:pt x="342368" y="11694"/>
                </a:moveTo>
                <a:cubicBezTo>
                  <a:pt x="329355" y="11694"/>
                  <a:pt x="317127" y="16761"/>
                  <a:pt x="307929" y="25959"/>
                </a:cubicBezTo>
                <a:cubicBezTo>
                  <a:pt x="288940" y="44948"/>
                  <a:pt x="288940" y="75840"/>
                  <a:pt x="307929" y="94829"/>
                </a:cubicBezTo>
                <a:lnTo>
                  <a:pt x="375847" y="162748"/>
                </a:lnTo>
                <a:cubicBezTo>
                  <a:pt x="385045" y="171946"/>
                  <a:pt x="397282" y="177012"/>
                  <a:pt x="410286" y="177012"/>
                </a:cubicBezTo>
                <a:lnTo>
                  <a:pt x="410295" y="177021"/>
                </a:lnTo>
                <a:cubicBezTo>
                  <a:pt x="421329" y="177021"/>
                  <a:pt x="431805" y="173365"/>
                  <a:pt x="440343" y="166637"/>
                </a:cubicBezTo>
                <a:lnTo>
                  <a:pt x="439893" y="166186"/>
                </a:lnTo>
                <a:lnTo>
                  <a:pt x="448156" y="157923"/>
                </a:lnTo>
                <a:lnTo>
                  <a:pt x="448598" y="158365"/>
                </a:lnTo>
                <a:cubicBezTo>
                  <a:pt x="463598" y="139268"/>
                  <a:pt x="462312" y="111464"/>
                  <a:pt x="444725" y="93877"/>
                </a:cubicBezTo>
                <a:lnTo>
                  <a:pt x="376807" y="25959"/>
                </a:lnTo>
                <a:cubicBezTo>
                  <a:pt x="367609" y="16761"/>
                  <a:pt x="355381" y="11694"/>
                  <a:pt x="342368" y="11694"/>
                </a:cubicBezTo>
                <a:close/>
                <a:moveTo>
                  <a:pt x="342359" y="0"/>
                </a:moveTo>
                <a:cubicBezTo>
                  <a:pt x="358494" y="0"/>
                  <a:pt x="373652" y="6285"/>
                  <a:pt x="385062" y="17687"/>
                </a:cubicBezTo>
                <a:lnTo>
                  <a:pt x="452981" y="85606"/>
                </a:lnTo>
                <a:cubicBezTo>
                  <a:pt x="464382" y="97016"/>
                  <a:pt x="470668" y="112182"/>
                  <a:pt x="470668" y="128308"/>
                </a:cubicBezTo>
                <a:cubicBezTo>
                  <a:pt x="470668" y="132281"/>
                  <a:pt x="470284" y="136196"/>
                  <a:pt x="469541" y="140011"/>
                </a:cubicBezTo>
                <a:lnTo>
                  <a:pt x="522744" y="193214"/>
                </a:lnTo>
                <a:lnTo>
                  <a:pt x="514480" y="201477"/>
                </a:lnTo>
                <a:lnTo>
                  <a:pt x="465593" y="152589"/>
                </a:lnTo>
                <a:lnTo>
                  <a:pt x="465584" y="152589"/>
                </a:lnTo>
                <a:cubicBezTo>
                  <a:pt x="463372" y="157623"/>
                  <a:pt x="460476" y="162364"/>
                  <a:pt x="456912" y="166679"/>
                </a:cubicBezTo>
                <a:lnTo>
                  <a:pt x="518220" y="227987"/>
                </a:lnTo>
                <a:lnTo>
                  <a:pt x="509956" y="236250"/>
                </a:lnTo>
                <a:lnTo>
                  <a:pt x="448649" y="174942"/>
                </a:lnTo>
                <a:cubicBezTo>
                  <a:pt x="444342" y="178507"/>
                  <a:pt x="439592" y="181403"/>
                  <a:pt x="434559" y="183615"/>
                </a:cubicBezTo>
                <a:lnTo>
                  <a:pt x="483447" y="232503"/>
                </a:lnTo>
                <a:lnTo>
                  <a:pt x="475183" y="240766"/>
                </a:lnTo>
                <a:lnTo>
                  <a:pt x="421980" y="187563"/>
                </a:lnTo>
                <a:cubicBezTo>
                  <a:pt x="418166" y="188306"/>
                  <a:pt x="414251" y="188690"/>
                  <a:pt x="410278" y="188690"/>
                </a:cubicBezTo>
                <a:cubicBezTo>
                  <a:pt x="394143" y="188690"/>
                  <a:pt x="378977" y="182404"/>
                  <a:pt x="367575" y="171003"/>
                </a:cubicBezTo>
                <a:lnTo>
                  <a:pt x="299657" y="103084"/>
                </a:lnTo>
                <a:cubicBezTo>
                  <a:pt x="276110" y="79546"/>
                  <a:pt x="276110" y="41234"/>
                  <a:pt x="299657" y="17687"/>
                </a:cubicBezTo>
                <a:cubicBezTo>
                  <a:pt x="311067" y="6285"/>
                  <a:pt x="326225" y="0"/>
                  <a:pt x="342359" y="0"/>
                </a:cubicBezTo>
                <a:close/>
              </a:path>
            </a:pathLst>
          </a:custGeom>
          <a:solidFill>
            <a:schemeClr val="bg1"/>
          </a:solidFill>
          <a:ln w="822" cap="flat">
            <a:noFill/>
            <a:prstDash val="solid"/>
            <a:miter/>
          </a:ln>
        </p:spPr>
        <p:txBody>
          <a:bodyPr rtlCol="0" anchor="ctr"/>
          <a:lstStyle/>
          <a:p>
            <a:endParaRPr lang="en-GB" sz="1200" noProof="0" dirty="0">
              <a:solidFill>
                <a:schemeClr val="bg1"/>
              </a:solidFill>
            </a:endParaRPr>
          </a:p>
        </p:txBody>
      </p:sp>
      <p:pic>
        <p:nvPicPr>
          <p:cNvPr id="76" name="Graphic 75">
            <a:extLst>
              <a:ext uri="{FF2B5EF4-FFF2-40B4-BE49-F238E27FC236}">
                <a16:creationId xmlns:a16="http://schemas.microsoft.com/office/drawing/2014/main" id="{AE9468DA-7978-93DB-60A6-0B67481C03C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07449" y="5079765"/>
            <a:ext cx="168949" cy="469634"/>
          </a:xfrm>
          <a:prstGeom prst="rect">
            <a:avLst/>
          </a:prstGeom>
        </p:spPr>
      </p:pic>
      <p:sp>
        <p:nvSpPr>
          <p:cNvPr id="77" name="Text Placeholder 24">
            <a:extLst>
              <a:ext uri="{FF2B5EF4-FFF2-40B4-BE49-F238E27FC236}">
                <a16:creationId xmlns:a16="http://schemas.microsoft.com/office/drawing/2014/main" id="{E3DE3265-B96E-9BDF-5BD8-60D7FCFC69D0}"/>
              </a:ext>
            </a:extLst>
          </p:cNvPr>
          <p:cNvSpPr txBox="1">
            <a:spLocks/>
          </p:cNvSpPr>
          <p:nvPr/>
        </p:nvSpPr>
        <p:spPr>
          <a:xfrm>
            <a:off x="7989092" y="5708922"/>
            <a:ext cx="178062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MinION Mk1D</a:t>
            </a:r>
          </a:p>
        </p:txBody>
      </p:sp>
      <p:sp>
        <p:nvSpPr>
          <p:cNvPr id="78" name="Free-form: Shape 77">
            <a:extLst>
              <a:ext uri="{FF2B5EF4-FFF2-40B4-BE49-F238E27FC236}">
                <a16:creationId xmlns:a16="http://schemas.microsoft.com/office/drawing/2014/main" id="{6E444BB1-8C8C-6E01-E588-C3DE33914A65}"/>
              </a:ext>
            </a:extLst>
          </p:cNvPr>
          <p:cNvSpPr/>
          <p:nvPr/>
        </p:nvSpPr>
        <p:spPr>
          <a:xfrm>
            <a:off x="8762551" y="5131423"/>
            <a:ext cx="233702" cy="454420"/>
          </a:xfrm>
          <a:custGeom>
            <a:avLst/>
            <a:gdLst>
              <a:gd name="connsiteX0" fmla="*/ 112499 w 224999"/>
              <a:gd name="connsiteY0" fmla="*/ 184549 h 437501"/>
              <a:gd name="connsiteX1" fmla="*/ 78302 w 224999"/>
              <a:gd name="connsiteY1" fmla="*/ 218746 h 437501"/>
              <a:gd name="connsiteX2" fmla="*/ 112499 w 224999"/>
              <a:gd name="connsiteY2" fmla="*/ 252943 h 437501"/>
              <a:gd name="connsiteX3" fmla="*/ 146696 w 224999"/>
              <a:gd name="connsiteY3" fmla="*/ 218746 h 437501"/>
              <a:gd name="connsiteX4" fmla="*/ 112499 w 224999"/>
              <a:gd name="connsiteY4" fmla="*/ 184549 h 437501"/>
              <a:gd name="connsiteX5" fmla="*/ 112499 w 224999"/>
              <a:gd name="connsiteY5" fmla="*/ 172863 h 437501"/>
              <a:gd name="connsiteX6" fmla="*/ 158382 w 224999"/>
              <a:gd name="connsiteY6" fmla="*/ 218746 h 437501"/>
              <a:gd name="connsiteX7" fmla="*/ 112499 w 224999"/>
              <a:gd name="connsiteY7" fmla="*/ 264628 h 437501"/>
              <a:gd name="connsiteX8" fmla="*/ 66616 w 224999"/>
              <a:gd name="connsiteY8" fmla="*/ 218746 h 437501"/>
              <a:gd name="connsiteX9" fmla="*/ 112499 w 224999"/>
              <a:gd name="connsiteY9" fmla="*/ 172863 h 437501"/>
              <a:gd name="connsiteX10" fmla="*/ 45098 w 224999"/>
              <a:gd name="connsiteY10" fmla="*/ 53211 h 437501"/>
              <a:gd name="connsiteX11" fmla="*/ 45098 w 224999"/>
              <a:gd name="connsiteY11" fmla="*/ 392628 h 437501"/>
              <a:gd name="connsiteX12" fmla="*/ 78277 w 224999"/>
              <a:gd name="connsiteY12" fmla="*/ 425807 h 437501"/>
              <a:gd name="connsiteX13" fmla="*/ 146713 w 224999"/>
              <a:gd name="connsiteY13" fmla="*/ 425807 h 437501"/>
              <a:gd name="connsiteX14" fmla="*/ 179892 w 224999"/>
              <a:gd name="connsiteY14" fmla="*/ 392628 h 437501"/>
              <a:gd name="connsiteX15" fmla="*/ 179892 w 224999"/>
              <a:gd name="connsiteY15" fmla="*/ 53211 h 437501"/>
              <a:gd name="connsiteX16" fmla="*/ 191578 w 224999"/>
              <a:gd name="connsiteY16" fmla="*/ 11686 h 437501"/>
              <a:gd name="connsiteX17" fmla="*/ 191578 w 224999"/>
              <a:gd name="connsiteY17" fmla="*/ 392637 h 437501"/>
              <a:gd name="connsiteX18" fmla="*/ 176879 w 224999"/>
              <a:gd name="connsiteY18" fmla="*/ 425816 h 437501"/>
              <a:gd name="connsiteX19" fmla="*/ 179274 w 224999"/>
              <a:gd name="connsiteY19" fmla="*/ 425816 h 437501"/>
              <a:gd name="connsiteX20" fmla="*/ 213305 w 224999"/>
              <a:gd name="connsiteY20" fmla="*/ 391785 h 437501"/>
              <a:gd name="connsiteX21" fmla="*/ 213305 w 224999"/>
              <a:gd name="connsiteY21" fmla="*/ 11686 h 437501"/>
              <a:gd name="connsiteX22" fmla="*/ 45098 w 224999"/>
              <a:gd name="connsiteY22" fmla="*/ 11686 h 437501"/>
              <a:gd name="connsiteX23" fmla="*/ 45098 w 224999"/>
              <a:gd name="connsiteY23" fmla="*/ 41526 h 437501"/>
              <a:gd name="connsiteX24" fmla="*/ 179892 w 224999"/>
              <a:gd name="connsiteY24" fmla="*/ 41526 h 437501"/>
              <a:gd name="connsiteX25" fmla="*/ 179892 w 224999"/>
              <a:gd name="connsiteY25" fmla="*/ 11686 h 437501"/>
              <a:gd name="connsiteX26" fmla="*/ 11686 w 224999"/>
              <a:gd name="connsiteY26" fmla="*/ 11686 h 437501"/>
              <a:gd name="connsiteX27" fmla="*/ 11686 w 224999"/>
              <a:gd name="connsiteY27" fmla="*/ 391777 h 437501"/>
              <a:gd name="connsiteX28" fmla="*/ 45716 w 224999"/>
              <a:gd name="connsiteY28" fmla="*/ 425807 h 437501"/>
              <a:gd name="connsiteX29" fmla="*/ 48111 w 224999"/>
              <a:gd name="connsiteY29" fmla="*/ 425807 h 437501"/>
              <a:gd name="connsiteX30" fmla="*/ 33413 w 224999"/>
              <a:gd name="connsiteY30" fmla="*/ 392628 h 437501"/>
              <a:gd name="connsiteX31" fmla="*/ 33413 w 224999"/>
              <a:gd name="connsiteY31" fmla="*/ 11686 h 437501"/>
              <a:gd name="connsiteX32" fmla="*/ 5843 w 224999"/>
              <a:gd name="connsiteY32" fmla="*/ 0 h 437501"/>
              <a:gd name="connsiteX33" fmla="*/ 219148 w 224999"/>
              <a:gd name="connsiteY33" fmla="*/ 0 h 437501"/>
              <a:gd name="connsiteX34" fmla="*/ 219156 w 224999"/>
              <a:gd name="connsiteY34" fmla="*/ 0 h 437501"/>
              <a:gd name="connsiteX35" fmla="*/ 224999 w 224999"/>
              <a:gd name="connsiteY35" fmla="*/ 5843 h 437501"/>
              <a:gd name="connsiteX36" fmla="*/ 224999 w 224999"/>
              <a:gd name="connsiteY36" fmla="*/ 391785 h 437501"/>
              <a:gd name="connsiteX37" fmla="*/ 179283 w 224999"/>
              <a:gd name="connsiteY37" fmla="*/ 437501 h 437501"/>
              <a:gd name="connsiteX38" fmla="*/ 45716 w 224999"/>
              <a:gd name="connsiteY38" fmla="*/ 437501 h 437501"/>
              <a:gd name="connsiteX39" fmla="*/ 0 w 224999"/>
              <a:gd name="connsiteY39" fmla="*/ 391785 h 437501"/>
              <a:gd name="connsiteX40" fmla="*/ 0 w 224999"/>
              <a:gd name="connsiteY40" fmla="*/ 5843 h 437501"/>
              <a:gd name="connsiteX41" fmla="*/ 5843 w 224999"/>
              <a:gd name="connsiteY41" fmla="*/ 0 h 43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24999" h="437501">
                <a:moveTo>
                  <a:pt x="112499" y="184549"/>
                </a:moveTo>
                <a:cubicBezTo>
                  <a:pt x="93643" y="184549"/>
                  <a:pt x="78302" y="199890"/>
                  <a:pt x="78302" y="218746"/>
                </a:cubicBezTo>
                <a:cubicBezTo>
                  <a:pt x="78302" y="237601"/>
                  <a:pt x="93643" y="252943"/>
                  <a:pt x="112499" y="252943"/>
                </a:cubicBezTo>
                <a:cubicBezTo>
                  <a:pt x="131354" y="252943"/>
                  <a:pt x="146696" y="237601"/>
                  <a:pt x="146696" y="218746"/>
                </a:cubicBezTo>
                <a:cubicBezTo>
                  <a:pt x="146696" y="199890"/>
                  <a:pt x="131354" y="184549"/>
                  <a:pt x="112499" y="184549"/>
                </a:cubicBezTo>
                <a:close/>
                <a:moveTo>
                  <a:pt x="112499" y="172863"/>
                </a:moveTo>
                <a:cubicBezTo>
                  <a:pt x="137798" y="172863"/>
                  <a:pt x="158382" y="193446"/>
                  <a:pt x="158382" y="218746"/>
                </a:cubicBezTo>
                <a:cubicBezTo>
                  <a:pt x="158382" y="244045"/>
                  <a:pt x="137798" y="264628"/>
                  <a:pt x="112499" y="264628"/>
                </a:cubicBezTo>
                <a:cubicBezTo>
                  <a:pt x="87199" y="264628"/>
                  <a:pt x="66616" y="244045"/>
                  <a:pt x="66616" y="218746"/>
                </a:cubicBezTo>
                <a:cubicBezTo>
                  <a:pt x="66616" y="193446"/>
                  <a:pt x="87199" y="172863"/>
                  <a:pt x="112499" y="172863"/>
                </a:cubicBezTo>
                <a:close/>
                <a:moveTo>
                  <a:pt x="45098" y="53211"/>
                </a:moveTo>
                <a:lnTo>
                  <a:pt x="45098" y="392628"/>
                </a:lnTo>
                <a:cubicBezTo>
                  <a:pt x="45098" y="410925"/>
                  <a:pt x="59981" y="425807"/>
                  <a:pt x="78277" y="425807"/>
                </a:cubicBezTo>
                <a:lnTo>
                  <a:pt x="146713" y="425807"/>
                </a:lnTo>
                <a:cubicBezTo>
                  <a:pt x="165010" y="425807"/>
                  <a:pt x="179892" y="410925"/>
                  <a:pt x="179892" y="392628"/>
                </a:cubicBezTo>
                <a:lnTo>
                  <a:pt x="179892" y="53211"/>
                </a:lnTo>
                <a:close/>
                <a:moveTo>
                  <a:pt x="191578" y="11686"/>
                </a:moveTo>
                <a:lnTo>
                  <a:pt x="191578" y="392637"/>
                </a:lnTo>
                <a:cubicBezTo>
                  <a:pt x="191578" y="405766"/>
                  <a:pt x="185902" y="417602"/>
                  <a:pt x="176879" y="425816"/>
                </a:cubicBezTo>
                <a:lnTo>
                  <a:pt x="179274" y="425816"/>
                </a:lnTo>
                <a:cubicBezTo>
                  <a:pt x="198038" y="425816"/>
                  <a:pt x="213305" y="410549"/>
                  <a:pt x="213305" y="391785"/>
                </a:cubicBezTo>
                <a:lnTo>
                  <a:pt x="213305" y="11686"/>
                </a:lnTo>
                <a:close/>
                <a:moveTo>
                  <a:pt x="45098" y="11686"/>
                </a:moveTo>
                <a:lnTo>
                  <a:pt x="45098" y="41526"/>
                </a:lnTo>
                <a:lnTo>
                  <a:pt x="179892" y="41526"/>
                </a:lnTo>
                <a:lnTo>
                  <a:pt x="179892" y="11686"/>
                </a:lnTo>
                <a:close/>
                <a:moveTo>
                  <a:pt x="11686" y="11686"/>
                </a:moveTo>
                <a:lnTo>
                  <a:pt x="11686" y="391777"/>
                </a:lnTo>
                <a:cubicBezTo>
                  <a:pt x="11686" y="410541"/>
                  <a:pt x="26952" y="425807"/>
                  <a:pt x="45716" y="425807"/>
                </a:cubicBezTo>
                <a:lnTo>
                  <a:pt x="48111" y="425807"/>
                </a:lnTo>
                <a:cubicBezTo>
                  <a:pt x="39088" y="417594"/>
                  <a:pt x="33413" y="405766"/>
                  <a:pt x="33413" y="392628"/>
                </a:cubicBezTo>
                <a:lnTo>
                  <a:pt x="33413" y="11686"/>
                </a:lnTo>
                <a:close/>
                <a:moveTo>
                  <a:pt x="5843" y="0"/>
                </a:moveTo>
                <a:lnTo>
                  <a:pt x="219148" y="0"/>
                </a:lnTo>
                <a:lnTo>
                  <a:pt x="219156" y="0"/>
                </a:lnTo>
                <a:cubicBezTo>
                  <a:pt x="222386" y="0"/>
                  <a:pt x="224999" y="2613"/>
                  <a:pt x="224999" y="5843"/>
                </a:cubicBezTo>
                <a:lnTo>
                  <a:pt x="224999" y="391785"/>
                </a:lnTo>
                <a:cubicBezTo>
                  <a:pt x="224999" y="416993"/>
                  <a:pt x="204490" y="437501"/>
                  <a:pt x="179283" y="437501"/>
                </a:cubicBezTo>
                <a:lnTo>
                  <a:pt x="45716" y="437501"/>
                </a:lnTo>
                <a:cubicBezTo>
                  <a:pt x="20508" y="437501"/>
                  <a:pt x="0" y="416993"/>
                  <a:pt x="0" y="391785"/>
                </a:cubicBezTo>
                <a:lnTo>
                  <a:pt x="0" y="5843"/>
                </a:lnTo>
                <a:cubicBezTo>
                  <a:pt x="0" y="2613"/>
                  <a:pt x="2613" y="0"/>
                  <a:pt x="5843" y="0"/>
                </a:cubicBezTo>
                <a:close/>
              </a:path>
            </a:pathLst>
          </a:custGeom>
          <a:solidFill>
            <a:schemeClr val="bg1"/>
          </a:solidFill>
          <a:ln w="811" cap="flat">
            <a:noFill/>
            <a:prstDash val="solid"/>
            <a:miter/>
          </a:ln>
        </p:spPr>
        <p:txBody>
          <a:bodyPr rtlCol="0" anchor="ctr"/>
          <a:lstStyle/>
          <a:p>
            <a:endParaRPr lang="en-GB" noProof="0" dirty="0">
              <a:solidFill>
                <a:schemeClr val="bg1"/>
              </a:solidFill>
            </a:endParaRPr>
          </a:p>
        </p:txBody>
      </p:sp>
    </p:spTree>
    <p:extLst>
      <p:ext uri="{BB962C8B-B14F-4D97-AF65-F5344CB8AC3E}">
        <p14:creationId xmlns:p14="http://schemas.microsoft.com/office/powerpoint/2010/main" val="473572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48B77-C526-72A3-5881-62B14ABF860A}"/>
            </a:ext>
          </a:extLst>
        </p:cNvPr>
        <p:cNvGrpSpPr/>
        <p:nvPr/>
      </p:nvGrpSpPr>
      <p:grpSpPr>
        <a:xfrm>
          <a:off x="0" y="0"/>
          <a:ext cx="0" cy="0"/>
          <a:chOff x="0" y="0"/>
          <a:chExt cx="0" cy="0"/>
        </a:xfrm>
      </p:grpSpPr>
      <p:sp>
        <p:nvSpPr>
          <p:cNvPr id="17" name="Text Placeholder 16">
            <a:extLst>
              <a:ext uri="{FF2B5EF4-FFF2-40B4-BE49-F238E27FC236}">
                <a16:creationId xmlns:a16="http://schemas.microsoft.com/office/drawing/2014/main" id="{4D8C7D52-4DE6-548A-8CE3-DCCF39881FFF}"/>
              </a:ext>
            </a:extLst>
          </p:cNvPr>
          <p:cNvSpPr>
            <a:spLocks noGrp="1"/>
          </p:cNvSpPr>
          <p:nvPr>
            <p:ph type="body" sz="quarter" idx="22"/>
          </p:nvPr>
        </p:nvSpPr>
        <p:spPr/>
        <p:txBody>
          <a:bodyPr/>
          <a:lstStyle/>
          <a:p>
            <a:r>
              <a:rPr lang="en-GB" dirty="0"/>
              <a:t>For optional use in presentation on darker backgrounds</a:t>
            </a:r>
          </a:p>
        </p:txBody>
      </p:sp>
      <p:sp>
        <p:nvSpPr>
          <p:cNvPr id="4" name="Title 3">
            <a:extLst>
              <a:ext uri="{FF2B5EF4-FFF2-40B4-BE49-F238E27FC236}">
                <a16:creationId xmlns:a16="http://schemas.microsoft.com/office/drawing/2014/main" id="{F8218CA3-5014-6DAA-249D-F498CCC8F772}"/>
              </a:ext>
            </a:extLst>
          </p:cNvPr>
          <p:cNvSpPr>
            <a:spLocks noGrp="1"/>
          </p:cNvSpPr>
          <p:nvPr>
            <p:ph type="title"/>
          </p:nvPr>
        </p:nvSpPr>
        <p:spPr/>
        <p:txBody>
          <a:bodyPr/>
          <a:lstStyle/>
          <a:p>
            <a:r>
              <a:rPr lang="en-GB" noProof="0" dirty="0"/>
              <a:t>Icon family (2 of 2)</a:t>
            </a:r>
          </a:p>
        </p:txBody>
      </p:sp>
      <p:sp>
        <p:nvSpPr>
          <p:cNvPr id="2" name="Slide Number Placeholder 1">
            <a:extLst>
              <a:ext uri="{FF2B5EF4-FFF2-40B4-BE49-F238E27FC236}">
                <a16:creationId xmlns:a16="http://schemas.microsoft.com/office/drawing/2014/main" id="{66022C5F-4818-A16F-A815-F4137BA54F61}"/>
              </a:ext>
            </a:extLst>
          </p:cNvPr>
          <p:cNvSpPr>
            <a:spLocks noGrp="1"/>
          </p:cNvSpPr>
          <p:nvPr>
            <p:ph type="sldNum" sz="quarter" idx="23"/>
          </p:nvPr>
        </p:nvSpPr>
        <p:spPr/>
        <p:txBody>
          <a:bodyPr/>
          <a:lstStyle/>
          <a:p>
            <a:fld id="{B70ABF48-9EEA-4187-85C1-AD7A92F0F57C}" type="slidenum">
              <a:rPr lang="en-GB" noProof="0" smtClean="0"/>
              <a:pPr/>
              <a:t>40</a:t>
            </a:fld>
            <a:endParaRPr lang="en-GB" noProof="0" dirty="0"/>
          </a:p>
        </p:txBody>
      </p:sp>
      <p:sp>
        <p:nvSpPr>
          <p:cNvPr id="9" name="Text Placeholder 24">
            <a:extLst>
              <a:ext uri="{FF2B5EF4-FFF2-40B4-BE49-F238E27FC236}">
                <a16:creationId xmlns:a16="http://schemas.microsoft.com/office/drawing/2014/main" id="{0E34299E-52E1-4CB7-D1E8-0C6DE5E3BE54}"/>
              </a:ext>
            </a:extLst>
          </p:cNvPr>
          <p:cNvSpPr txBox="1">
            <a:spLocks/>
          </p:cNvSpPr>
          <p:nvPr/>
        </p:nvSpPr>
        <p:spPr>
          <a:xfrm>
            <a:off x="890543"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Multiomics</a:t>
            </a:r>
          </a:p>
        </p:txBody>
      </p:sp>
      <p:sp>
        <p:nvSpPr>
          <p:cNvPr id="10" name="Text Placeholder 24">
            <a:extLst>
              <a:ext uri="{FF2B5EF4-FFF2-40B4-BE49-F238E27FC236}">
                <a16:creationId xmlns:a16="http://schemas.microsoft.com/office/drawing/2014/main" id="{A94650E9-D7AC-B752-F058-6B2F33297E07}"/>
              </a:ext>
            </a:extLst>
          </p:cNvPr>
          <p:cNvSpPr txBox="1">
            <a:spLocks/>
          </p:cNvSpPr>
          <p:nvPr/>
        </p:nvSpPr>
        <p:spPr>
          <a:xfrm>
            <a:off x="2542097" y="2486127"/>
            <a:ext cx="143943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Plant research</a:t>
            </a:r>
          </a:p>
        </p:txBody>
      </p:sp>
      <p:sp>
        <p:nvSpPr>
          <p:cNvPr id="16" name="Text Placeholder 24">
            <a:extLst>
              <a:ext uri="{FF2B5EF4-FFF2-40B4-BE49-F238E27FC236}">
                <a16:creationId xmlns:a16="http://schemas.microsoft.com/office/drawing/2014/main" id="{32015C58-8192-3D64-8B96-E8EB8F829833}"/>
              </a:ext>
            </a:extLst>
          </p:cNvPr>
          <p:cNvSpPr txBox="1">
            <a:spLocks/>
          </p:cNvSpPr>
          <p:nvPr/>
        </p:nvSpPr>
        <p:spPr>
          <a:xfrm>
            <a:off x="4361215" y="2486127"/>
            <a:ext cx="1558788"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Population genomics</a:t>
            </a:r>
          </a:p>
        </p:txBody>
      </p:sp>
      <p:sp>
        <p:nvSpPr>
          <p:cNvPr id="18" name="Text Placeholder 24">
            <a:extLst>
              <a:ext uri="{FF2B5EF4-FFF2-40B4-BE49-F238E27FC236}">
                <a16:creationId xmlns:a16="http://schemas.microsoft.com/office/drawing/2014/main" id="{9CE95D86-ED4B-8D17-5C9B-FA9D2E37E653}"/>
              </a:ext>
            </a:extLst>
          </p:cNvPr>
          <p:cNvSpPr txBox="1">
            <a:spLocks/>
          </p:cNvSpPr>
          <p:nvPr/>
        </p:nvSpPr>
        <p:spPr>
          <a:xfrm>
            <a:off x="6526932" y="2486127"/>
            <a:ext cx="98494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Prepare</a:t>
            </a:r>
          </a:p>
        </p:txBody>
      </p:sp>
      <p:sp>
        <p:nvSpPr>
          <p:cNvPr id="19" name="Text Placeholder 24">
            <a:extLst>
              <a:ext uri="{FF2B5EF4-FFF2-40B4-BE49-F238E27FC236}">
                <a16:creationId xmlns:a16="http://schemas.microsoft.com/office/drawing/2014/main" id="{E854874F-9A76-FF63-A857-59C488368AFA}"/>
              </a:ext>
            </a:extLst>
          </p:cNvPr>
          <p:cNvSpPr txBox="1">
            <a:spLocks/>
          </p:cNvSpPr>
          <p:nvPr/>
        </p:nvSpPr>
        <p:spPr>
          <a:xfrm>
            <a:off x="8134833" y="2486127"/>
            <a:ext cx="152674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PromethION Flow Cell</a:t>
            </a:r>
          </a:p>
        </p:txBody>
      </p:sp>
      <p:sp>
        <p:nvSpPr>
          <p:cNvPr id="20" name="Text Placeholder 24">
            <a:extLst>
              <a:ext uri="{FF2B5EF4-FFF2-40B4-BE49-F238E27FC236}">
                <a16:creationId xmlns:a16="http://schemas.microsoft.com/office/drawing/2014/main" id="{4DDC745D-AF63-CED1-2132-9EC9F754FE33}"/>
              </a:ext>
            </a:extLst>
          </p:cNvPr>
          <p:cNvSpPr txBox="1">
            <a:spLocks/>
          </p:cNvSpPr>
          <p:nvPr/>
        </p:nvSpPr>
        <p:spPr>
          <a:xfrm>
            <a:off x="9776095" y="2486127"/>
            <a:ext cx="193388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solidFill>
                  <a:schemeClr val="bg1"/>
                </a:solidFill>
              </a:rPr>
              <a:t>PromethION 2 Integrated</a:t>
            </a:r>
          </a:p>
        </p:txBody>
      </p:sp>
      <p:sp>
        <p:nvSpPr>
          <p:cNvPr id="22" name="Text Placeholder 24">
            <a:extLst>
              <a:ext uri="{FF2B5EF4-FFF2-40B4-BE49-F238E27FC236}">
                <a16:creationId xmlns:a16="http://schemas.microsoft.com/office/drawing/2014/main" id="{EABB9046-8DE3-6481-F567-CBE39B54C132}"/>
              </a:ext>
            </a:extLst>
          </p:cNvPr>
          <p:cNvSpPr txBox="1">
            <a:spLocks/>
          </p:cNvSpPr>
          <p:nvPr/>
        </p:nvSpPr>
        <p:spPr>
          <a:xfrm>
            <a:off x="2490161" y="3557652"/>
            <a:ext cx="1555568"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Rapid &amp; simple</a:t>
            </a:r>
          </a:p>
        </p:txBody>
      </p:sp>
      <p:sp>
        <p:nvSpPr>
          <p:cNvPr id="23" name="Text Placeholder 24">
            <a:extLst>
              <a:ext uri="{FF2B5EF4-FFF2-40B4-BE49-F238E27FC236}">
                <a16:creationId xmlns:a16="http://schemas.microsoft.com/office/drawing/2014/main" id="{C9D5F2CF-A6EE-84E0-5401-0E40F931764B}"/>
              </a:ext>
            </a:extLst>
          </p:cNvPr>
          <p:cNvSpPr txBox="1">
            <a:spLocks/>
          </p:cNvSpPr>
          <p:nvPr/>
        </p:nvSpPr>
        <p:spPr>
          <a:xfrm>
            <a:off x="676435" y="3557652"/>
            <a:ext cx="1425426"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PromethION 24</a:t>
            </a:r>
          </a:p>
        </p:txBody>
      </p:sp>
      <p:sp>
        <p:nvSpPr>
          <p:cNvPr id="25" name="Text Placeholder 24">
            <a:extLst>
              <a:ext uri="{FF2B5EF4-FFF2-40B4-BE49-F238E27FC236}">
                <a16:creationId xmlns:a16="http://schemas.microsoft.com/office/drawing/2014/main" id="{457CB00E-07EB-407F-E209-67C76F892335}"/>
              </a:ext>
            </a:extLst>
          </p:cNvPr>
          <p:cNvSpPr txBox="1">
            <a:spLocks/>
          </p:cNvSpPr>
          <p:nvPr/>
        </p:nvSpPr>
        <p:spPr>
          <a:xfrm>
            <a:off x="4288759" y="3557652"/>
            <a:ext cx="171596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Real-time analysis</a:t>
            </a:r>
          </a:p>
        </p:txBody>
      </p:sp>
      <p:sp>
        <p:nvSpPr>
          <p:cNvPr id="26" name="Text Placeholder 24">
            <a:extLst>
              <a:ext uri="{FF2B5EF4-FFF2-40B4-BE49-F238E27FC236}">
                <a16:creationId xmlns:a16="http://schemas.microsoft.com/office/drawing/2014/main" id="{80C27FBB-05A0-0CFC-857B-E4BB3B27A1E4}"/>
              </a:ext>
            </a:extLst>
          </p:cNvPr>
          <p:cNvSpPr txBox="1">
            <a:spLocks/>
          </p:cNvSpPr>
          <p:nvPr/>
        </p:nvSpPr>
        <p:spPr>
          <a:xfrm>
            <a:off x="6452599" y="3557652"/>
            <a:ext cx="114588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Richer insights</a:t>
            </a:r>
          </a:p>
        </p:txBody>
      </p:sp>
      <p:sp>
        <p:nvSpPr>
          <p:cNvPr id="27" name="Text Placeholder 24">
            <a:extLst>
              <a:ext uri="{FF2B5EF4-FFF2-40B4-BE49-F238E27FC236}">
                <a16:creationId xmlns:a16="http://schemas.microsoft.com/office/drawing/2014/main" id="{ADE3EC2A-C8F3-9E46-0B63-AB0838A3D20E}"/>
              </a:ext>
            </a:extLst>
          </p:cNvPr>
          <p:cNvSpPr txBox="1">
            <a:spLocks/>
          </p:cNvSpPr>
          <p:nvPr/>
        </p:nvSpPr>
        <p:spPr>
          <a:xfrm>
            <a:off x="8417150" y="3557652"/>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Scalable</a:t>
            </a:r>
          </a:p>
        </p:txBody>
      </p:sp>
      <p:sp>
        <p:nvSpPr>
          <p:cNvPr id="28" name="Text Placeholder 24">
            <a:extLst>
              <a:ext uri="{FF2B5EF4-FFF2-40B4-BE49-F238E27FC236}">
                <a16:creationId xmlns:a16="http://schemas.microsoft.com/office/drawing/2014/main" id="{B6C3D6EE-B11F-68D6-C3A5-C487FFD83845}"/>
              </a:ext>
            </a:extLst>
          </p:cNvPr>
          <p:cNvSpPr txBox="1">
            <a:spLocks/>
          </p:cNvSpPr>
          <p:nvPr/>
        </p:nvSpPr>
        <p:spPr>
          <a:xfrm>
            <a:off x="10275151" y="3556430"/>
            <a:ext cx="984460"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Sequence</a:t>
            </a:r>
          </a:p>
        </p:txBody>
      </p:sp>
      <p:sp>
        <p:nvSpPr>
          <p:cNvPr id="32" name="Text Placeholder 24">
            <a:extLst>
              <a:ext uri="{FF2B5EF4-FFF2-40B4-BE49-F238E27FC236}">
                <a16:creationId xmlns:a16="http://schemas.microsoft.com/office/drawing/2014/main" id="{173AF310-7CC4-126E-9CDC-A37C8AB56110}"/>
              </a:ext>
            </a:extLst>
          </p:cNvPr>
          <p:cNvSpPr txBox="1">
            <a:spLocks/>
          </p:cNvSpPr>
          <p:nvPr/>
        </p:nvSpPr>
        <p:spPr>
          <a:xfrm>
            <a:off x="482153" y="4619208"/>
            <a:ext cx="1814274"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Single cell &amp; spatial transcriptomics</a:t>
            </a:r>
          </a:p>
        </p:txBody>
      </p:sp>
      <p:sp>
        <p:nvSpPr>
          <p:cNvPr id="33" name="Text Placeholder 24">
            <a:extLst>
              <a:ext uri="{FF2B5EF4-FFF2-40B4-BE49-F238E27FC236}">
                <a16:creationId xmlns:a16="http://schemas.microsoft.com/office/drawing/2014/main" id="{7ABD7D70-6151-7B57-5347-21B26340EA22}"/>
              </a:ext>
            </a:extLst>
          </p:cNvPr>
          <p:cNvSpPr txBox="1">
            <a:spLocks/>
          </p:cNvSpPr>
          <p:nvPr/>
        </p:nvSpPr>
        <p:spPr>
          <a:xfrm>
            <a:off x="2444545" y="4619208"/>
            <a:ext cx="1647084"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SNVs and phasing</a:t>
            </a:r>
          </a:p>
        </p:txBody>
      </p:sp>
      <p:sp>
        <p:nvSpPr>
          <p:cNvPr id="36" name="Text Placeholder 24">
            <a:extLst>
              <a:ext uri="{FF2B5EF4-FFF2-40B4-BE49-F238E27FC236}">
                <a16:creationId xmlns:a16="http://schemas.microsoft.com/office/drawing/2014/main" id="{1FA451CC-348E-4461-48A5-5BC1E5448E7E}"/>
              </a:ext>
            </a:extLst>
          </p:cNvPr>
          <p:cNvSpPr txBox="1">
            <a:spLocks/>
          </p:cNvSpPr>
          <p:nvPr/>
        </p:nvSpPr>
        <p:spPr>
          <a:xfrm>
            <a:off x="4551192" y="4619208"/>
            <a:ext cx="120023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Splice variation</a:t>
            </a:r>
          </a:p>
        </p:txBody>
      </p:sp>
      <p:sp>
        <p:nvSpPr>
          <p:cNvPr id="38" name="Text Placeholder 24">
            <a:extLst>
              <a:ext uri="{FF2B5EF4-FFF2-40B4-BE49-F238E27FC236}">
                <a16:creationId xmlns:a16="http://schemas.microsoft.com/office/drawing/2014/main" id="{FC0BDAB9-52BA-6AA3-8B89-B3564F0BB016}"/>
              </a:ext>
            </a:extLst>
          </p:cNvPr>
          <p:cNvSpPr txBox="1">
            <a:spLocks/>
          </p:cNvSpPr>
          <p:nvPr/>
        </p:nvSpPr>
        <p:spPr>
          <a:xfrm>
            <a:off x="6274236" y="4619208"/>
            <a:ext cx="1502893"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Structural variation</a:t>
            </a:r>
          </a:p>
        </p:txBody>
      </p:sp>
      <p:sp>
        <p:nvSpPr>
          <p:cNvPr id="39" name="Text Placeholder 24">
            <a:extLst>
              <a:ext uri="{FF2B5EF4-FFF2-40B4-BE49-F238E27FC236}">
                <a16:creationId xmlns:a16="http://schemas.microsoft.com/office/drawing/2014/main" id="{56C2D42C-4A39-2E8B-DA82-1595E1436FC9}"/>
              </a:ext>
            </a:extLst>
          </p:cNvPr>
          <p:cNvSpPr txBox="1">
            <a:spLocks/>
          </p:cNvSpPr>
          <p:nvPr/>
        </p:nvSpPr>
        <p:spPr>
          <a:xfrm>
            <a:off x="8121686" y="4619208"/>
            <a:ext cx="1526291"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Targeted</a:t>
            </a:r>
          </a:p>
        </p:txBody>
      </p:sp>
      <p:sp>
        <p:nvSpPr>
          <p:cNvPr id="41" name="Text Placeholder 24">
            <a:extLst>
              <a:ext uri="{FF2B5EF4-FFF2-40B4-BE49-F238E27FC236}">
                <a16:creationId xmlns:a16="http://schemas.microsoft.com/office/drawing/2014/main" id="{B11EB781-060A-8C94-E4A7-E0EB13D9D36D}"/>
              </a:ext>
            </a:extLst>
          </p:cNvPr>
          <p:cNvSpPr txBox="1">
            <a:spLocks/>
          </p:cNvSpPr>
          <p:nvPr/>
        </p:nvSpPr>
        <p:spPr>
          <a:xfrm>
            <a:off x="10154693" y="4621842"/>
            <a:ext cx="1233472"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Transcriptomics</a:t>
            </a:r>
          </a:p>
        </p:txBody>
      </p:sp>
      <p:sp>
        <p:nvSpPr>
          <p:cNvPr id="42" name="Text Placeholder 24">
            <a:extLst>
              <a:ext uri="{FF2B5EF4-FFF2-40B4-BE49-F238E27FC236}">
                <a16:creationId xmlns:a16="http://schemas.microsoft.com/office/drawing/2014/main" id="{93ECCEE2-02CE-3361-79CC-C9506B8EFB57}"/>
              </a:ext>
            </a:extLst>
          </p:cNvPr>
          <p:cNvSpPr txBox="1">
            <a:spLocks/>
          </p:cNvSpPr>
          <p:nvPr/>
        </p:nvSpPr>
        <p:spPr>
          <a:xfrm>
            <a:off x="621513" y="5708923"/>
            <a:ext cx="1535555"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Unrestricted </a:t>
            </a:r>
            <a:br>
              <a:rPr kumimoji="0" lang="en-GB" sz="1200" b="0" i="0" u="none" strike="noStrike" kern="1200" cap="none" spc="0" normalizeH="0" baseline="0" noProof="0" dirty="0">
                <a:ln>
                  <a:noFill/>
                </a:ln>
                <a:solidFill>
                  <a:schemeClr val="bg1"/>
                </a:solidFill>
                <a:effectLst/>
                <a:uLnTx/>
                <a:uFillTx/>
                <a:ea typeface="+mn-ea"/>
                <a:cs typeface="+mn-cs"/>
              </a:rPr>
            </a:br>
            <a:r>
              <a:rPr kumimoji="0" lang="en-GB" sz="1200" b="0" i="0" u="none" strike="noStrike" kern="1200" cap="none" spc="0" normalizeH="0" baseline="0" noProof="0" dirty="0">
                <a:ln>
                  <a:noFill/>
                </a:ln>
                <a:solidFill>
                  <a:schemeClr val="bg1"/>
                </a:solidFill>
                <a:effectLst/>
                <a:uLnTx/>
                <a:uFillTx/>
                <a:ea typeface="+mn-ea"/>
                <a:cs typeface="+mn-cs"/>
              </a:rPr>
              <a:t>read length</a:t>
            </a:r>
          </a:p>
        </p:txBody>
      </p:sp>
      <p:sp>
        <p:nvSpPr>
          <p:cNvPr id="45" name="Free-form: Shape 44">
            <a:extLst>
              <a:ext uri="{FF2B5EF4-FFF2-40B4-BE49-F238E27FC236}">
                <a16:creationId xmlns:a16="http://schemas.microsoft.com/office/drawing/2014/main" id="{80BCC15B-AC8D-8271-A8C5-11B4D94E94BA}"/>
              </a:ext>
            </a:extLst>
          </p:cNvPr>
          <p:cNvSpPr/>
          <p:nvPr/>
        </p:nvSpPr>
        <p:spPr>
          <a:xfrm>
            <a:off x="4939606" y="1884351"/>
            <a:ext cx="402007" cy="502975"/>
          </a:xfrm>
          <a:custGeom>
            <a:avLst/>
            <a:gdLst>
              <a:gd name="connsiteX0" fmla="*/ 267504 w 392349"/>
              <a:gd name="connsiteY0" fmla="*/ 377616 h 490892"/>
              <a:gd name="connsiteX1" fmla="*/ 335480 w 392349"/>
              <a:gd name="connsiteY1" fmla="*/ 377616 h 490892"/>
              <a:gd name="connsiteX2" fmla="*/ 392349 w 392349"/>
              <a:gd name="connsiteY2" fmla="*/ 434485 h 490892"/>
              <a:gd name="connsiteX3" fmla="*/ 392349 w 392349"/>
              <a:gd name="connsiteY3" fmla="*/ 490892 h 490892"/>
              <a:gd name="connsiteX4" fmla="*/ 380992 w 392349"/>
              <a:gd name="connsiteY4" fmla="*/ 490892 h 490892"/>
              <a:gd name="connsiteX5" fmla="*/ 380992 w 392349"/>
              <a:gd name="connsiteY5" fmla="*/ 434485 h 490892"/>
              <a:gd name="connsiteX6" fmla="*/ 335480 w 392349"/>
              <a:gd name="connsiteY6" fmla="*/ 388974 h 490892"/>
              <a:gd name="connsiteX7" fmla="*/ 267504 w 392349"/>
              <a:gd name="connsiteY7" fmla="*/ 388974 h 490892"/>
              <a:gd name="connsiteX8" fmla="*/ 221993 w 392349"/>
              <a:gd name="connsiteY8" fmla="*/ 434485 h 490892"/>
              <a:gd name="connsiteX9" fmla="*/ 221993 w 392349"/>
              <a:gd name="connsiteY9" fmla="*/ 490892 h 490892"/>
              <a:gd name="connsiteX10" fmla="*/ 210635 w 392349"/>
              <a:gd name="connsiteY10" fmla="*/ 490892 h 490892"/>
              <a:gd name="connsiteX11" fmla="*/ 210635 w 392349"/>
              <a:gd name="connsiteY11" fmla="*/ 434485 h 490892"/>
              <a:gd name="connsiteX12" fmla="*/ 267504 w 392349"/>
              <a:gd name="connsiteY12" fmla="*/ 377616 h 490892"/>
              <a:gd name="connsiteX13" fmla="*/ 56869 w 392349"/>
              <a:gd name="connsiteY13" fmla="*/ 377616 h 490892"/>
              <a:gd name="connsiteX14" fmla="*/ 124845 w 392349"/>
              <a:gd name="connsiteY14" fmla="*/ 377616 h 490892"/>
              <a:gd name="connsiteX15" fmla="*/ 181714 w 392349"/>
              <a:gd name="connsiteY15" fmla="*/ 434485 h 490892"/>
              <a:gd name="connsiteX16" fmla="*/ 181714 w 392349"/>
              <a:gd name="connsiteY16" fmla="*/ 490892 h 490892"/>
              <a:gd name="connsiteX17" fmla="*/ 170357 w 392349"/>
              <a:gd name="connsiteY17" fmla="*/ 490892 h 490892"/>
              <a:gd name="connsiteX18" fmla="*/ 170357 w 392349"/>
              <a:gd name="connsiteY18" fmla="*/ 434485 h 490892"/>
              <a:gd name="connsiteX19" fmla="*/ 124845 w 392349"/>
              <a:gd name="connsiteY19" fmla="*/ 388974 h 490892"/>
              <a:gd name="connsiteX20" fmla="*/ 56869 w 392349"/>
              <a:gd name="connsiteY20" fmla="*/ 388974 h 490892"/>
              <a:gd name="connsiteX21" fmla="*/ 11358 w 392349"/>
              <a:gd name="connsiteY21" fmla="*/ 434485 h 490892"/>
              <a:gd name="connsiteX22" fmla="*/ 11358 w 392349"/>
              <a:gd name="connsiteY22" fmla="*/ 490892 h 490892"/>
              <a:gd name="connsiteX23" fmla="*/ 0 w 392349"/>
              <a:gd name="connsiteY23" fmla="*/ 490892 h 490892"/>
              <a:gd name="connsiteX24" fmla="*/ 0 w 392349"/>
              <a:gd name="connsiteY24" fmla="*/ 434485 h 490892"/>
              <a:gd name="connsiteX25" fmla="*/ 56869 w 392349"/>
              <a:gd name="connsiteY25" fmla="*/ 377616 h 490892"/>
              <a:gd name="connsiteX26" fmla="*/ 90861 w 392349"/>
              <a:gd name="connsiteY26" fmla="*/ 226097 h 490892"/>
              <a:gd name="connsiteX27" fmla="*/ 49170 w 392349"/>
              <a:gd name="connsiteY27" fmla="*/ 267788 h 490892"/>
              <a:gd name="connsiteX28" fmla="*/ 49170 w 392349"/>
              <a:gd name="connsiteY28" fmla="*/ 294738 h 490892"/>
              <a:gd name="connsiteX29" fmla="*/ 89757 w 392349"/>
              <a:gd name="connsiteY29" fmla="*/ 337483 h 490892"/>
              <a:gd name="connsiteX30" fmla="*/ 119952 w 392349"/>
              <a:gd name="connsiteY30" fmla="*/ 325671 h 490892"/>
              <a:gd name="connsiteX31" fmla="*/ 132551 w 392349"/>
              <a:gd name="connsiteY31" fmla="*/ 295809 h 490892"/>
              <a:gd name="connsiteX32" fmla="*/ 132551 w 392349"/>
              <a:gd name="connsiteY32" fmla="*/ 267788 h 490892"/>
              <a:gd name="connsiteX33" fmla="*/ 90861 w 392349"/>
              <a:gd name="connsiteY33" fmla="*/ 226097 h 490892"/>
              <a:gd name="connsiteX34" fmla="*/ 301488 w 392349"/>
              <a:gd name="connsiteY34" fmla="*/ 226089 h 490892"/>
              <a:gd name="connsiteX35" fmla="*/ 259797 w 392349"/>
              <a:gd name="connsiteY35" fmla="*/ 267780 h 490892"/>
              <a:gd name="connsiteX36" fmla="*/ 259797 w 392349"/>
              <a:gd name="connsiteY36" fmla="*/ 294738 h 490892"/>
              <a:gd name="connsiteX37" fmla="*/ 300385 w 392349"/>
              <a:gd name="connsiteY37" fmla="*/ 337483 h 490892"/>
              <a:gd name="connsiteX38" fmla="*/ 330580 w 392349"/>
              <a:gd name="connsiteY38" fmla="*/ 325671 h 490892"/>
              <a:gd name="connsiteX39" fmla="*/ 343179 w 392349"/>
              <a:gd name="connsiteY39" fmla="*/ 295809 h 490892"/>
              <a:gd name="connsiteX40" fmla="*/ 343179 w 392349"/>
              <a:gd name="connsiteY40" fmla="*/ 267788 h 490892"/>
              <a:gd name="connsiteX41" fmla="*/ 343179 w 392349"/>
              <a:gd name="connsiteY41" fmla="*/ 267780 h 490892"/>
              <a:gd name="connsiteX42" fmla="*/ 301488 w 392349"/>
              <a:gd name="connsiteY42" fmla="*/ 226089 h 490892"/>
              <a:gd name="connsiteX43" fmla="*/ 162170 w 392349"/>
              <a:gd name="connsiteY43" fmla="*/ 162876 h 490892"/>
              <a:gd name="connsiteX44" fmla="*/ 230146 w 392349"/>
              <a:gd name="connsiteY44" fmla="*/ 162876 h 490892"/>
              <a:gd name="connsiteX45" fmla="*/ 286934 w 392349"/>
              <a:gd name="connsiteY45" fmla="*/ 216784 h 490892"/>
              <a:gd name="connsiteX46" fmla="*/ 301472 w 392349"/>
              <a:gd name="connsiteY46" fmla="*/ 214740 h 490892"/>
              <a:gd name="connsiteX47" fmla="*/ 354520 w 392349"/>
              <a:gd name="connsiteY47" fmla="*/ 267788 h 490892"/>
              <a:gd name="connsiteX48" fmla="*/ 354520 w 392349"/>
              <a:gd name="connsiteY48" fmla="*/ 295809 h 490892"/>
              <a:gd name="connsiteX49" fmla="*/ 338498 w 392349"/>
              <a:gd name="connsiteY49" fmla="*/ 333800 h 490892"/>
              <a:gd name="connsiteX50" fmla="*/ 301496 w 392349"/>
              <a:gd name="connsiteY50" fmla="*/ 348857 h 490892"/>
              <a:gd name="connsiteX51" fmla="*/ 300085 w 392349"/>
              <a:gd name="connsiteY51" fmla="*/ 348841 h 490892"/>
              <a:gd name="connsiteX52" fmla="*/ 248432 w 392349"/>
              <a:gd name="connsiteY52" fmla="*/ 294746 h 490892"/>
              <a:gd name="connsiteX53" fmla="*/ 248432 w 392349"/>
              <a:gd name="connsiteY53" fmla="*/ 267788 h 490892"/>
              <a:gd name="connsiteX54" fmla="*/ 275666 w 392349"/>
              <a:gd name="connsiteY54" fmla="*/ 221473 h 490892"/>
              <a:gd name="connsiteX55" fmla="*/ 275666 w 392349"/>
              <a:gd name="connsiteY55" fmla="*/ 219745 h 490892"/>
              <a:gd name="connsiteX56" fmla="*/ 230154 w 392349"/>
              <a:gd name="connsiteY56" fmla="*/ 174234 h 490892"/>
              <a:gd name="connsiteX57" fmla="*/ 162178 w 392349"/>
              <a:gd name="connsiteY57" fmla="*/ 174234 h 490892"/>
              <a:gd name="connsiteX58" fmla="*/ 116667 w 392349"/>
              <a:gd name="connsiteY58" fmla="*/ 219745 h 490892"/>
              <a:gd name="connsiteX59" fmla="*/ 116667 w 392349"/>
              <a:gd name="connsiteY59" fmla="*/ 221473 h 490892"/>
              <a:gd name="connsiteX60" fmla="*/ 143901 w 392349"/>
              <a:gd name="connsiteY60" fmla="*/ 267788 h 490892"/>
              <a:gd name="connsiteX61" fmla="*/ 143901 w 392349"/>
              <a:gd name="connsiteY61" fmla="*/ 295809 h 490892"/>
              <a:gd name="connsiteX62" fmla="*/ 127870 w 392349"/>
              <a:gd name="connsiteY62" fmla="*/ 333800 h 490892"/>
              <a:gd name="connsiteX63" fmla="*/ 90869 w 392349"/>
              <a:gd name="connsiteY63" fmla="*/ 348857 h 490892"/>
              <a:gd name="connsiteX64" fmla="*/ 89457 w 392349"/>
              <a:gd name="connsiteY64" fmla="*/ 348841 h 490892"/>
              <a:gd name="connsiteX65" fmla="*/ 89449 w 392349"/>
              <a:gd name="connsiteY65" fmla="*/ 348841 h 490892"/>
              <a:gd name="connsiteX66" fmla="*/ 37796 w 392349"/>
              <a:gd name="connsiteY66" fmla="*/ 294746 h 490892"/>
              <a:gd name="connsiteX67" fmla="*/ 37796 w 392349"/>
              <a:gd name="connsiteY67" fmla="*/ 267788 h 490892"/>
              <a:gd name="connsiteX68" fmla="*/ 90844 w 392349"/>
              <a:gd name="connsiteY68" fmla="*/ 214740 h 490892"/>
              <a:gd name="connsiteX69" fmla="*/ 105382 w 392349"/>
              <a:gd name="connsiteY69" fmla="*/ 216784 h 490892"/>
              <a:gd name="connsiteX70" fmla="*/ 162170 w 392349"/>
              <a:gd name="connsiteY70" fmla="*/ 162876 h 490892"/>
              <a:gd name="connsiteX71" fmla="*/ 196178 w 392349"/>
              <a:gd name="connsiteY71" fmla="*/ 11358 h 490892"/>
              <a:gd name="connsiteX72" fmla="*/ 154488 w 392349"/>
              <a:gd name="connsiteY72" fmla="*/ 53048 h 490892"/>
              <a:gd name="connsiteX73" fmla="*/ 154488 w 392349"/>
              <a:gd name="connsiteY73" fmla="*/ 80006 h 490892"/>
              <a:gd name="connsiteX74" fmla="*/ 195075 w 392349"/>
              <a:gd name="connsiteY74" fmla="*/ 122752 h 490892"/>
              <a:gd name="connsiteX75" fmla="*/ 225270 w 392349"/>
              <a:gd name="connsiteY75" fmla="*/ 110932 h 490892"/>
              <a:gd name="connsiteX76" fmla="*/ 237869 w 392349"/>
              <a:gd name="connsiteY76" fmla="*/ 81069 h 490892"/>
              <a:gd name="connsiteX77" fmla="*/ 237869 w 392349"/>
              <a:gd name="connsiteY77" fmla="*/ 53048 h 490892"/>
              <a:gd name="connsiteX78" fmla="*/ 196178 w 392349"/>
              <a:gd name="connsiteY78" fmla="*/ 11358 h 490892"/>
              <a:gd name="connsiteX79" fmla="*/ 196170 w 392349"/>
              <a:gd name="connsiteY79" fmla="*/ 0 h 490892"/>
              <a:gd name="connsiteX80" fmla="*/ 249211 w 392349"/>
              <a:gd name="connsiteY80" fmla="*/ 53048 h 490892"/>
              <a:gd name="connsiteX81" fmla="*/ 249211 w 392349"/>
              <a:gd name="connsiteY81" fmla="*/ 81069 h 490892"/>
              <a:gd name="connsiteX82" fmla="*/ 233188 w 392349"/>
              <a:gd name="connsiteY82" fmla="*/ 119060 h 490892"/>
              <a:gd name="connsiteX83" fmla="*/ 196187 w 392349"/>
              <a:gd name="connsiteY83" fmla="*/ 134117 h 490892"/>
              <a:gd name="connsiteX84" fmla="*/ 194775 w 392349"/>
              <a:gd name="connsiteY84" fmla="*/ 134101 h 490892"/>
              <a:gd name="connsiteX85" fmla="*/ 143122 w 392349"/>
              <a:gd name="connsiteY85" fmla="*/ 80006 h 490892"/>
              <a:gd name="connsiteX86" fmla="*/ 143122 w 392349"/>
              <a:gd name="connsiteY86" fmla="*/ 53048 h 490892"/>
              <a:gd name="connsiteX87" fmla="*/ 196170 w 392349"/>
              <a:gd name="connsiteY87" fmla="*/ 0 h 49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92349" h="490892">
                <a:moveTo>
                  <a:pt x="267504" y="377616"/>
                </a:moveTo>
                <a:lnTo>
                  <a:pt x="335480" y="377616"/>
                </a:lnTo>
                <a:cubicBezTo>
                  <a:pt x="366835" y="377616"/>
                  <a:pt x="392349" y="403130"/>
                  <a:pt x="392349" y="434485"/>
                </a:cubicBezTo>
                <a:lnTo>
                  <a:pt x="392349" y="490892"/>
                </a:lnTo>
                <a:lnTo>
                  <a:pt x="380992" y="490892"/>
                </a:lnTo>
                <a:lnTo>
                  <a:pt x="380992" y="434485"/>
                </a:lnTo>
                <a:cubicBezTo>
                  <a:pt x="380992" y="409393"/>
                  <a:pt x="360572" y="388974"/>
                  <a:pt x="335480" y="388974"/>
                </a:cubicBezTo>
                <a:lnTo>
                  <a:pt x="267504" y="388974"/>
                </a:lnTo>
                <a:cubicBezTo>
                  <a:pt x="242412" y="388974"/>
                  <a:pt x="221993" y="409393"/>
                  <a:pt x="221993" y="434485"/>
                </a:cubicBezTo>
                <a:lnTo>
                  <a:pt x="221993" y="490892"/>
                </a:lnTo>
                <a:lnTo>
                  <a:pt x="210635" y="490892"/>
                </a:lnTo>
                <a:lnTo>
                  <a:pt x="210635" y="434485"/>
                </a:lnTo>
                <a:cubicBezTo>
                  <a:pt x="210635" y="403130"/>
                  <a:pt x="236149" y="377616"/>
                  <a:pt x="267504" y="377616"/>
                </a:cubicBezTo>
                <a:close/>
                <a:moveTo>
                  <a:pt x="56869" y="377616"/>
                </a:moveTo>
                <a:lnTo>
                  <a:pt x="124845" y="377616"/>
                </a:lnTo>
                <a:cubicBezTo>
                  <a:pt x="156200" y="377616"/>
                  <a:pt x="181714" y="403130"/>
                  <a:pt x="181714" y="434485"/>
                </a:cubicBezTo>
                <a:lnTo>
                  <a:pt x="181714" y="490892"/>
                </a:lnTo>
                <a:lnTo>
                  <a:pt x="170357" y="490892"/>
                </a:lnTo>
                <a:lnTo>
                  <a:pt x="170357" y="434485"/>
                </a:lnTo>
                <a:cubicBezTo>
                  <a:pt x="170357" y="409393"/>
                  <a:pt x="149937" y="388974"/>
                  <a:pt x="124845" y="388974"/>
                </a:cubicBezTo>
                <a:lnTo>
                  <a:pt x="56869" y="388974"/>
                </a:lnTo>
                <a:cubicBezTo>
                  <a:pt x="31777" y="388974"/>
                  <a:pt x="11358" y="409393"/>
                  <a:pt x="11358" y="434485"/>
                </a:cubicBezTo>
                <a:lnTo>
                  <a:pt x="11358" y="490892"/>
                </a:lnTo>
                <a:lnTo>
                  <a:pt x="0" y="490892"/>
                </a:lnTo>
                <a:lnTo>
                  <a:pt x="0" y="434485"/>
                </a:lnTo>
                <a:cubicBezTo>
                  <a:pt x="0" y="403130"/>
                  <a:pt x="25514" y="377616"/>
                  <a:pt x="56869" y="377616"/>
                </a:cubicBezTo>
                <a:close/>
                <a:moveTo>
                  <a:pt x="90861" y="226097"/>
                </a:moveTo>
                <a:cubicBezTo>
                  <a:pt x="67869" y="226097"/>
                  <a:pt x="49170" y="244797"/>
                  <a:pt x="49170" y="267788"/>
                </a:cubicBezTo>
                <a:lnTo>
                  <a:pt x="49170" y="294738"/>
                </a:lnTo>
                <a:cubicBezTo>
                  <a:pt x="49170" y="317737"/>
                  <a:pt x="67375" y="336907"/>
                  <a:pt x="89757" y="337483"/>
                </a:cubicBezTo>
                <a:cubicBezTo>
                  <a:pt x="101099" y="337784"/>
                  <a:pt x="111832" y="333581"/>
                  <a:pt x="119952" y="325671"/>
                </a:cubicBezTo>
                <a:cubicBezTo>
                  <a:pt x="128081" y="317754"/>
                  <a:pt x="132551" y="307150"/>
                  <a:pt x="132551" y="295809"/>
                </a:cubicBezTo>
                <a:lnTo>
                  <a:pt x="132551" y="267788"/>
                </a:lnTo>
                <a:cubicBezTo>
                  <a:pt x="132551" y="244797"/>
                  <a:pt x="113852" y="226097"/>
                  <a:pt x="90861" y="226097"/>
                </a:cubicBezTo>
                <a:close/>
                <a:moveTo>
                  <a:pt x="301488" y="226089"/>
                </a:moveTo>
                <a:cubicBezTo>
                  <a:pt x="278497" y="226089"/>
                  <a:pt x="259797" y="244789"/>
                  <a:pt x="259797" y="267780"/>
                </a:cubicBezTo>
                <a:lnTo>
                  <a:pt x="259797" y="294738"/>
                </a:lnTo>
                <a:cubicBezTo>
                  <a:pt x="259797" y="317737"/>
                  <a:pt x="278002" y="336907"/>
                  <a:pt x="300385" y="337483"/>
                </a:cubicBezTo>
                <a:cubicBezTo>
                  <a:pt x="311742" y="337784"/>
                  <a:pt x="322459" y="333581"/>
                  <a:pt x="330580" y="325671"/>
                </a:cubicBezTo>
                <a:cubicBezTo>
                  <a:pt x="338709" y="317754"/>
                  <a:pt x="343179" y="307150"/>
                  <a:pt x="343179" y="295809"/>
                </a:cubicBezTo>
                <a:lnTo>
                  <a:pt x="343179" y="267788"/>
                </a:lnTo>
                <a:lnTo>
                  <a:pt x="343179" y="267780"/>
                </a:lnTo>
                <a:cubicBezTo>
                  <a:pt x="343179" y="244789"/>
                  <a:pt x="324479" y="226089"/>
                  <a:pt x="301488" y="226089"/>
                </a:cubicBezTo>
                <a:close/>
                <a:moveTo>
                  <a:pt x="162170" y="162876"/>
                </a:moveTo>
                <a:lnTo>
                  <a:pt x="230146" y="162876"/>
                </a:lnTo>
                <a:cubicBezTo>
                  <a:pt x="260503" y="162876"/>
                  <a:pt x="285385" y="186800"/>
                  <a:pt x="286934" y="216784"/>
                </a:cubicBezTo>
                <a:cubicBezTo>
                  <a:pt x="291558" y="215462"/>
                  <a:pt x="296434" y="214740"/>
                  <a:pt x="301472" y="214740"/>
                </a:cubicBezTo>
                <a:cubicBezTo>
                  <a:pt x="330726" y="214740"/>
                  <a:pt x="354520" y="238534"/>
                  <a:pt x="354520" y="267788"/>
                </a:cubicBezTo>
                <a:lnTo>
                  <a:pt x="354520" y="295809"/>
                </a:lnTo>
                <a:cubicBezTo>
                  <a:pt x="354520" y="310233"/>
                  <a:pt x="348833" y="323724"/>
                  <a:pt x="338498" y="333800"/>
                </a:cubicBezTo>
                <a:cubicBezTo>
                  <a:pt x="328503" y="343543"/>
                  <a:pt x="315417" y="348857"/>
                  <a:pt x="301496" y="348857"/>
                </a:cubicBezTo>
                <a:cubicBezTo>
                  <a:pt x="301026" y="348857"/>
                  <a:pt x="300555" y="348849"/>
                  <a:pt x="300085" y="348841"/>
                </a:cubicBezTo>
                <a:cubicBezTo>
                  <a:pt x="271601" y="348111"/>
                  <a:pt x="248432" y="323838"/>
                  <a:pt x="248432" y="294746"/>
                </a:cubicBezTo>
                <a:lnTo>
                  <a:pt x="248432" y="267788"/>
                </a:lnTo>
                <a:cubicBezTo>
                  <a:pt x="248432" y="247912"/>
                  <a:pt x="259440" y="230559"/>
                  <a:pt x="275666" y="221473"/>
                </a:cubicBezTo>
                <a:lnTo>
                  <a:pt x="275666" y="219745"/>
                </a:lnTo>
                <a:cubicBezTo>
                  <a:pt x="275666" y="194653"/>
                  <a:pt x="255246" y="174234"/>
                  <a:pt x="230154" y="174234"/>
                </a:cubicBezTo>
                <a:lnTo>
                  <a:pt x="162178" y="174234"/>
                </a:lnTo>
                <a:cubicBezTo>
                  <a:pt x="137086" y="174234"/>
                  <a:pt x="116667" y="194653"/>
                  <a:pt x="116667" y="219745"/>
                </a:cubicBezTo>
                <a:lnTo>
                  <a:pt x="116667" y="221473"/>
                </a:lnTo>
                <a:cubicBezTo>
                  <a:pt x="132900" y="230551"/>
                  <a:pt x="143901" y="247904"/>
                  <a:pt x="143901" y="267788"/>
                </a:cubicBezTo>
                <a:lnTo>
                  <a:pt x="143901" y="295809"/>
                </a:lnTo>
                <a:cubicBezTo>
                  <a:pt x="143901" y="310233"/>
                  <a:pt x="138206" y="323724"/>
                  <a:pt x="127870" y="333800"/>
                </a:cubicBezTo>
                <a:cubicBezTo>
                  <a:pt x="117876" y="343543"/>
                  <a:pt x="104782" y="348857"/>
                  <a:pt x="90869" y="348857"/>
                </a:cubicBezTo>
                <a:cubicBezTo>
                  <a:pt x="90398" y="348857"/>
                  <a:pt x="89928" y="348849"/>
                  <a:pt x="89457" y="348841"/>
                </a:cubicBezTo>
                <a:lnTo>
                  <a:pt x="89449" y="348841"/>
                </a:lnTo>
                <a:cubicBezTo>
                  <a:pt x="60966" y="348111"/>
                  <a:pt x="37796" y="323838"/>
                  <a:pt x="37796" y="294746"/>
                </a:cubicBezTo>
                <a:lnTo>
                  <a:pt x="37796" y="267788"/>
                </a:lnTo>
                <a:cubicBezTo>
                  <a:pt x="37796" y="238534"/>
                  <a:pt x="61590" y="214740"/>
                  <a:pt x="90844" y="214740"/>
                </a:cubicBezTo>
                <a:cubicBezTo>
                  <a:pt x="95882" y="214740"/>
                  <a:pt x="100758" y="215462"/>
                  <a:pt x="105382" y="216784"/>
                </a:cubicBezTo>
                <a:cubicBezTo>
                  <a:pt x="106923" y="186800"/>
                  <a:pt x="131805" y="162876"/>
                  <a:pt x="162170" y="162876"/>
                </a:cubicBezTo>
                <a:close/>
                <a:moveTo>
                  <a:pt x="196178" y="11358"/>
                </a:moveTo>
                <a:cubicBezTo>
                  <a:pt x="173187" y="11358"/>
                  <a:pt x="154488" y="30057"/>
                  <a:pt x="154488" y="53048"/>
                </a:cubicBezTo>
                <a:lnTo>
                  <a:pt x="154488" y="80006"/>
                </a:lnTo>
                <a:cubicBezTo>
                  <a:pt x="154488" y="102998"/>
                  <a:pt x="172692" y="122176"/>
                  <a:pt x="195075" y="122752"/>
                </a:cubicBezTo>
                <a:cubicBezTo>
                  <a:pt x="206425" y="123036"/>
                  <a:pt x="217150" y="118841"/>
                  <a:pt x="225270" y="110932"/>
                </a:cubicBezTo>
                <a:cubicBezTo>
                  <a:pt x="233399" y="103014"/>
                  <a:pt x="237869" y="92411"/>
                  <a:pt x="237869" y="81069"/>
                </a:cubicBezTo>
                <a:lnTo>
                  <a:pt x="237869" y="53048"/>
                </a:lnTo>
                <a:cubicBezTo>
                  <a:pt x="237869" y="30057"/>
                  <a:pt x="219170" y="11358"/>
                  <a:pt x="196178" y="11358"/>
                </a:cubicBezTo>
                <a:close/>
                <a:moveTo>
                  <a:pt x="196170" y="0"/>
                </a:moveTo>
                <a:cubicBezTo>
                  <a:pt x="225424" y="0"/>
                  <a:pt x="249219" y="23794"/>
                  <a:pt x="249211" y="53048"/>
                </a:cubicBezTo>
                <a:lnTo>
                  <a:pt x="249211" y="81069"/>
                </a:lnTo>
                <a:cubicBezTo>
                  <a:pt x="249211" y="95493"/>
                  <a:pt x="243524" y="108985"/>
                  <a:pt x="233188" y="119060"/>
                </a:cubicBezTo>
                <a:cubicBezTo>
                  <a:pt x="223202" y="128804"/>
                  <a:pt x="210100" y="134117"/>
                  <a:pt x="196187" y="134117"/>
                </a:cubicBezTo>
                <a:cubicBezTo>
                  <a:pt x="195716" y="134117"/>
                  <a:pt x="195245" y="134117"/>
                  <a:pt x="194775" y="134101"/>
                </a:cubicBezTo>
                <a:cubicBezTo>
                  <a:pt x="166292" y="133371"/>
                  <a:pt x="143122" y="109098"/>
                  <a:pt x="143122" y="80006"/>
                </a:cubicBezTo>
                <a:lnTo>
                  <a:pt x="143122" y="53048"/>
                </a:lnTo>
                <a:cubicBezTo>
                  <a:pt x="143122" y="23794"/>
                  <a:pt x="166916" y="0"/>
                  <a:pt x="196170" y="0"/>
                </a:cubicBezTo>
                <a:close/>
              </a:path>
            </a:pathLst>
          </a:custGeom>
          <a:solidFill>
            <a:schemeClr val="bg1"/>
          </a:solidFill>
          <a:ln w="807" cap="flat">
            <a:noFill/>
            <a:prstDash val="solid"/>
            <a:miter/>
          </a:ln>
        </p:spPr>
        <p:txBody>
          <a:bodyPr rtlCol="0" anchor="ctr"/>
          <a:lstStyle/>
          <a:p>
            <a:endParaRPr lang="en-GB" noProof="0" dirty="0"/>
          </a:p>
        </p:txBody>
      </p:sp>
      <p:sp>
        <p:nvSpPr>
          <p:cNvPr id="46" name="Free-form: Shape 45">
            <a:extLst>
              <a:ext uri="{FF2B5EF4-FFF2-40B4-BE49-F238E27FC236}">
                <a16:creationId xmlns:a16="http://schemas.microsoft.com/office/drawing/2014/main" id="{D9117E17-B086-4E39-C625-A6554826F1C0}"/>
              </a:ext>
            </a:extLst>
          </p:cNvPr>
          <p:cNvSpPr/>
          <p:nvPr/>
        </p:nvSpPr>
        <p:spPr>
          <a:xfrm>
            <a:off x="6930105" y="1888581"/>
            <a:ext cx="178600" cy="494515"/>
          </a:xfrm>
          <a:custGeom>
            <a:avLst/>
            <a:gdLst>
              <a:gd name="connsiteX0" fmla="*/ 76055 w 177243"/>
              <a:gd name="connsiteY0" fmla="*/ 408402 h 490761"/>
              <a:gd name="connsiteX1" fmla="*/ 102737 w 177243"/>
              <a:gd name="connsiteY1" fmla="*/ 408402 h 490761"/>
              <a:gd name="connsiteX2" fmla="*/ 96596 w 177243"/>
              <a:gd name="connsiteY2" fmla="*/ 449938 h 490761"/>
              <a:gd name="connsiteX3" fmla="*/ 89400 w 177243"/>
              <a:gd name="connsiteY3" fmla="*/ 455317 h 490761"/>
              <a:gd name="connsiteX4" fmla="*/ 89392 w 177243"/>
              <a:gd name="connsiteY4" fmla="*/ 455317 h 490761"/>
              <a:gd name="connsiteX5" fmla="*/ 82196 w 177243"/>
              <a:gd name="connsiteY5" fmla="*/ 449938 h 490761"/>
              <a:gd name="connsiteX6" fmla="*/ 35136 w 177243"/>
              <a:gd name="connsiteY6" fmla="*/ 86488 h 490761"/>
              <a:gd name="connsiteX7" fmla="*/ 35136 w 177243"/>
              <a:gd name="connsiteY7" fmla="*/ 294705 h 490761"/>
              <a:gd name="connsiteX8" fmla="*/ 64203 w 177243"/>
              <a:gd name="connsiteY8" fmla="*/ 458928 h 490761"/>
              <a:gd name="connsiteX9" fmla="*/ 88614 w 177243"/>
              <a:gd name="connsiteY9" fmla="*/ 479396 h 490761"/>
              <a:gd name="connsiteX10" fmla="*/ 113024 w 177243"/>
              <a:gd name="connsiteY10" fmla="*/ 458928 h 490761"/>
              <a:gd name="connsiteX11" fmla="*/ 142092 w 177243"/>
              <a:gd name="connsiteY11" fmla="*/ 294705 h 490761"/>
              <a:gd name="connsiteX12" fmla="*/ 142092 w 177243"/>
              <a:gd name="connsiteY12" fmla="*/ 86488 h 490761"/>
              <a:gd name="connsiteX13" fmla="*/ 11358 w 177243"/>
              <a:gd name="connsiteY13" fmla="*/ 11358 h 490761"/>
              <a:gd name="connsiteX14" fmla="*/ 11358 w 177243"/>
              <a:gd name="connsiteY14" fmla="*/ 75130 h 490761"/>
              <a:gd name="connsiteX15" fmla="*/ 165878 w 177243"/>
              <a:gd name="connsiteY15" fmla="*/ 75130 h 490761"/>
              <a:gd name="connsiteX16" fmla="*/ 165878 w 177243"/>
              <a:gd name="connsiteY16" fmla="*/ 11358 h 490761"/>
              <a:gd name="connsiteX17" fmla="*/ 5679 w 177243"/>
              <a:gd name="connsiteY17" fmla="*/ 0 h 490761"/>
              <a:gd name="connsiteX18" fmla="*/ 171557 w 177243"/>
              <a:gd name="connsiteY18" fmla="*/ 0 h 490761"/>
              <a:gd name="connsiteX19" fmla="*/ 171565 w 177243"/>
              <a:gd name="connsiteY19" fmla="*/ 0 h 490761"/>
              <a:gd name="connsiteX20" fmla="*/ 177243 w 177243"/>
              <a:gd name="connsiteY20" fmla="*/ 5679 h 490761"/>
              <a:gd name="connsiteX21" fmla="*/ 177243 w 177243"/>
              <a:gd name="connsiteY21" fmla="*/ 80809 h 490761"/>
              <a:gd name="connsiteX22" fmla="*/ 171565 w 177243"/>
              <a:gd name="connsiteY22" fmla="*/ 86488 h 490761"/>
              <a:gd name="connsiteX23" fmla="*/ 153457 w 177243"/>
              <a:gd name="connsiteY23" fmla="*/ 86488 h 490761"/>
              <a:gd name="connsiteX24" fmla="*/ 153457 w 177243"/>
              <a:gd name="connsiteY24" fmla="*/ 295703 h 490761"/>
              <a:gd name="connsiteX25" fmla="*/ 153368 w 177243"/>
              <a:gd name="connsiteY25" fmla="*/ 296198 h 490761"/>
              <a:gd name="connsiteX26" fmla="*/ 124220 w 177243"/>
              <a:gd name="connsiteY26" fmla="*/ 460915 h 490761"/>
              <a:gd name="connsiteX27" fmla="*/ 88622 w 177243"/>
              <a:gd name="connsiteY27" fmla="*/ 490761 h 490761"/>
              <a:gd name="connsiteX28" fmla="*/ 53024 w 177243"/>
              <a:gd name="connsiteY28" fmla="*/ 460915 h 490761"/>
              <a:gd name="connsiteX29" fmla="*/ 23786 w 177243"/>
              <a:gd name="connsiteY29" fmla="*/ 295711 h 490761"/>
              <a:gd name="connsiteX30" fmla="*/ 23786 w 177243"/>
              <a:gd name="connsiteY30" fmla="*/ 86488 h 490761"/>
              <a:gd name="connsiteX31" fmla="*/ 5679 w 177243"/>
              <a:gd name="connsiteY31" fmla="*/ 86488 h 490761"/>
              <a:gd name="connsiteX32" fmla="*/ 0 w 177243"/>
              <a:gd name="connsiteY32" fmla="*/ 80809 h 490761"/>
              <a:gd name="connsiteX33" fmla="*/ 0 w 177243"/>
              <a:gd name="connsiteY33" fmla="*/ 5679 h 490761"/>
              <a:gd name="connsiteX34" fmla="*/ 5679 w 177243"/>
              <a:gd name="connsiteY34" fmla="*/ 0 h 49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77243" h="490761">
                <a:moveTo>
                  <a:pt x="76055" y="408402"/>
                </a:moveTo>
                <a:lnTo>
                  <a:pt x="102737" y="408402"/>
                </a:lnTo>
                <a:lnTo>
                  <a:pt x="96596" y="449938"/>
                </a:lnTo>
                <a:cubicBezTo>
                  <a:pt x="96596" y="449938"/>
                  <a:pt x="96393" y="455317"/>
                  <a:pt x="89400" y="455317"/>
                </a:cubicBezTo>
                <a:lnTo>
                  <a:pt x="89392" y="455317"/>
                </a:lnTo>
                <a:cubicBezTo>
                  <a:pt x="82407" y="455317"/>
                  <a:pt x="82196" y="449938"/>
                  <a:pt x="82196" y="449938"/>
                </a:cubicBezTo>
                <a:close/>
                <a:moveTo>
                  <a:pt x="35136" y="86488"/>
                </a:moveTo>
                <a:lnTo>
                  <a:pt x="35136" y="294705"/>
                </a:lnTo>
                <a:lnTo>
                  <a:pt x="64203" y="458928"/>
                </a:lnTo>
                <a:cubicBezTo>
                  <a:pt x="66304" y="470788"/>
                  <a:pt x="76566" y="479396"/>
                  <a:pt x="88614" y="479396"/>
                </a:cubicBezTo>
                <a:cubicBezTo>
                  <a:pt x="100661" y="479396"/>
                  <a:pt x="110923" y="470788"/>
                  <a:pt x="113024" y="458928"/>
                </a:cubicBezTo>
                <a:lnTo>
                  <a:pt x="142092" y="294705"/>
                </a:lnTo>
                <a:lnTo>
                  <a:pt x="142092" y="86488"/>
                </a:lnTo>
                <a:close/>
                <a:moveTo>
                  <a:pt x="11358" y="11358"/>
                </a:moveTo>
                <a:lnTo>
                  <a:pt x="11358" y="75130"/>
                </a:lnTo>
                <a:lnTo>
                  <a:pt x="165878" y="75130"/>
                </a:lnTo>
                <a:lnTo>
                  <a:pt x="165878" y="11358"/>
                </a:lnTo>
                <a:close/>
                <a:moveTo>
                  <a:pt x="5679" y="0"/>
                </a:moveTo>
                <a:lnTo>
                  <a:pt x="171557" y="0"/>
                </a:lnTo>
                <a:lnTo>
                  <a:pt x="171565" y="0"/>
                </a:lnTo>
                <a:cubicBezTo>
                  <a:pt x="174704" y="0"/>
                  <a:pt x="177243" y="2539"/>
                  <a:pt x="177243" y="5679"/>
                </a:cubicBezTo>
                <a:lnTo>
                  <a:pt x="177243" y="80809"/>
                </a:lnTo>
                <a:cubicBezTo>
                  <a:pt x="177243" y="83949"/>
                  <a:pt x="174704" y="86488"/>
                  <a:pt x="171565" y="86488"/>
                </a:cubicBezTo>
                <a:lnTo>
                  <a:pt x="153457" y="86488"/>
                </a:lnTo>
                <a:lnTo>
                  <a:pt x="153457" y="295703"/>
                </a:lnTo>
                <a:lnTo>
                  <a:pt x="153368" y="296198"/>
                </a:lnTo>
                <a:lnTo>
                  <a:pt x="124220" y="460915"/>
                </a:lnTo>
                <a:cubicBezTo>
                  <a:pt x="121161" y="478211"/>
                  <a:pt x="106185" y="490761"/>
                  <a:pt x="88622" y="490761"/>
                </a:cubicBezTo>
                <a:cubicBezTo>
                  <a:pt x="71058" y="490761"/>
                  <a:pt x="56082" y="478211"/>
                  <a:pt x="53024" y="460915"/>
                </a:cubicBezTo>
                <a:lnTo>
                  <a:pt x="23786" y="295711"/>
                </a:lnTo>
                <a:lnTo>
                  <a:pt x="23786" y="86488"/>
                </a:lnTo>
                <a:lnTo>
                  <a:pt x="5679" y="86488"/>
                </a:lnTo>
                <a:cubicBezTo>
                  <a:pt x="2539" y="86488"/>
                  <a:pt x="0" y="83949"/>
                  <a:pt x="0" y="80809"/>
                </a:cubicBezTo>
                <a:lnTo>
                  <a:pt x="0" y="5679"/>
                </a:lnTo>
                <a:cubicBezTo>
                  <a:pt x="0" y="2539"/>
                  <a:pt x="2539" y="0"/>
                  <a:pt x="5679" y="0"/>
                </a:cubicBezTo>
                <a:close/>
              </a:path>
            </a:pathLst>
          </a:custGeom>
          <a:solidFill>
            <a:schemeClr val="bg1"/>
          </a:solidFill>
          <a:ln w="786" cap="flat">
            <a:noFill/>
            <a:prstDash val="solid"/>
            <a:miter/>
          </a:ln>
        </p:spPr>
        <p:txBody>
          <a:bodyPr rtlCol="0" anchor="ctr"/>
          <a:lstStyle/>
          <a:p>
            <a:endParaRPr lang="en-GB" noProof="0" dirty="0"/>
          </a:p>
        </p:txBody>
      </p:sp>
      <p:sp>
        <p:nvSpPr>
          <p:cNvPr id="47" name="Graphic 157">
            <a:extLst>
              <a:ext uri="{FF2B5EF4-FFF2-40B4-BE49-F238E27FC236}">
                <a16:creationId xmlns:a16="http://schemas.microsoft.com/office/drawing/2014/main" id="{30AB0732-9D7E-EE13-7E1D-58B3F445E551}"/>
              </a:ext>
            </a:extLst>
          </p:cNvPr>
          <p:cNvSpPr/>
          <p:nvPr/>
        </p:nvSpPr>
        <p:spPr>
          <a:xfrm>
            <a:off x="2991248" y="1895058"/>
            <a:ext cx="541128" cy="481561"/>
          </a:xfrm>
          <a:custGeom>
            <a:avLst/>
            <a:gdLst>
              <a:gd name="connsiteX0" fmla="*/ 555843 w 561521"/>
              <a:gd name="connsiteY0" fmla="*/ 0 h 499711"/>
              <a:gd name="connsiteX1" fmla="*/ 477865 w 561521"/>
              <a:gd name="connsiteY1" fmla="*/ 0 h 499711"/>
              <a:gd name="connsiteX2" fmla="*/ 334474 w 561521"/>
              <a:gd name="connsiteY2" fmla="*/ 59392 h 499711"/>
              <a:gd name="connsiteX3" fmla="*/ 275082 w 561521"/>
              <a:gd name="connsiteY3" fmla="*/ 202782 h 499711"/>
              <a:gd name="connsiteX4" fmla="*/ 275082 w 561521"/>
              <a:gd name="connsiteY4" fmla="*/ 219340 h 499711"/>
              <a:gd name="connsiteX5" fmla="*/ 227047 w 561521"/>
              <a:gd name="connsiteY5" fmla="*/ 143147 h 499711"/>
              <a:gd name="connsiteX6" fmla="*/ 83657 w 561521"/>
              <a:gd name="connsiteY6" fmla="*/ 83754 h 499711"/>
              <a:gd name="connsiteX7" fmla="*/ 5679 w 561521"/>
              <a:gd name="connsiteY7" fmla="*/ 83754 h 499711"/>
              <a:gd name="connsiteX8" fmla="*/ 0 w 561521"/>
              <a:gd name="connsiteY8" fmla="*/ 89433 h 499711"/>
              <a:gd name="connsiteX9" fmla="*/ 0 w 561521"/>
              <a:gd name="connsiteY9" fmla="*/ 167412 h 499711"/>
              <a:gd name="connsiteX10" fmla="*/ 59392 w 561521"/>
              <a:gd name="connsiteY10" fmla="*/ 310802 h 499711"/>
              <a:gd name="connsiteX11" fmla="*/ 202783 w 561521"/>
              <a:gd name="connsiteY11" fmla="*/ 370194 h 499711"/>
              <a:gd name="connsiteX12" fmla="*/ 275082 w 561521"/>
              <a:gd name="connsiteY12" fmla="*/ 370194 h 499711"/>
              <a:gd name="connsiteX13" fmla="*/ 275082 w 561521"/>
              <a:gd name="connsiteY13" fmla="*/ 499712 h 499711"/>
              <a:gd name="connsiteX14" fmla="*/ 286440 w 561521"/>
              <a:gd name="connsiteY14" fmla="*/ 499712 h 499711"/>
              <a:gd name="connsiteX15" fmla="*/ 286440 w 561521"/>
              <a:gd name="connsiteY15" fmla="*/ 286537 h 499711"/>
              <a:gd name="connsiteX16" fmla="*/ 286440 w 561521"/>
              <a:gd name="connsiteY16" fmla="*/ 286440 h 499711"/>
              <a:gd name="connsiteX17" fmla="*/ 358739 w 561521"/>
              <a:gd name="connsiteY17" fmla="*/ 286440 h 499711"/>
              <a:gd name="connsiteX18" fmla="*/ 502129 w 561521"/>
              <a:gd name="connsiteY18" fmla="*/ 227047 h 499711"/>
              <a:gd name="connsiteX19" fmla="*/ 561522 w 561521"/>
              <a:gd name="connsiteY19" fmla="*/ 83657 h 499711"/>
              <a:gd name="connsiteX20" fmla="*/ 561522 w 561521"/>
              <a:gd name="connsiteY20" fmla="*/ 5679 h 499711"/>
              <a:gd name="connsiteX21" fmla="*/ 555843 w 561521"/>
              <a:gd name="connsiteY21" fmla="*/ 0 h 499711"/>
              <a:gd name="connsiteX22" fmla="*/ 275082 w 561521"/>
              <a:gd name="connsiteY22" fmla="*/ 350805 h 499711"/>
              <a:gd name="connsiteX23" fmla="*/ 131116 w 561521"/>
              <a:gd name="connsiteY23" fmla="*/ 206839 h 499711"/>
              <a:gd name="connsiteX24" fmla="*/ 123084 w 561521"/>
              <a:gd name="connsiteY24" fmla="*/ 214870 h 499711"/>
              <a:gd name="connsiteX25" fmla="*/ 183296 w 561521"/>
              <a:gd name="connsiteY25" fmla="*/ 275082 h 499711"/>
              <a:gd name="connsiteX26" fmla="*/ 123376 w 561521"/>
              <a:gd name="connsiteY26" fmla="*/ 275082 h 499711"/>
              <a:gd name="connsiteX27" fmla="*/ 123376 w 561521"/>
              <a:gd name="connsiteY27" fmla="*/ 286440 h 499711"/>
              <a:gd name="connsiteX28" fmla="*/ 194654 w 561521"/>
              <a:gd name="connsiteY28" fmla="*/ 286440 h 499711"/>
              <a:gd name="connsiteX29" fmla="*/ 267051 w 561521"/>
              <a:gd name="connsiteY29" fmla="*/ 358836 h 499711"/>
              <a:gd name="connsiteX30" fmla="*/ 202783 w 561521"/>
              <a:gd name="connsiteY30" fmla="*/ 358836 h 499711"/>
              <a:gd name="connsiteX31" fmla="*/ 67424 w 561521"/>
              <a:gd name="connsiteY31" fmla="*/ 302770 h 499711"/>
              <a:gd name="connsiteX32" fmla="*/ 11358 w 561521"/>
              <a:gd name="connsiteY32" fmla="*/ 167412 h 499711"/>
              <a:gd name="connsiteX33" fmla="*/ 11358 w 561521"/>
              <a:gd name="connsiteY33" fmla="*/ 95112 h 499711"/>
              <a:gd name="connsiteX34" fmla="*/ 83657 w 561521"/>
              <a:gd name="connsiteY34" fmla="*/ 95112 h 499711"/>
              <a:gd name="connsiteX35" fmla="*/ 219016 w 561521"/>
              <a:gd name="connsiteY35" fmla="*/ 151178 h 499711"/>
              <a:gd name="connsiteX36" fmla="*/ 275082 w 561521"/>
              <a:gd name="connsiteY36" fmla="*/ 286537 h 499711"/>
              <a:gd name="connsiteX37" fmla="*/ 275082 w 561521"/>
              <a:gd name="connsiteY37" fmla="*/ 350805 h 499711"/>
              <a:gd name="connsiteX38" fmla="*/ 550164 w 561521"/>
              <a:gd name="connsiteY38" fmla="*/ 83657 h 499711"/>
              <a:gd name="connsiteX39" fmla="*/ 494098 w 561521"/>
              <a:gd name="connsiteY39" fmla="*/ 219016 h 499711"/>
              <a:gd name="connsiteX40" fmla="*/ 358739 w 561521"/>
              <a:gd name="connsiteY40" fmla="*/ 275082 h 499711"/>
              <a:gd name="connsiteX41" fmla="*/ 294471 w 561521"/>
              <a:gd name="connsiteY41" fmla="*/ 275082 h 499711"/>
              <a:gd name="connsiteX42" fmla="*/ 369772 w 561521"/>
              <a:gd name="connsiteY42" fmla="*/ 199781 h 499711"/>
              <a:gd name="connsiteX43" fmla="*/ 370008 w 561521"/>
              <a:gd name="connsiteY43" fmla="*/ 199781 h 499711"/>
              <a:gd name="connsiteX44" fmla="*/ 370008 w 561521"/>
              <a:gd name="connsiteY44" fmla="*/ 199546 h 499711"/>
              <a:gd name="connsiteX45" fmla="*/ 438437 w 561521"/>
              <a:gd name="connsiteY45" fmla="*/ 131116 h 499711"/>
              <a:gd name="connsiteX46" fmla="*/ 430406 w 561521"/>
              <a:gd name="connsiteY46" fmla="*/ 123084 h 499711"/>
              <a:gd name="connsiteX47" fmla="*/ 370008 w 561521"/>
              <a:gd name="connsiteY47" fmla="*/ 183483 h 499711"/>
              <a:gd name="connsiteX48" fmla="*/ 370008 w 561521"/>
              <a:gd name="connsiteY48" fmla="*/ 123238 h 499711"/>
              <a:gd name="connsiteX49" fmla="*/ 358650 w 561521"/>
              <a:gd name="connsiteY49" fmla="*/ 123238 h 499711"/>
              <a:gd name="connsiteX50" fmla="*/ 358650 w 561521"/>
              <a:gd name="connsiteY50" fmla="*/ 194840 h 499711"/>
              <a:gd name="connsiteX51" fmla="*/ 286440 w 561521"/>
              <a:gd name="connsiteY51" fmla="*/ 267050 h 499711"/>
              <a:gd name="connsiteX52" fmla="*/ 286440 w 561521"/>
              <a:gd name="connsiteY52" fmla="*/ 202782 h 499711"/>
              <a:gd name="connsiteX53" fmla="*/ 342506 w 561521"/>
              <a:gd name="connsiteY53" fmla="*/ 67424 h 499711"/>
              <a:gd name="connsiteX54" fmla="*/ 477865 w 561521"/>
              <a:gd name="connsiteY54" fmla="*/ 11358 h 499711"/>
              <a:gd name="connsiteX55" fmla="*/ 550164 w 561521"/>
              <a:gd name="connsiteY55" fmla="*/ 11358 h 499711"/>
              <a:gd name="connsiteX56" fmla="*/ 550164 w 561521"/>
              <a:gd name="connsiteY56" fmla="*/ 83657 h 499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61521" h="499711">
                <a:moveTo>
                  <a:pt x="555843" y="0"/>
                </a:moveTo>
                <a:lnTo>
                  <a:pt x="477865" y="0"/>
                </a:lnTo>
                <a:cubicBezTo>
                  <a:pt x="423697" y="0"/>
                  <a:pt x="372774" y="21093"/>
                  <a:pt x="334474" y="59392"/>
                </a:cubicBezTo>
                <a:cubicBezTo>
                  <a:pt x="296175" y="97692"/>
                  <a:pt x="275082" y="148615"/>
                  <a:pt x="275082" y="202782"/>
                </a:cubicBezTo>
                <a:lnTo>
                  <a:pt x="275082" y="219340"/>
                </a:lnTo>
                <a:cubicBezTo>
                  <a:pt x="265152" y="190995"/>
                  <a:pt x="248911" y="165010"/>
                  <a:pt x="227047" y="143147"/>
                </a:cubicBezTo>
                <a:cubicBezTo>
                  <a:pt x="188748" y="104847"/>
                  <a:pt x="137825" y="83754"/>
                  <a:pt x="83657" y="83754"/>
                </a:cubicBezTo>
                <a:lnTo>
                  <a:pt x="5679" y="83754"/>
                </a:lnTo>
                <a:cubicBezTo>
                  <a:pt x="2539" y="83754"/>
                  <a:pt x="0" y="86294"/>
                  <a:pt x="0" y="89433"/>
                </a:cubicBezTo>
                <a:lnTo>
                  <a:pt x="0" y="167412"/>
                </a:lnTo>
                <a:cubicBezTo>
                  <a:pt x="0" y="221579"/>
                  <a:pt x="21093" y="272502"/>
                  <a:pt x="59392" y="310802"/>
                </a:cubicBezTo>
                <a:cubicBezTo>
                  <a:pt x="97692" y="349101"/>
                  <a:pt x="148615" y="370194"/>
                  <a:pt x="202783" y="370194"/>
                </a:cubicBezTo>
                <a:lnTo>
                  <a:pt x="275082" y="370194"/>
                </a:lnTo>
                <a:lnTo>
                  <a:pt x="275082" y="499712"/>
                </a:lnTo>
                <a:lnTo>
                  <a:pt x="286440" y="499712"/>
                </a:lnTo>
                <a:lnTo>
                  <a:pt x="286440" y="286537"/>
                </a:lnTo>
                <a:cubicBezTo>
                  <a:pt x="286440" y="286537"/>
                  <a:pt x="286440" y="286472"/>
                  <a:pt x="286440" y="286440"/>
                </a:cubicBezTo>
                <a:lnTo>
                  <a:pt x="358739" y="286440"/>
                </a:lnTo>
                <a:cubicBezTo>
                  <a:pt x="412907" y="286440"/>
                  <a:pt x="463830" y="265347"/>
                  <a:pt x="502129" y="227047"/>
                </a:cubicBezTo>
                <a:cubicBezTo>
                  <a:pt x="540429" y="188748"/>
                  <a:pt x="561522" y="137825"/>
                  <a:pt x="561522" y="83657"/>
                </a:cubicBezTo>
                <a:lnTo>
                  <a:pt x="561522" y="5679"/>
                </a:lnTo>
                <a:cubicBezTo>
                  <a:pt x="561522" y="2539"/>
                  <a:pt x="558983" y="0"/>
                  <a:pt x="555843" y="0"/>
                </a:cubicBezTo>
                <a:close/>
                <a:moveTo>
                  <a:pt x="275082" y="350805"/>
                </a:moveTo>
                <a:lnTo>
                  <a:pt x="131116" y="206839"/>
                </a:lnTo>
                <a:lnTo>
                  <a:pt x="123084" y="214870"/>
                </a:lnTo>
                <a:lnTo>
                  <a:pt x="183296" y="275082"/>
                </a:lnTo>
                <a:lnTo>
                  <a:pt x="123376" y="275082"/>
                </a:lnTo>
                <a:lnTo>
                  <a:pt x="123376" y="286440"/>
                </a:lnTo>
                <a:lnTo>
                  <a:pt x="194654" y="286440"/>
                </a:lnTo>
                <a:lnTo>
                  <a:pt x="267051" y="358836"/>
                </a:lnTo>
                <a:lnTo>
                  <a:pt x="202783" y="358836"/>
                </a:lnTo>
                <a:cubicBezTo>
                  <a:pt x="151649" y="358836"/>
                  <a:pt x="103582" y="338928"/>
                  <a:pt x="67424" y="302770"/>
                </a:cubicBezTo>
                <a:cubicBezTo>
                  <a:pt x="31266" y="266612"/>
                  <a:pt x="11358" y="218545"/>
                  <a:pt x="11358" y="167412"/>
                </a:cubicBezTo>
                <a:lnTo>
                  <a:pt x="11358" y="95112"/>
                </a:lnTo>
                <a:lnTo>
                  <a:pt x="83657" y="95112"/>
                </a:lnTo>
                <a:cubicBezTo>
                  <a:pt x="134791" y="95112"/>
                  <a:pt x="182858" y="115020"/>
                  <a:pt x="219016" y="151178"/>
                </a:cubicBezTo>
                <a:cubicBezTo>
                  <a:pt x="255174" y="187336"/>
                  <a:pt x="275082" y="235403"/>
                  <a:pt x="275082" y="286537"/>
                </a:cubicBezTo>
                <a:lnTo>
                  <a:pt x="275082" y="350805"/>
                </a:lnTo>
                <a:close/>
                <a:moveTo>
                  <a:pt x="550164" y="83657"/>
                </a:moveTo>
                <a:cubicBezTo>
                  <a:pt x="550164" y="134791"/>
                  <a:pt x="530256" y="182858"/>
                  <a:pt x="494098" y="219016"/>
                </a:cubicBezTo>
                <a:cubicBezTo>
                  <a:pt x="457940" y="255174"/>
                  <a:pt x="409873" y="275082"/>
                  <a:pt x="358739" y="275082"/>
                </a:cubicBezTo>
                <a:lnTo>
                  <a:pt x="294471" y="275082"/>
                </a:lnTo>
                <a:lnTo>
                  <a:pt x="369772" y="199781"/>
                </a:lnTo>
                <a:lnTo>
                  <a:pt x="370008" y="199781"/>
                </a:lnTo>
                <a:lnTo>
                  <a:pt x="370008" y="199546"/>
                </a:lnTo>
                <a:lnTo>
                  <a:pt x="438437" y="131116"/>
                </a:lnTo>
                <a:lnTo>
                  <a:pt x="430406" y="123084"/>
                </a:lnTo>
                <a:lnTo>
                  <a:pt x="370008" y="183483"/>
                </a:lnTo>
                <a:lnTo>
                  <a:pt x="370008" y="123238"/>
                </a:lnTo>
                <a:lnTo>
                  <a:pt x="358650" y="123238"/>
                </a:lnTo>
                <a:lnTo>
                  <a:pt x="358650" y="194840"/>
                </a:lnTo>
                <a:lnTo>
                  <a:pt x="286440" y="267050"/>
                </a:lnTo>
                <a:lnTo>
                  <a:pt x="286440" y="202782"/>
                </a:lnTo>
                <a:cubicBezTo>
                  <a:pt x="286440" y="151649"/>
                  <a:pt x="306348" y="103582"/>
                  <a:pt x="342506" y="67424"/>
                </a:cubicBezTo>
                <a:cubicBezTo>
                  <a:pt x="378664" y="31266"/>
                  <a:pt x="426731" y="11358"/>
                  <a:pt x="477865" y="11358"/>
                </a:cubicBezTo>
                <a:lnTo>
                  <a:pt x="550164" y="11358"/>
                </a:lnTo>
                <a:lnTo>
                  <a:pt x="550164" y="83657"/>
                </a:lnTo>
                <a:close/>
              </a:path>
            </a:pathLst>
          </a:custGeom>
          <a:solidFill>
            <a:schemeClr val="bg1"/>
          </a:solidFill>
          <a:ln w="798" cap="flat">
            <a:noFill/>
            <a:prstDash val="solid"/>
            <a:miter/>
          </a:ln>
        </p:spPr>
        <p:txBody>
          <a:bodyPr rtlCol="0" anchor="ctr"/>
          <a:lstStyle/>
          <a:p>
            <a:endParaRPr lang="en-GB" noProof="0" dirty="0"/>
          </a:p>
        </p:txBody>
      </p:sp>
      <p:sp>
        <p:nvSpPr>
          <p:cNvPr id="48" name="Free-form: Shape 47">
            <a:extLst>
              <a:ext uri="{FF2B5EF4-FFF2-40B4-BE49-F238E27FC236}">
                <a16:creationId xmlns:a16="http://schemas.microsoft.com/office/drawing/2014/main" id="{6DA3DC57-F25B-0FAE-F6BF-4FB5CEAAE7FC}"/>
              </a:ext>
            </a:extLst>
          </p:cNvPr>
          <p:cNvSpPr/>
          <p:nvPr/>
        </p:nvSpPr>
        <p:spPr>
          <a:xfrm>
            <a:off x="1161472" y="1886477"/>
            <a:ext cx="443088" cy="498722"/>
          </a:xfrm>
          <a:custGeom>
            <a:avLst/>
            <a:gdLst>
              <a:gd name="connsiteX0" fmla="*/ 51417 w 463511"/>
              <a:gd name="connsiteY0" fmla="*/ 358231 h 521713"/>
              <a:gd name="connsiteX1" fmla="*/ 63102 w 463511"/>
              <a:gd name="connsiteY1" fmla="*/ 364975 h 521713"/>
              <a:gd name="connsiteX2" fmla="*/ 23371 w 463511"/>
              <a:gd name="connsiteY2" fmla="*/ 387913 h 521713"/>
              <a:gd name="connsiteX3" fmla="*/ 231751 w 463511"/>
              <a:gd name="connsiteY3" fmla="*/ 508224 h 521713"/>
              <a:gd name="connsiteX4" fmla="*/ 440131 w 463511"/>
              <a:gd name="connsiteY4" fmla="*/ 387913 h 521713"/>
              <a:gd name="connsiteX5" fmla="*/ 400408 w 463511"/>
              <a:gd name="connsiteY5" fmla="*/ 364975 h 521713"/>
              <a:gd name="connsiteX6" fmla="*/ 412094 w 463511"/>
              <a:gd name="connsiteY6" fmla="*/ 358231 h 521713"/>
              <a:gd name="connsiteX7" fmla="*/ 463502 w 463511"/>
              <a:gd name="connsiteY7" fmla="*/ 387913 h 521713"/>
              <a:gd name="connsiteX8" fmla="*/ 231751 w 463511"/>
              <a:gd name="connsiteY8" fmla="*/ 521713 h 521713"/>
              <a:gd name="connsiteX9" fmla="*/ 0 w 463511"/>
              <a:gd name="connsiteY9" fmla="*/ 387913 h 521713"/>
              <a:gd name="connsiteX10" fmla="*/ 51492 w 463511"/>
              <a:gd name="connsiteY10" fmla="*/ 273485 h 521713"/>
              <a:gd name="connsiteX11" fmla="*/ 63178 w 463511"/>
              <a:gd name="connsiteY11" fmla="*/ 280229 h 521713"/>
              <a:gd name="connsiteX12" fmla="*/ 23371 w 463511"/>
              <a:gd name="connsiteY12" fmla="*/ 303208 h 521713"/>
              <a:gd name="connsiteX13" fmla="*/ 231751 w 463511"/>
              <a:gd name="connsiteY13" fmla="*/ 423520 h 521713"/>
              <a:gd name="connsiteX14" fmla="*/ 440131 w 463511"/>
              <a:gd name="connsiteY14" fmla="*/ 303208 h 521713"/>
              <a:gd name="connsiteX15" fmla="*/ 400333 w 463511"/>
              <a:gd name="connsiteY15" fmla="*/ 280229 h 521713"/>
              <a:gd name="connsiteX16" fmla="*/ 412019 w 463511"/>
              <a:gd name="connsiteY16" fmla="*/ 273485 h 521713"/>
              <a:gd name="connsiteX17" fmla="*/ 463502 w 463511"/>
              <a:gd name="connsiteY17" fmla="*/ 303208 h 521713"/>
              <a:gd name="connsiteX18" fmla="*/ 231751 w 463511"/>
              <a:gd name="connsiteY18" fmla="*/ 437017 h 521713"/>
              <a:gd name="connsiteX19" fmla="*/ 0 w 463511"/>
              <a:gd name="connsiteY19" fmla="*/ 303208 h 521713"/>
              <a:gd name="connsiteX20" fmla="*/ 51767 w 463511"/>
              <a:gd name="connsiteY20" fmla="*/ 188622 h 521713"/>
              <a:gd name="connsiteX21" fmla="*/ 63453 w 463511"/>
              <a:gd name="connsiteY21" fmla="*/ 195366 h 521713"/>
              <a:gd name="connsiteX22" fmla="*/ 23371 w 463511"/>
              <a:gd name="connsiteY22" fmla="*/ 218504 h 521713"/>
              <a:gd name="connsiteX23" fmla="*/ 231751 w 463511"/>
              <a:gd name="connsiteY23" fmla="*/ 338816 h 521713"/>
              <a:gd name="connsiteX24" fmla="*/ 440131 w 463511"/>
              <a:gd name="connsiteY24" fmla="*/ 218504 h 521713"/>
              <a:gd name="connsiteX25" fmla="*/ 400058 w 463511"/>
              <a:gd name="connsiteY25" fmla="*/ 195366 h 521713"/>
              <a:gd name="connsiteX26" fmla="*/ 411743 w 463511"/>
              <a:gd name="connsiteY26" fmla="*/ 188622 h 521713"/>
              <a:gd name="connsiteX27" fmla="*/ 463502 w 463511"/>
              <a:gd name="connsiteY27" fmla="*/ 218504 h 521713"/>
              <a:gd name="connsiteX28" fmla="*/ 231751 w 463511"/>
              <a:gd name="connsiteY28" fmla="*/ 352304 h 521713"/>
              <a:gd name="connsiteX29" fmla="*/ 0 w 463511"/>
              <a:gd name="connsiteY29" fmla="*/ 218504 h 521713"/>
              <a:gd name="connsiteX30" fmla="*/ 231751 w 463511"/>
              <a:gd name="connsiteY30" fmla="*/ 13497 h 521713"/>
              <a:gd name="connsiteX31" fmla="*/ 23371 w 463511"/>
              <a:gd name="connsiteY31" fmla="*/ 133800 h 521713"/>
              <a:gd name="connsiteX32" fmla="*/ 231751 w 463511"/>
              <a:gd name="connsiteY32" fmla="*/ 254121 h 521713"/>
              <a:gd name="connsiteX33" fmla="*/ 440131 w 463511"/>
              <a:gd name="connsiteY33" fmla="*/ 133809 h 521713"/>
              <a:gd name="connsiteX34" fmla="*/ 231751 w 463511"/>
              <a:gd name="connsiteY34" fmla="*/ 0 h 521713"/>
              <a:gd name="connsiteX35" fmla="*/ 463511 w 463511"/>
              <a:gd name="connsiteY35" fmla="*/ 133800 h 521713"/>
              <a:gd name="connsiteX36" fmla="*/ 358891 w 463511"/>
              <a:gd name="connsiteY36" fmla="*/ 194199 h 521713"/>
              <a:gd name="connsiteX37" fmla="*/ 234673 w 463511"/>
              <a:gd name="connsiteY37" fmla="*/ 265915 h 521713"/>
              <a:gd name="connsiteX38" fmla="*/ 231751 w 463511"/>
              <a:gd name="connsiteY38" fmla="*/ 267601 h 521713"/>
              <a:gd name="connsiteX39" fmla="*/ 228830 w 463511"/>
              <a:gd name="connsiteY39" fmla="*/ 265915 h 521713"/>
              <a:gd name="connsiteX40" fmla="*/ 228838 w 463511"/>
              <a:gd name="connsiteY40" fmla="*/ 265915 h 521713"/>
              <a:gd name="connsiteX41" fmla="*/ 104620 w 463511"/>
              <a:gd name="connsiteY41" fmla="*/ 194199 h 521713"/>
              <a:gd name="connsiteX42" fmla="*/ 0 w 463511"/>
              <a:gd name="connsiteY42" fmla="*/ 133800 h 521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63511" h="521713">
                <a:moveTo>
                  <a:pt x="51417" y="358231"/>
                </a:moveTo>
                <a:lnTo>
                  <a:pt x="63102" y="364975"/>
                </a:lnTo>
                <a:lnTo>
                  <a:pt x="23371" y="387913"/>
                </a:lnTo>
                <a:lnTo>
                  <a:pt x="231751" y="508224"/>
                </a:lnTo>
                <a:lnTo>
                  <a:pt x="440131" y="387913"/>
                </a:lnTo>
                <a:lnTo>
                  <a:pt x="400408" y="364975"/>
                </a:lnTo>
                <a:lnTo>
                  <a:pt x="412094" y="358231"/>
                </a:lnTo>
                <a:lnTo>
                  <a:pt x="463502" y="387913"/>
                </a:lnTo>
                <a:lnTo>
                  <a:pt x="231751" y="521713"/>
                </a:lnTo>
                <a:lnTo>
                  <a:pt x="0" y="387913"/>
                </a:lnTo>
                <a:close/>
                <a:moveTo>
                  <a:pt x="51492" y="273485"/>
                </a:moveTo>
                <a:lnTo>
                  <a:pt x="63178" y="280229"/>
                </a:lnTo>
                <a:lnTo>
                  <a:pt x="23371" y="303208"/>
                </a:lnTo>
                <a:lnTo>
                  <a:pt x="231751" y="423520"/>
                </a:lnTo>
                <a:lnTo>
                  <a:pt x="440131" y="303208"/>
                </a:lnTo>
                <a:lnTo>
                  <a:pt x="400333" y="280229"/>
                </a:lnTo>
                <a:lnTo>
                  <a:pt x="412019" y="273485"/>
                </a:lnTo>
                <a:lnTo>
                  <a:pt x="463502" y="303208"/>
                </a:lnTo>
                <a:lnTo>
                  <a:pt x="231751" y="437017"/>
                </a:lnTo>
                <a:lnTo>
                  <a:pt x="0" y="303208"/>
                </a:lnTo>
                <a:close/>
                <a:moveTo>
                  <a:pt x="51767" y="188622"/>
                </a:moveTo>
                <a:lnTo>
                  <a:pt x="63453" y="195366"/>
                </a:lnTo>
                <a:lnTo>
                  <a:pt x="23371" y="218504"/>
                </a:lnTo>
                <a:lnTo>
                  <a:pt x="231751" y="338816"/>
                </a:lnTo>
                <a:lnTo>
                  <a:pt x="440131" y="218504"/>
                </a:lnTo>
                <a:lnTo>
                  <a:pt x="400058" y="195366"/>
                </a:lnTo>
                <a:lnTo>
                  <a:pt x="411743" y="188622"/>
                </a:lnTo>
                <a:lnTo>
                  <a:pt x="463502" y="218504"/>
                </a:lnTo>
                <a:lnTo>
                  <a:pt x="231751" y="352304"/>
                </a:lnTo>
                <a:lnTo>
                  <a:pt x="0" y="218504"/>
                </a:lnTo>
                <a:close/>
                <a:moveTo>
                  <a:pt x="231751" y="13497"/>
                </a:moveTo>
                <a:lnTo>
                  <a:pt x="23371" y="133800"/>
                </a:lnTo>
                <a:lnTo>
                  <a:pt x="231751" y="254121"/>
                </a:lnTo>
                <a:lnTo>
                  <a:pt x="440131" y="133809"/>
                </a:lnTo>
                <a:close/>
                <a:moveTo>
                  <a:pt x="231751" y="0"/>
                </a:moveTo>
                <a:lnTo>
                  <a:pt x="463511" y="133800"/>
                </a:lnTo>
                <a:lnTo>
                  <a:pt x="358891" y="194199"/>
                </a:lnTo>
                <a:lnTo>
                  <a:pt x="234673" y="265915"/>
                </a:lnTo>
                <a:lnTo>
                  <a:pt x="231751" y="267601"/>
                </a:lnTo>
                <a:lnTo>
                  <a:pt x="228830" y="265915"/>
                </a:lnTo>
                <a:lnTo>
                  <a:pt x="228838" y="265915"/>
                </a:lnTo>
                <a:lnTo>
                  <a:pt x="104620" y="194199"/>
                </a:lnTo>
                <a:lnTo>
                  <a:pt x="0" y="133800"/>
                </a:lnTo>
                <a:close/>
              </a:path>
            </a:pathLst>
          </a:custGeom>
          <a:solidFill>
            <a:schemeClr val="bg1"/>
          </a:solidFill>
          <a:ln w="824" cap="flat">
            <a:noFill/>
            <a:prstDash val="solid"/>
            <a:miter/>
          </a:ln>
        </p:spPr>
        <p:txBody>
          <a:bodyPr rtlCol="0" anchor="ctr"/>
          <a:lstStyle/>
          <a:p>
            <a:endParaRPr lang="en-GB" noProof="0" dirty="0"/>
          </a:p>
        </p:txBody>
      </p:sp>
      <p:pic>
        <p:nvPicPr>
          <p:cNvPr id="49" name="Graphic 48">
            <a:extLst>
              <a:ext uri="{FF2B5EF4-FFF2-40B4-BE49-F238E27FC236}">
                <a16:creationId xmlns:a16="http://schemas.microsoft.com/office/drawing/2014/main" id="{B771267C-5565-4567-43BA-DD95A0B3CF6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23372" y="1921507"/>
            <a:ext cx="349664" cy="428662"/>
          </a:xfrm>
          <a:prstGeom prst="rect">
            <a:avLst/>
          </a:prstGeom>
        </p:spPr>
      </p:pic>
      <p:pic>
        <p:nvPicPr>
          <p:cNvPr id="50" name="Graphic 49">
            <a:extLst>
              <a:ext uri="{FF2B5EF4-FFF2-40B4-BE49-F238E27FC236}">
                <a16:creationId xmlns:a16="http://schemas.microsoft.com/office/drawing/2014/main" id="{D20FE102-941C-2AA3-640C-ABCD6E3952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891959" y="2911901"/>
            <a:ext cx="509564" cy="508733"/>
          </a:xfrm>
          <a:prstGeom prst="rect">
            <a:avLst/>
          </a:prstGeom>
        </p:spPr>
      </p:pic>
      <p:sp>
        <p:nvSpPr>
          <p:cNvPr id="75" name="Free-form: Shape 74">
            <a:extLst>
              <a:ext uri="{FF2B5EF4-FFF2-40B4-BE49-F238E27FC236}">
                <a16:creationId xmlns:a16="http://schemas.microsoft.com/office/drawing/2014/main" id="{01657B95-E96F-8282-5917-7F999D92F485}"/>
              </a:ext>
            </a:extLst>
          </p:cNvPr>
          <p:cNvSpPr/>
          <p:nvPr/>
        </p:nvSpPr>
        <p:spPr>
          <a:xfrm>
            <a:off x="10634692" y="1900654"/>
            <a:ext cx="216686" cy="448455"/>
          </a:xfrm>
          <a:custGeom>
            <a:avLst/>
            <a:gdLst>
              <a:gd name="connsiteX0" fmla="*/ 136413 w 254488"/>
              <a:gd name="connsiteY0" fmla="*/ 375367 h 526688"/>
              <a:gd name="connsiteX1" fmla="*/ 144676 w 254488"/>
              <a:gd name="connsiteY1" fmla="*/ 375367 h 526688"/>
              <a:gd name="connsiteX2" fmla="*/ 224932 w 254488"/>
              <a:gd name="connsiteY2" fmla="*/ 455622 h 526688"/>
              <a:gd name="connsiteX3" fmla="*/ 224932 w 254488"/>
              <a:gd name="connsiteY3" fmla="*/ 463886 h 526688"/>
              <a:gd name="connsiteX4" fmla="*/ 220800 w 254488"/>
              <a:gd name="connsiteY4" fmla="*/ 465597 h 526688"/>
              <a:gd name="connsiteX5" fmla="*/ 216668 w 254488"/>
              <a:gd name="connsiteY5" fmla="*/ 463886 h 526688"/>
              <a:gd name="connsiteX6" fmla="*/ 136413 w 254488"/>
              <a:gd name="connsiteY6" fmla="*/ 383630 h 526688"/>
              <a:gd name="connsiteX7" fmla="*/ 136413 w 254488"/>
              <a:gd name="connsiteY7" fmla="*/ 375367 h 526688"/>
              <a:gd name="connsiteX8" fmla="*/ 179675 w 254488"/>
              <a:gd name="connsiteY8" fmla="*/ 375359 h 526688"/>
              <a:gd name="connsiteX9" fmla="*/ 187938 w 254488"/>
              <a:gd name="connsiteY9" fmla="*/ 375359 h 526688"/>
              <a:gd name="connsiteX10" fmla="*/ 224932 w 254488"/>
              <a:gd name="connsiteY10" fmla="*/ 412352 h 526688"/>
              <a:gd name="connsiteX11" fmla="*/ 224932 w 254488"/>
              <a:gd name="connsiteY11" fmla="*/ 420616 h 526688"/>
              <a:gd name="connsiteX12" fmla="*/ 220800 w 254488"/>
              <a:gd name="connsiteY12" fmla="*/ 422327 h 526688"/>
              <a:gd name="connsiteX13" fmla="*/ 216668 w 254488"/>
              <a:gd name="connsiteY13" fmla="*/ 420616 h 526688"/>
              <a:gd name="connsiteX14" fmla="*/ 179675 w 254488"/>
              <a:gd name="connsiteY14" fmla="*/ 383622 h 526688"/>
              <a:gd name="connsiteX15" fmla="*/ 179675 w 254488"/>
              <a:gd name="connsiteY15" fmla="*/ 375359 h 526688"/>
              <a:gd name="connsiteX16" fmla="*/ 11686 w 254488"/>
              <a:gd name="connsiteY16" fmla="*/ 357722 h 526688"/>
              <a:gd name="connsiteX17" fmla="*/ 11686 w 254488"/>
              <a:gd name="connsiteY17" fmla="*/ 492716 h 526688"/>
              <a:gd name="connsiteX18" fmla="*/ 33947 w 254488"/>
              <a:gd name="connsiteY18" fmla="*/ 515002 h 526688"/>
              <a:gd name="connsiteX19" fmla="*/ 220308 w 254488"/>
              <a:gd name="connsiteY19" fmla="*/ 515002 h 526688"/>
              <a:gd name="connsiteX20" fmla="*/ 242594 w 254488"/>
              <a:gd name="connsiteY20" fmla="*/ 492716 h 526688"/>
              <a:gd name="connsiteX21" fmla="*/ 242594 w 254488"/>
              <a:gd name="connsiteY21" fmla="*/ 357722 h 526688"/>
              <a:gd name="connsiteX22" fmla="*/ 161194 w 254488"/>
              <a:gd name="connsiteY22" fmla="*/ 220916 h 526688"/>
              <a:gd name="connsiteX23" fmla="*/ 194398 w 254488"/>
              <a:gd name="connsiteY23" fmla="*/ 220916 h 526688"/>
              <a:gd name="connsiteX24" fmla="*/ 211301 w 254488"/>
              <a:gd name="connsiteY24" fmla="*/ 237818 h 526688"/>
              <a:gd name="connsiteX25" fmla="*/ 211301 w 254488"/>
              <a:gd name="connsiteY25" fmla="*/ 270997 h 526688"/>
              <a:gd name="connsiteX26" fmla="*/ 194398 w 254488"/>
              <a:gd name="connsiteY26" fmla="*/ 287900 h 526688"/>
              <a:gd name="connsiteX27" fmla="*/ 161194 w 254488"/>
              <a:gd name="connsiteY27" fmla="*/ 287900 h 526688"/>
              <a:gd name="connsiteX28" fmla="*/ 144317 w 254488"/>
              <a:gd name="connsiteY28" fmla="*/ 270997 h 526688"/>
              <a:gd name="connsiteX29" fmla="*/ 144317 w 254488"/>
              <a:gd name="connsiteY29" fmla="*/ 237818 h 526688"/>
              <a:gd name="connsiteX30" fmla="*/ 161194 w 254488"/>
              <a:gd name="connsiteY30" fmla="*/ 220916 h 526688"/>
              <a:gd name="connsiteX31" fmla="*/ 59262 w 254488"/>
              <a:gd name="connsiteY31" fmla="*/ 220916 h 526688"/>
              <a:gd name="connsiteX32" fmla="*/ 92466 w 254488"/>
              <a:gd name="connsiteY32" fmla="*/ 220916 h 526688"/>
              <a:gd name="connsiteX33" fmla="*/ 109369 w 254488"/>
              <a:gd name="connsiteY33" fmla="*/ 237818 h 526688"/>
              <a:gd name="connsiteX34" fmla="*/ 109369 w 254488"/>
              <a:gd name="connsiteY34" fmla="*/ 270997 h 526688"/>
              <a:gd name="connsiteX35" fmla="*/ 92466 w 254488"/>
              <a:gd name="connsiteY35" fmla="*/ 287900 h 526688"/>
              <a:gd name="connsiteX36" fmla="*/ 59262 w 254488"/>
              <a:gd name="connsiteY36" fmla="*/ 287900 h 526688"/>
              <a:gd name="connsiteX37" fmla="*/ 42385 w 254488"/>
              <a:gd name="connsiteY37" fmla="*/ 270997 h 526688"/>
              <a:gd name="connsiteX38" fmla="*/ 42385 w 254488"/>
              <a:gd name="connsiteY38" fmla="*/ 237818 h 526688"/>
              <a:gd name="connsiteX39" fmla="*/ 59262 w 254488"/>
              <a:gd name="connsiteY39" fmla="*/ 220916 h 526688"/>
              <a:gd name="connsiteX40" fmla="*/ 11686 w 254488"/>
              <a:gd name="connsiteY40" fmla="*/ 184433 h 526688"/>
              <a:gd name="connsiteX41" fmla="*/ 11686 w 254488"/>
              <a:gd name="connsiteY41" fmla="*/ 346037 h 526688"/>
              <a:gd name="connsiteX42" fmla="*/ 242594 w 254488"/>
              <a:gd name="connsiteY42" fmla="*/ 346037 h 526688"/>
              <a:gd name="connsiteX43" fmla="*/ 242594 w 254488"/>
              <a:gd name="connsiteY43" fmla="*/ 184433 h 526688"/>
              <a:gd name="connsiteX44" fmla="*/ 33947 w 254488"/>
              <a:gd name="connsiteY44" fmla="*/ 11686 h 526688"/>
              <a:gd name="connsiteX45" fmla="*/ 11686 w 254488"/>
              <a:gd name="connsiteY45" fmla="*/ 33972 h 526688"/>
              <a:gd name="connsiteX46" fmla="*/ 11686 w 254488"/>
              <a:gd name="connsiteY46" fmla="*/ 172739 h 526688"/>
              <a:gd name="connsiteX47" fmla="*/ 242594 w 254488"/>
              <a:gd name="connsiteY47" fmla="*/ 172739 h 526688"/>
              <a:gd name="connsiteX48" fmla="*/ 242594 w 254488"/>
              <a:gd name="connsiteY48" fmla="*/ 33972 h 526688"/>
              <a:gd name="connsiteX49" fmla="*/ 220308 w 254488"/>
              <a:gd name="connsiteY49" fmla="*/ 11686 h 526688"/>
              <a:gd name="connsiteX50" fmla="*/ 33947 w 254488"/>
              <a:gd name="connsiteY50" fmla="*/ 0 h 526688"/>
              <a:gd name="connsiteX51" fmla="*/ 220308 w 254488"/>
              <a:gd name="connsiteY51" fmla="*/ 0 h 526688"/>
              <a:gd name="connsiteX52" fmla="*/ 254280 w 254488"/>
              <a:gd name="connsiteY52" fmla="*/ 33972 h 526688"/>
              <a:gd name="connsiteX53" fmla="*/ 254280 w 254488"/>
              <a:gd name="connsiteY53" fmla="*/ 177087 h 526688"/>
              <a:gd name="connsiteX54" fmla="*/ 254488 w 254488"/>
              <a:gd name="connsiteY54" fmla="*/ 178598 h 526688"/>
              <a:gd name="connsiteX55" fmla="*/ 254280 w 254488"/>
              <a:gd name="connsiteY55" fmla="*/ 180109 h 526688"/>
              <a:gd name="connsiteX56" fmla="*/ 254280 w 254488"/>
              <a:gd name="connsiteY56" fmla="*/ 350369 h 526688"/>
              <a:gd name="connsiteX57" fmla="*/ 254488 w 254488"/>
              <a:gd name="connsiteY57" fmla="*/ 351879 h 526688"/>
              <a:gd name="connsiteX58" fmla="*/ 254280 w 254488"/>
              <a:gd name="connsiteY58" fmla="*/ 353390 h 526688"/>
              <a:gd name="connsiteX59" fmla="*/ 254280 w 254488"/>
              <a:gd name="connsiteY59" fmla="*/ 492716 h 526688"/>
              <a:gd name="connsiteX60" fmla="*/ 220308 w 254488"/>
              <a:gd name="connsiteY60" fmla="*/ 526688 h 526688"/>
              <a:gd name="connsiteX61" fmla="*/ 33947 w 254488"/>
              <a:gd name="connsiteY61" fmla="*/ 526688 h 526688"/>
              <a:gd name="connsiteX62" fmla="*/ 0 w 254488"/>
              <a:gd name="connsiteY62" fmla="*/ 492716 h 526688"/>
              <a:gd name="connsiteX63" fmla="*/ 0 w 254488"/>
              <a:gd name="connsiteY63" fmla="*/ 33972 h 526688"/>
              <a:gd name="connsiteX64" fmla="*/ 33947 w 254488"/>
              <a:gd name="connsiteY64" fmla="*/ 0 h 52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254488" h="526688">
                <a:moveTo>
                  <a:pt x="136413" y="375367"/>
                </a:moveTo>
                <a:cubicBezTo>
                  <a:pt x="138692" y="373088"/>
                  <a:pt x="142398" y="373088"/>
                  <a:pt x="144676" y="375367"/>
                </a:cubicBezTo>
                <a:lnTo>
                  <a:pt x="224932" y="455622"/>
                </a:lnTo>
                <a:cubicBezTo>
                  <a:pt x="227210" y="457901"/>
                  <a:pt x="227210" y="461607"/>
                  <a:pt x="224932" y="463886"/>
                </a:cubicBezTo>
                <a:cubicBezTo>
                  <a:pt x="223788" y="465029"/>
                  <a:pt x="222294" y="465597"/>
                  <a:pt x="220800" y="465597"/>
                </a:cubicBezTo>
                <a:cubicBezTo>
                  <a:pt x="219306" y="465597"/>
                  <a:pt x="217812" y="465029"/>
                  <a:pt x="216668" y="463886"/>
                </a:cubicBezTo>
                <a:lnTo>
                  <a:pt x="136413" y="383630"/>
                </a:lnTo>
                <a:cubicBezTo>
                  <a:pt x="134134" y="381352"/>
                  <a:pt x="134134" y="377646"/>
                  <a:pt x="136413" y="375367"/>
                </a:cubicBezTo>
                <a:close/>
                <a:moveTo>
                  <a:pt x="179675" y="375359"/>
                </a:moveTo>
                <a:cubicBezTo>
                  <a:pt x="181954" y="373080"/>
                  <a:pt x="185660" y="373080"/>
                  <a:pt x="187938" y="375359"/>
                </a:cubicBezTo>
                <a:lnTo>
                  <a:pt x="224932" y="412352"/>
                </a:lnTo>
                <a:cubicBezTo>
                  <a:pt x="227211" y="414631"/>
                  <a:pt x="227211" y="418337"/>
                  <a:pt x="224932" y="420616"/>
                </a:cubicBezTo>
                <a:cubicBezTo>
                  <a:pt x="223788" y="421759"/>
                  <a:pt x="222294" y="422327"/>
                  <a:pt x="220800" y="422327"/>
                </a:cubicBezTo>
                <a:cubicBezTo>
                  <a:pt x="219306" y="422327"/>
                  <a:pt x="217812" y="421759"/>
                  <a:pt x="216668" y="420616"/>
                </a:cubicBezTo>
                <a:lnTo>
                  <a:pt x="179675" y="383622"/>
                </a:lnTo>
                <a:cubicBezTo>
                  <a:pt x="177396" y="381344"/>
                  <a:pt x="177396" y="377638"/>
                  <a:pt x="179675" y="375359"/>
                </a:cubicBezTo>
                <a:close/>
                <a:moveTo>
                  <a:pt x="11686" y="357722"/>
                </a:moveTo>
                <a:lnTo>
                  <a:pt x="11686" y="492716"/>
                </a:lnTo>
                <a:cubicBezTo>
                  <a:pt x="11686" y="505003"/>
                  <a:pt x="21669" y="515002"/>
                  <a:pt x="33947" y="515002"/>
                </a:cubicBezTo>
                <a:lnTo>
                  <a:pt x="220308" y="515002"/>
                </a:lnTo>
                <a:cubicBezTo>
                  <a:pt x="232594" y="515002"/>
                  <a:pt x="242594" y="505003"/>
                  <a:pt x="242594" y="492716"/>
                </a:cubicBezTo>
                <a:lnTo>
                  <a:pt x="242594" y="357722"/>
                </a:lnTo>
                <a:close/>
                <a:moveTo>
                  <a:pt x="161194" y="220916"/>
                </a:moveTo>
                <a:lnTo>
                  <a:pt x="194398" y="220916"/>
                </a:lnTo>
                <a:cubicBezTo>
                  <a:pt x="203738" y="220916"/>
                  <a:pt x="211301" y="228487"/>
                  <a:pt x="211301" y="237818"/>
                </a:cubicBezTo>
                <a:lnTo>
                  <a:pt x="211301" y="270997"/>
                </a:lnTo>
                <a:cubicBezTo>
                  <a:pt x="211301" y="280337"/>
                  <a:pt x="203730" y="287900"/>
                  <a:pt x="194398" y="287900"/>
                </a:cubicBezTo>
                <a:lnTo>
                  <a:pt x="161194" y="287900"/>
                </a:lnTo>
                <a:cubicBezTo>
                  <a:pt x="151879" y="287900"/>
                  <a:pt x="144317" y="280329"/>
                  <a:pt x="144317" y="270997"/>
                </a:cubicBezTo>
                <a:lnTo>
                  <a:pt x="144317" y="237818"/>
                </a:lnTo>
                <a:cubicBezTo>
                  <a:pt x="144317" y="228478"/>
                  <a:pt x="151879" y="220916"/>
                  <a:pt x="161194" y="220916"/>
                </a:cubicBezTo>
                <a:close/>
                <a:moveTo>
                  <a:pt x="59262" y="220916"/>
                </a:moveTo>
                <a:lnTo>
                  <a:pt x="92466" y="220916"/>
                </a:lnTo>
                <a:cubicBezTo>
                  <a:pt x="101806" y="220916"/>
                  <a:pt x="109369" y="228487"/>
                  <a:pt x="109369" y="237818"/>
                </a:cubicBezTo>
                <a:lnTo>
                  <a:pt x="109369" y="270997"/>
                </a:lnTo>
                <a:cubicBezTo>
                  <a:pt x="109369" y="280337"/>
                  <a:pt x="101798" y="287900"/>
                  <a:pt x="92466" y="287900"/>
                </a:cubicBezTo>
                <a:lnTo>
                  <a:pt x="59262" y="287900"/>
                </a:lnTo>
                <a:cubicBezTo>
                  <a:pt x="49947" y="287900"/>
                  <a:pt x="42385" y="280329"/>
                  <a:pt x="42385" y="270997"/>
                </a:cubicBezTo>
                <a:lnTo>
                  <a:pt x="42385" y="237818"/>
                </a:lnTo>
                <a:cubicBezTo>
                  <a:pt x="42385" y="228478"/>
                  <a:pt x="49947" y="220916"/>
                  <a:pt x="59262" y="220916"/>
                </a:cubicBezTo>
                <a:close/>
                <a:moveTo>
                  <a:pt x="11686" y="184433"/>
                </a:moveTo>
                <a:lnTo>
                  <a:pt x="11686" y="346037"/>
                </a:lnTo>
                <a:lnTo>
                  <a:pt x="242594" y="346037"/>
                </a:lnTo>
                <a:lnTo>
                  <a:pt x="242594" y="184433"/>
                </a:lnTo>
                <a:close/>
                <a:moveTo>
                  <a:pt x="33947" y="11686"/>
                </a:moveTo>
                <a:cubicBezTo>
                  <a:pt x="21669" y="11686"/>
                  <a:pt x="11686" y="21685"/>
                  <a:pt x="11686" y="33972"/>
                </a:cubicBezTo>
                <a:lnTo>
                  <a:pt x="11686" y="172739"/>
                </a:lnTo>
                <a:lnTo>
                  <a:pt x="242594" y="172739"/>
                </a:lnTo>
                <a:lnTo>
                  <a:pt x="242594" y="33972"/>
                </a:lnTo>
                <a:cubicBezTo>
                  <a:pt x="242594" y="21685"/>
                  <a:pt x="232594" y="11686"/>
                  <a:pt x="220308" y="11686"/>
                </a:cubicBezTo>
                <a:close/>
                <a:moveTo>
                  <a:pt x="33947" y="0"/>
                </a:moveTo>
                <a:lnTo>
                  <a:pt x="220308" y="0"/>
                </a:lnTo>
                <a:cubicBezTo>
                  <a:pt x="239038" y="0"/>
                  <a:pt x="254280" y="15241"/>
                  <a:pt x="254280" y="33972"/>
                </a:cubicBezTo>
                <a:lnTo>
                  <a:pt x="254280" y="177087"/>
                </a:lnTo>
                <a:cubicBezTo>
                  <a:pt x="254413" y="177563"/>
                  <a:pt x="254488" y="178081"/>
                  <a:pt x="254488" y="178598"/>
                </a:cubicBezTo>
                <a:cubicBezTo>
                  <a:pt x="254488" y="179116"/>
                  <a:pt x="254413" y="179625"/>
                  <a:pt x="254280" y="180109"/>
                </a:cubicBezTo>
                <a:lnTo>
                  <a:pt x="254280" y="350369"/>
                </a:lnTo>
                <a:cubicBezTo>
                  <a:pt x="254413" y="350844"/>
                  <a:pt x="254488" y="351362"/>
                  <a:pt x="254488" y="351879"/>
                </a:cubicBezTo>
                <a:cubicBezTo>
                  <a:pt x="254488" y="352397"/>
                  <a:pt x="254413" y="352906"/>
                  <a:pt x="254280" y="353390"/>
                </a:cubicBezTo>
                <a:lnTo>
                  <a:pt x="254280" y="492716"/>
                </a:lnTo>
                <a:cubicBezTo>
                  <a:pt x="254280" y="511447"/>
                  <a:pt x="239038" y="526688"/>
                  <a:pt x="220308" y="526688"/>
                </a:cubicBezTo>
                <a:lnTo>
                  <a:pt x="33947" y="526688"/>
                </a:lnTo>
                <a:cubicBezTo>
                  <a:pt x="15233" y="526688"/>
                  <a:pt x="0" y="511447"/>
                  <a:pt x="0" y="492716"/>
                </a:cubicBezTo>
                <a:lnTo>
                  <a:pt x="0" y="33972"/>
                </a:lnTo>
                <a:cubicBezTo>
                  <a:pt x="0" y="15241"/>
                  <a:pt x="15233" y="0"/>
                  <a:pt x="33947" y="0"/>
                </a:cubicBezTo>
                <a:close/>
              </a:path>
            </a:pathLst>
          </a:custGeom>
          <a:solidFill>
            <a:schemeClr val="bg1"/>
          </a:solidFill>
          <a:ln w="812" cap="flat">
            <a:noFill/>
            <a:prstDash val="solid"/>
            <a:miter/>
          </a:ln>
        </p:spPr>
        <p:txBody>
          <a:bodyPr rtlCol="0" anchor="ctr"/>
          <a:lstStyle/>
          <a:p>
            <a:endParaRPr lang="en-GB" noProof="0" dirty="0"/>
          </a:p>
        </p:txBody>
      </p:sp>
      <p:sp>
        <p:nvSpPr>
          <p:cNvPr id="79" name="Free-form: Shape 78">
            <a:extLst>
              <a:ext uri="{FF2B5EF4-FFF2-40B4-BE49-F238E27FC236}">
                <a16:creationId xmlns:a16="http://schemas.microsoft.com/office/drawing/2014/main" id="{063BE52E-E4FD-849E-BB16-1BE444CF18C0}"/>
              </a:ext>
            </a:extLst>
          </p:cNvPr>
          <p:cNvSpPr/>
          <p:nvPr/>
        </p:nvSpPr>
        <p:spPr>
          <a:xfrm>
            <a:off x="1069071" y="3035026"/>
            <a:ext cx="640154" cy="385608"/>
          </a:xfrm>
          <a:custGeom>
            <a:avLst/>
            <a:gdLst>
              <a:gd name="connsiteX0" fmla="*/ 272697 w 751826"/>
              <a:gd name="connsiteY0" fmla="*/ 355192 h 452877"/>
              <a:gd name="connsiteX1" fmla="*/ 249714 w 751826"/>
              <a:gd name="connsiteY1" fmla="*/ 378037 h 452877"/>
              <a:gd name="connsiteX2" fmla="*/ 272697 w 751826"/>
              <a:gd name="connsiteY2" fmla="*/ 400882 h 452877"/>
              <a:gd name="connsiteX3" fmla="*/ 295663 w 751826"/>
              <a:gd name="connsiteY3" fmla="*/ 378037 h 452877"/>
              <a:gd name="connsiteX4" fmla="*/ 272697 w 751826"/>
              <a:gd name="connsiteY4" fmla="*/ 355192 h 452877"/>
              <a:gd name="connsiteX5" fmla="*/ 272697 w 751826"/>
              <a:gd name="connsiteY5" fmla="*/ 346082 h 452877"/>
              <a:gd name="connsiteX6" fmla="*/ 304782 w 751826"/>
              <a:gd name="connsiteY6" fmla="*/ 378037 h 452877"/>
              <a:gd name="connsiteX7" fmla="*/ 272697 w 751826"/>
              <a:gd name="connsiteY7" fmla="*/ 409993 h 452877"/>
              <a:gd name="connsiteX8" fmla="*/ 240595 w 751826"/>
              <a:gd name="connsiteY8" fmla="*/ 378037 h 452877"/>
              <a:gd name="connsiteX9" fmla="*/ 272697 w 751826"/>
              <a:gd name="connsiteY9" fmla="*/ 346082 h 452877"/>
              <a:gd name="connsiteX10" fmla="*/ 36515 w 751826"/>
              <a:gd name="connsiteY10" fmla="*/ 315887 h 452877"/>
              <a:gd name="connsiteX11" fmla="*/ 11585 w 751826"/>
              <a:gd name="connsiteY11" fmla="*/ 339860 h 452877"/>
              <a:gd name="connsiteX12" fmla="*/ 11560 w 751826"/>
              <a:gd name="connsiteY12" fmla="*/ 340323 h 452877"/>
              <a:gd name="connsiteX13" fmla="*/ 11560 w 751826"/>
              <a:gd name="connsiteY13" fmla="*/ 412119 h 452877"/>
              <a:gd name="connsiteX14" fmla="*/ 39792 w 751826"/>
              <a:gd name="connsiteY14" fmla="*/ 440197 h 452877"/>
              <a:gd name="connsiteX15" fmla="*/ 505577 w 751826"/>
              <a:gd name="connsiteY15" fmla="*/ 440197 h 452877"/>
              <a:gd name="connsiteX16" fmla="*/ 533809 w 751826"/>
              <a:gd name="connsiteY16" fmla="*/ 412119 h 452877"/>
              <a:gd name="connsiteX17" fmla="*/ 533809 w 751826"/>
              <a:gd name="connsiteY17" fmla="*/ 340331 h 452877"/>
              <a:gd name="connsiteX18" fmla="*/ 533785 w 751826"/>
              <a:gd name="connsiteY18" fmla="*/ 339860 h 452877"/>
              <a:gd name="connsiteX19" fmla="*/ 510542 w 751826"/>
              <a:gd name="connsiteY19" fmla="*/ 315887 h 452877"/>
              <a:gd name="connsiteX20" fmla="*/ 39792 w 751826"/>
              <a:gd name="connsiteY20" fmla="*/ 268972 h 452877"/>
              <a:gd name="connsiteX21" fmla="*/ 11560 w 751826"/>
              <a:gd name="connsiteY21" fmla="*/ 297050 h 452877"/>
              <a:gd name="connsiteX22" fmla="*/ 11560 w 751826"/>
              <a:gd name="connsiteY22" fmla="*/ 312334 h 452877"/>
              <a:gd name="connsiteX23" fmla="*/ 36515 w 751826"/>
              <a:gd name="connsiteY23" fmla="*/ 304335 h 452877"/>
              <a:gd name="connsiteX24" fmla="*/ 510542 w 751826"/>
              <a:gd name="connsiteY24" fmla="*/ 304335 h 452877"/>
              <a:gd name="connsiteX25" fmla="*/ 533809 w 751826"/>
              <a:gd name="connsiteY25" fmla="*/ 313235 h 452877"/>
              <a:gd name="connsiteX26" fmla="*/ 533809 w 751826"/>
              <a:gd name="connsiteY26" fmla="*/ 297050 h 452877"/>
              <a:gd name="connsiteX27" fmla="*/ 505577 w 751826"/>
              <a:gd name="connsiteY27" fmla="*/ 268972 h 452877"/>
              <a:gd name="connsiteX28" fmla="*/ 39792 w 751826"/>
              <a:gd name="connsiteY28" fmla="*/ 257412 h 452877"/>
              <a:gd name="connsiteX29" fmla="*/ 505577 w 751826"/>
              <a:gd name="connsiteY29" fmla="*/ 257412 h 452877"/>
              <a:gd name="connsiteX30" fmla="*/ 545370 w 751826"/>
              <a:gd name="connsiteY30" fmla="*/ 297050 h 452877"/>
              <a:gd name="connsiteX31" fmla="*/ 545370 w 751826"/>
              <a:gd name="connsiteY31" fmla="*/ 412119 h 452877"/>
              <a:gd name="connsiteX32" fmla="*/ 505577 w 751826"/>
              <a:gd name="connsiteY32" fmla="*/ 451757 h 452877"/>
              <a:gd name="connsiteX33" fmla="*/ 39792 w 751826"/>
              <a:gd name="connsiteY33" fmla="*/ 451757 h 452877"/>
              <a:gd name="connsiteX34" fmla="*/ 0 w 751826"/>
              <a:gd name="connsiteY34" fmla="*/ 412119 h 452877"/>
              <a:gd name="connsiteX35" fmla="*/ 0 w 751826"/>
              <a:gd name="connsiteY35" fmla="*/ 297050 h 452877"/>
              <a:gd name="connsiteX36" fmla="*/ 39792 w 751826"/>
              <a:gd name="connsiteY36" fmla="*/ 257412 h 452877"/>
              <a:gd name="connsiteX37" fmla="*/ 662921 w 751826"/>
              <a:gd name="connsiteY37" fmla="*/ 203593 h 452877"/>
              <a:gd name="connsiteX38" fmla="*/ 639938 w 751826"/>
              <a:gd name="connsiteY38" fmla="*/ 226438 h 452877"/>
              <a:gd name="connsiteX39" fmla="*/ 662921 w 751826"/>
              <a:gd name="connsiteY39" fmla="*/ 249283 h 452877"/>
              <a:gd name="connsiteX40" fmla="*/ 685895 w 751826"/>
              <a:gd name="connsiteY40" fmla="*/ 226438 h 452877"/>
              <a:gd name="connsiteX41" fmla="*/ 662921 w 751826"/>
              <a:gd name="connsiteY41" fmla="*/ 203593 h 452877"/>
              <a:gd name="connsiteX42" fmla="*/ 662921 w 751826"/>
              <a:gd name="connsiteY42" fmla="*/ 194491 h 452877"/>
              <a:gd name="connsiteX43" fmla="*/ 695006 w 751826"/>
              <a:gd name="connsiteY43" fmla="*/ 226446 h 452877"/>
              <a:gd name="connsiteX44" fmla="*/ 662921 w 751826"/>
              <a:gd name="connsiteY44" fmla="*/ 258402 h 452877"/>
              <a:gd name="connsiteX45" fmla="*/ 630819 w 751826"/>
              <a:gd name="connsiteY45" fmla="*/ 226446 h 452877"/>
              <a:gd name="connsiteX46" fmla="*/ 662921 w 751826"/>
              <a:gd name="connsiteY46" fmla="*/ 194491 h 452877"/>
              <a:gd name="connsiteX47" fmla="*/ 613636 w 751826"/>
              <a:gd name="connsiteY47" fmla="*/ 11560 h 452877"/>
              <a:gd name="connsiteX48" fmla="*/ 585558 w 751826"/>
              <a:gd name="connsiteY48" fmla="*/ 39792 h 452877"/>
              <a:gd name="connsiteX49" fmla="*/ 585558 w 751826"/>
              <a:gd name="connsiteY49" fmla="*/ 413093 h 452877"/>
              <a:gd name="connsiteX50" fmla="*/ 613636 w 751826"/>
              <a:gd name="connsiteY50" fmla="*/ 441324 h 452877"/>
              <a:gd name="connsiteX51" fmla="*/ 712188 w 751826"/>
              <a:gd name="connsiteY51" fmla="*/ 441324 h 452877"/>
              <a:gd name="connsiteX52" fmla="*/ 740266 w 751826"/>
              <a:gd name="connsiteY52" fmla="*/ 413093 h 452877"/>
              <a:gd name="connsiteX53" fmla="*/ 740266 w 751826"/>
              <a:gd name="connsiteY53" fmla="*/ 413085 h 452877"/>
              <a:gd name="connsiteX54" fmla="*/ 740266 w 751826"/>
              <a:gd name="connsiteY54" fmla="*/ 39792 h 452877"/>
              <a:gd name="connsiteX55" fmla="*/ 712188 w 751826"/>
              <a:gd name="connsiteY55" fmla="*/ 11560 h 452877"/>
              <a:gd name="connsiteX56" fmla="*/ 613636 w 751826"/>
              <a:gd name="connsiteY56" fmla="*/ 0 h 452877"/>
              <a:gd name="connsiteX57" fmla="*/ 712188 w 751826"/>
              <a:gd name="connsiteY57" fmla="*/ 0 h 452877"/>
              <a:gd name="connsiteX58" fmla="*/ 751826 w 751826"/>
              <a:gd name="connsiteY58" fmla="*/ 39792 h 452877"/>
              <a:gd name="connsiteX59" fmla="*/ 751826 w 751826"/>
              <a:gd name="connsiteY59" fmla="*/ 413085 h 452877"/>
              <a:gd name="connsiteX60" fmla="*/ 712188 w 751826"/>
              <a:gd name="connsiteY60" fmla="*/ 452877 h 452877"/>
              <a:gd name="connsiteX61" fmla="*/ 613636 w 751826"/>
              <a:gd name="connsiteY61" fmla="*/ 452877 h 452877"/>
              <a:gd name="connsiteX62" fmla="*/ 573998 w 751826"/>
              <a:gd name="connsiteY62" fmla="*/ 413085 h 452877"/>
              <a:gd name="connsiteX63" fmla="*/ 573998 w 751826"/>
              <a:gd name="connsiteY63" fmla="*/ 39792 h 452877"/>
              <a:gd name="connsiteX64" fmla="*/ 613636 w 751826"/>
              <a:gd name="connsiteY64" fmla="*/ 0 h 452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751826" h="452877">
                <a:moveTo>
                  <a:pt x="272697" y="355192"/>
                </a:moveTo>
                <a:cubicBezTo>
                  <a:pt x="260025" y="355192"/>
                  <a:pt x="249714" y="365439"/>
                  <a:pt x="249714" y="378037"/>
                </a:cubicBezTo>
                <a:cubicBezTo>
                  <a:pt x="249714" y="390636"/>
                  <a:pt x="260025" y="400882"/>
                  <a:pt x="272697" y="400882"/>
                </a:cubicBezTo>
                <a:cubicBezTo>
                  <a:pt x="285360" y="400882"/>
                  <a:pt x="295663" y="390636"/>
                  <a:pt x="295663" y="378037"/>
                </a:cubicBezTo>
                <a:cubicBezTo>
                  <a:pt x="295663" y="365439"/>
                  <a:pt x="285368" y="355192"/>
                  <a:pt x="272697" y="355192"/>
                </a:cubicBezTo>
                <a:close/>
                <a:moveTo>
                  <a:pt x="272697" y="346082"/>
                </a:moveTo>
                <a:cubicBezTo>
                  <a:pt x="290390" y="346082"/>
                  <a:pt x="304782" y="360417"/>
                  <a:pt x="304782" y="378037"/>
                </a:cubicBezTo>
                <a:cubicBezTo>
                  <a:pt x="304782" y="395658"/>
                  <a:pt x="290398" y="409993"/>
                  <a:pt x="272697" y="409993"/>
                </a:cubicBezTo>
                <a:cubicBezTo>
                  <a:pt x="254995" y="409993"/>
                  <a:pt x="240595" y="395658"/>
                  <a:pt x="240595" y="378037"/>
                </a:cubicBezTo>
                <a:cubicBezTo>
                  <a:pt x="240595" y="360417"/>
                  <a:pt x="254995" y="346082"/>
                  <a:pt x="272697" y="346082"/>
                </a:cubicBezTo>
                <a:close/>
                <a:moveTo>
                  <a:pt x="36515" y="315887"/>
                </a:moveTo>
                <a:cubicBezTo>
                  <a:pt x="15909" y="315887"/>
                  <a:pt x="11585" y="328924"/>
                  <a:pt x="11585" y="339860"/>
                </a:cubicBezTo>
                <a:cubicBezTo>
                  <a:pt x="11585" y="340014"/>
                  <a:pt x="11569" y="340168"/>
                  <a:pt x="11560" y="340323"/>
                </a:cubicBezTo>
                <a:lnTo>
                  <a:pt x="11560" y="412119"/>
                </a:lnTo>
                <a:cubicBezTo>
                  <a:pt x="11560" y="427606"/>
                  <a:pt x="24224" y="440197"/>
                  <a:pt x="39792" y="440197"/>
                </a:cubicBezTo>
                <a:lnTo>
                  <a:pt x="505577" y="440197"/>
                </a:lnTo>
                <a:cubicBezTo>
                  <a:pt x="521145" y="440197"/>
                  <a:pt x="533809" y="427598"/>
                  <a:pt x="533809" y="412119"/>
                </a:cubicBezTo>
                <a:lnTo>
                  <a:pt x="533809" y="340331"/>
                </a:lnTo>
                <a:cubicBezTo>
                  <a:pt x="533793" y="340177"/>
                  <a:pt x="533785" y="340022"/>
                  <a:pt x="533785" y="339860"/>
                </a:cubicBezTo>
                <a:cubicBezTo>
                  <a:pt x="533785" y="326418"/>
                  <a:pt x="523579" y="315887"/>
                  <a:pt x="510542" y="315887"/>
                </a:cubicBezTo>
                <a:close/>
                <a:moveTo>
                  <a:pt x="39792" y="268972"/>
                </a:moveTo>
                <a:cubicBezTo>
                  <a:pt x="24224" y="268972"/>
                  <a:pt x="11560" y="281571"/>
                  <a:pt x="11560" y="297050"/>
                </a:cubicBezTo>
                <a:lnTo>
                  <a:pt x="11560" y="312334"/>
                </a:lnTo>
                <a:cubicBezTo>
                  <a:pt x="17767" y="307175"/>
                  <a:pt x="26244" y="304335"/>
                  <a:pt x="36515" y="304335"/>
                </a:cubicBezTo>
                <a:lnTo>
                  <a:pt x="510542" y="304335"/>
                </a:lnTo>
                <a:cubicBezTo>
                  <a:pt x="519571" y="304335"/>
                  <a:pt x="527684" y="307678"/>
                  <a:pt x="533809" y="313235"/>
                </a:cubicBezTo>
                <a:lnTo>
                  <a:pt x="533809" y="297050"/>
                </a:lnTo>
                <a:cubicBezTo>
                  <a:pt x="533809" y="281563"/>
                  <a:pt x="521145" y="268972"/>
                  <a:pt x="505577" y="268972"/>
                </a:cubicBezTo>
                <a:close/>
                <a:moveTo>
                  <a:pt x="39792" y="257412"/>
                </a:moveTo>
                <a:lnTo>
                  <a:pt x="505577" y="257412"/>
                </a:lnTo>
                <a:cubicBezTo>
                  <a:pt x="527514" y="257412"/>
                  <a:pt x="545370" y="275195"/>
                  <a:pt x="545370" y="297050"/>
                </a:cubicBezTo>
                <a:lnTo>
                  <a:pt x="545370" y="412119"/>
                </a:lnTo>
                <a:cubicBezTo>
                  <a:pt x="545370" y="433974"/>
                  <a:pt x="527522" y="451757"/>
                  <a:pt x="505577" y="451757"/>
                </a:cubicBezTo>
                <a:lnTo>
                  <a:pt x="39792" y="451757"/>
                </a:lnTo>
                <a:cubicBezTo>
                  <a:pt x="17856" y="451757"/>
                  <a:pt x="0" y="433974"/>
                  <a:pt x="0" y="412119"/>
                </a:cubicBezTo>
                <a:lnTo>
                  <a:pt x="0" y="297050"/>
                </a:lnTo>
                <a:cubicBezTo>
                  <a:pt x="0" y="275195"/>
                  <a:pt x="17848" y="257412"/>
                  <a:pt x="39792" y="257412"/>
                </a:cubicBezTo>
                <a:close/>
                <a:moveTo>
                  <a:pt x="662921" y="203593"/>
                </a:moveTo>
                <a:cubicBezTo>
                  <a:pt x="650249" y="203593"/>
                  <a:pt x="639938" y="213839"/>
                  <a:pt x="639938" y="226438"/>
                </a:cubicBezTo>
                <a:cubicBezTo>
                  <a:pt x="639938" y="239037"/>
                  <a:pt x="650249" y="249283"/>
                  <a:pt x="662921" y="249283"/>
                </a:cubicBezTo>
                <a:cubicBezTo>
                  <a:pt x="675592" y="249283"/>
                  <a:pt x="685895" y="239037"/>
                  <a:pt x="685895" y="226438"/>
                </a:cubicBezTo>
                <a:cubicBezTo>
                  <a:pt x="685895" y="213839"/>
                  <a:pt x="675592" y="203593"/>
                  <a:pt x="662921" y="203593"/>
                </a:cubicBezTo>
                <a:close/>
                <a:moveTo>
                  <a:pt x="662921" y="194491"/>
                </a:moveTo>
                <a:cubicBezTo>
                  <a:pt x="680614" y="194491"/>
                  <a:pt x="695006" y="208826"/>
                  <a:pt x="695006" y="226446"/>
                </a:cubicBezTo>
                <a:cubicBezTo>
                  <a:pt x="695006" y="244067"/>
                  <a:pt x="680622" y="258402"/>
                  <a:pt x="662921" y="258402"/>
                </a:cubicBezTo>
                <a:cubicBezTo>
                  <a:pt x="645219" y="258402"/>
                  <a:pt x="630819" y="244067"/>
                  <a:pt x="630819" y="226446"/>
                </a:cubicBezTo>
                <a:cubicBezTo>
                  <a:pt x="630819" y="208826"/>
                  <a:pt x="645219" y="194491"/>
                  <a:pt x="662921" y="194491"/>
                </a:cubicBezTo>
                <a:close/>
                <a:moveTo>
                  <a:pt x="613636" y="11560"/>
                </a:moveTo>
                <a:cubicBezTo>
                  <a:pt x="598157" y="11560"/>
                  <a:pt x="585558" y="24224"/>
                  <a:pt x="585558" y="39792"/>
                </a:cubicBezTo>
                <a:lnTo>
                  <a:pt x="585558" y="413093"/>
                </a:lnTo>
                <a:cubicBezTo>
                  <a:pt x="585558" y="428661"/>
                  <a:pt x="598157" y="441324"/>
                  <a:pt x="613636" y="441324"/>
                </a:cubicBezTo>
                <a:lnTo>
                  <a:pt x="712188" y="441324"/>
                </a:lnTo>
                <a:cubicBezTo>
                  <a:pt x="727675" y="441324"/>
                  <a:pt x="740266" y="428661"/>
                  <a:pt x="740266" y="413093"/>
                </a:cubicBezTo>
                <a:lnTo>
                  <a:pt x="740266" y="413085"/>
                </a:lnTo>
                <a:lnTo>
                  <a:pt x="740266" y="39792"/>
                </a:lnTo>
                <a:cubicBezTo>
                  <a:pt x="740266" y="24224"/>
                  <a:pt x="727667" y="11560"/>
                  <a:pt x="712188" y="11560"/>
                </a:cubicBezTo>
                <a:close/>
                <a:moveTo>
                  <a:pt x="613636" y="0"/>
                </a:moveTo>
                <a:lnTo>
                  <a:pt x="712188" y="0"/>
                </a:lnTo>
                <a:cubicBezTo>
                  <a:pt x="734043" y="0"/>
                  <a:pt x="751826" y="17848"/>
                  <a:pt x="751826" y="39792"/>
                </a:cubicBezTo>
                <a:lnTo>
                  <a:pt x="751826" y="413085"/>
                </a:lnTo>
                <a:cubicBezTo>
                  <a:pt x="751826" y="435021"/>
                  <a:pt x="734043" y="452877"/>
                  <a:pt x="712188" y="452877"/>
                </a:cubicBezTo>
                <a:lnTo>
                  <a:pt x="613636" y="452877"/>
                </a:lnTo>
                <a:cubicBezTo>
                  <a:pt x="591781" y="452877"/>
                  <a:pt x="573998" y="435029"/>
                  <a:pt x="573998" y="413085"/>
                </a:cubicBezTo>
                <a:lnTo>
                  <a:pt x="573998" y="39792"/>
                </a:lnTo>
                <a:cubicBezTo>
                  <a:pt x="573998" y="17856"/>
                  <a:pt x="591781" y="0"/>
                  <a:pt x="613636" y="0"/>
                </a:cubicBezTo>
                <a:close/>
              </a:path>
            </a:pathLst>
          </a:custGeom>
          <a:solidFill>
            <a:schemeClr val="bg1"/>
          </a:solidFill>
          <a:ln w="801" cap="flat">
            <a:noFill/>
            <a:prstDash val="solid"/>
            <a:miter/>
          </a:ln>
        </p:spPr>
        <p:txBody>
          <a:bodyPr rtlCol="0" anchor="ctr"/>
          <a:lstStyle/>
          <a:p>
            <a:endParaRPr lang="en-GB" noProof="0" dirty="0">
              <a:solidFill>
                <a:schemeClr val="bg1"/>
              </a:solidFill>
            </a:endParaRPr>
          </a:p>
        </p:txBody>
      </p:sp>
      <p:pic>
        <p:nvPicPr>
          <p:cNvPr id="80" name="Graphic 79">
            <a:extLst>
              <a:ext uri="{FF2B5EF4-FFF2-40B4-BE49-F238E27FC236}">
                <a16:creationId xmlns:a16="http://schemas.microsoft.com/office/drawing/2014/main" id="{B6CD148C-8E51-9198-3CA6-BD12B0F5902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042377" y="2959293"/>
            <a:ext cx="451137" cy="461341"/>
          </a:xfrm>
          <a:prstGeom prst="rect">
            <a:avLst/>
          </a:prstGeom>
        </p:spPr>
      </p:pic>
      <p:pic>
        <p:nvPicPr>
          <p:cNvPr id="81" name="Graphic 80">
            <a:extLst>
              <a:ext uri="{FF2B5EF4-FFF2-40B4-BE49-F238E27FC236}">
                <a16:creationId xmlns:a16="http://schemas.microsoft.com/office/drawing/2014/main" id="{DBF88222-1F07-59ED-2B71-103298C6563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55190" y="2945817"/>
            <a:ext cx="540701" cy="474817"/>
          </a:xfrm>
          <a:prstGeom prst="rect">
            <a:avLst/>
          </a:prstGeom>
        </p:spPr>
      </p:pic>
      <p:sp>
        <p:nvSpPr>
          <p:cNvPr id="82" name="Free-form: Shape 81">
            <a:extLst>
              <a:ext uri="{FF2B5EF4-FFF2-40B4-BE49-F238E27FC236}">
                <a16:creationId xmlns:a16="http://schemas.microsoft.com/office/drawing/2014/main" id="{CD265455-E053-3FCE-10AE-96B571602FFB}"/>
              </a:ext>
            </a:extLst>
          </p:cNvPr>
          <p:cNvSpPr/>
          <p:nvPr/>
        </p:nvSpPr>
        <p:spPr>
          <a:xfrm>
            <a:off x="8659342" y="2931475"/>
            <a:ext cx="500077" cy="500066"/>
          </a:xfrm>
          <a:custGeom>
            <a:avLst/>
            <a:gdLst>
              <a:gd name="connsiteX0" fmla="*/ 34373 w 499549"/>
              <a:gd name="connsiteY0" fmla="*/ 249243 h 499541"/>
              <a:gd name="connsiteX1" fmla="*/ 180749 w 499549"/>
              <a:gd name="connsiteY1" fmla="*/ 249243 h 499541"/>
              <a:gd name="connsiteX2" fmla="*/ 180749 w 499549"/>
              <a:gd name="connsiteY2" fmla="*/ 260625 h 499541"/>
              <a:gd name="connsiteX3" fmla="*/ 34373 w 499549"/>
              <a:gd name="connsiteY3" fmla="*/ 260625 h 499541"/>
              <a:gd name="connsiteX4" fmla="*/ 11382 w 499549"/>
              <a:gd name="connsiteY4" fmla="*/ 283616 h 499541"/>
              <a:gd name="connsiteX5" fmla="*/ 11382 w 499549"/>
              <a:gd name="connsiteY5" fmla="*/ 465168 h 499541"/>
              <a:gd name="connsiteX6" fmla="*/ 34373 w 499549"/>
              <a:gd name="connsiteY6" fmla="*/ 488159 h 499541"/>
              <a:gd name="connsiteX7" fmla="*/ 215925 w 499549"/>
              <a:gd name="connsiteY7" fmla="*/ 488159 h 499541"/>
              <a:gd name="connsiteX8" fmla="*/ 238916 w 499549"/>
              <a:gd name="connsiteY8" fmla="*/ 465168 h 499541"/>
              <a:gd name="connsiteX9" fmla="*/ 238916 w 499549"/>
              <a:gd name="connsiteY9" fmla="*/ 318792 h 499541"/>
              <a:gd name="connsiteX10" fmla="*/ 250298 w 499549"/>
              <a:gd name="connsiteY10" fmla="*/ 318792 h 499541"/>
              <a:gd name="connsiteX11" fmla="*/ 250298 w 499549"/>
              <a:gd name="connsiteY11" fmla="*/ 465168 h 499541"/>
              <a:gd name="connsiteX12" fmla="*/ 215925 w 499549"/>
              <a:gd name="connsiteY12" fmla="*/ 499541 h 499541"/>
              <a:gd name="connsiteX13" fmla="*/ 34373 w 499549"/>
              <a:gd name="connsiteY13" fmla="*/ 499541 h 499541"/>
              <a:gd name="connsiteX14" fmla="*/ 0 w 499549"/>
              <a:gd name="connsiteY14" fmla="*/ 465168 h 499541"/>
              <a:gd name="connsiteX15" fmla="*/ 0 w 499549"/>
              <a:gd name="connsiteY15" fmla="*/ 283616 h 499541"/>
              <a:gd name="connsiteX16" fmla="*/ 34373 w 499549"/>
              <a:gd name="connsiteY16" fmla="*/ 249243 h 499541"/>
              <a:gd name="connsiteX17" fmla="*/ 237114 w 499549"/>
              <a:gd name="connsiteY17" fmla="*/ 127992 h 499541"/>
              <a:gd name="connsiteX18" fmla="*/ 371556 w 499549"/>
              <a:gd name="connsiteY18" fmla="*/ 127992 h 499541"/>
              <a:gd name="connsiteX19" fmla="*/ 371556 w 499549"/>
              <a:gd name="connsiteY19" fmla="*/ 262434 h 499541"/>
              <a:gd name="connsiteX20" fmla="*/ 360231 w 499549"/>
              <a:gd name="connsiteY20" fmla="*/ 262434 h 499541"/>
              <a:gd name="connsiteX21" fmla="*/ 360231 w 499549"/>
              <a:gd name="connsiteY21" fmla="*/ 147324 h 499541"/>
              <a:gd name="connsiteX22" fmla="*/ 129046 w 499549"/>
              <a:gd name="connsiteY22" fmla="*/ 378509 h 499541"/>
              <a:gd name="connsiteX23" fmla="*/ 121039 w 499549"/>
              <a:gd name="connsiteY23" fmla="*/ 370494 h 499541"/>
              <a:gd name="connsiteX24" fmla="*/ 352224 w 499549"/>
              <a:gd name="connsiteY24" fmla="*/ 139309 h 499541"/>
              <a:gd name="connsiteX25" fmla="*/ 237114 w 499549"/>
              <a:gd name="connsiteY25" fmla="*/ 139309 h 499541"/>
              <a:gd name="connsiteX26" fmla="*/ 121867 w 499549"/>
              <a:gd name="connsiteY26" fmla="*/ 0 h 499541"/>
              <a:gd name="connsiteX27" fmla="*/ 465249 w 499549"/>
              <a:gd name="connsiteY27" fmla="*/ 0 h 499541"/>
              <a:gd name="connsiteX28" fmla="*/ 499549 w 499549"/>
              <a:gd name="connsiteY28" fmla="*/ 34852 h 499541"/>
              <a:gd name="connsiteX29" fmla="*/ 499549 w 499549"/>
              <a:gd name="connsiteY29" fmla="*/ 383872 h 499541"/>
              <a:gd name="connsiteX30" fmla="*/ 465249 w 499549"/>
              <a:gd name="connsiteY30" fmla="*/ 418716 h 499541"/>
              <a:gd name="connsiteX31" fmla="*/ 278724 w 499549"/>
              <a:gd name="connsiteY31" fmla="*/ 418716 h 499541"/>
              <a:gd name="connsiteX32" fmla="*/ 278724 w 499549"/>
              <a:gd name="connsiteY32" fmla="*/ 407188 h 499541"/>
              <a:gd name="connsiteX33" fmla="*/ 465249 w 499549"/>
              <a:gd name="connsiteY33" fmla="*/ 407188 h 499541"/>
              <a:gd name="connsiteX34" fmla="*/ 488183 w 499549"/>
              <a:gd name="connsiteY34" fmla="*/ 383864 h 499541"/>
              <a:gd name="connsiteX35" fmla="*/ 488183 w 499549"/>
              <a:gd name="connsiteY35" fmla="*/ 34852 h 499541"/>
              <a:gd name="connsiteX36" fmla="*/ 465249 w 499549"/>
              <a:gd name="connsiteY36" fmla="*/ 11528 h 499541"/>
              <a:gd name="connsiteX37" fmla="*/ 121867 w 499549"/>
              <a:gd name="connsiteY37" fmla="*/ 11528 h 499541"/>
              <a:gd name="connsiteX38" fmla="*/ 98933 w 499549"/>
              <a:gd name="connsiteY38" fmla="*/ 34852 h 499541"/>
              <a:gd name="connsiteX39" fmla="*/ 98933 w 499549"/>
              <a:gd name="connsiteY39" fmla="*/ 224427 h 499541"/>
              <a:gd name="connsiteX40" fmla="*/ 87575 w 499549"/>
              <a:gd name="connsiteY40" fmla="*/ 224427 h 499541"/>
              <a:gd name="connsiteX41" fmla="*/ 87575 w 499549"/>
              <a:gd name="connsiteY41" fmla="*/ 34852 h 499541"/>
              <a:gd name="connsiteX42" fmla="*/ 121867 w 499549"/>
              <a:gd name="connsiteY42" fmla="*/ 0 h 4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99549" h="499541">
                <a:moveTo>
                  <a:pt x="34373" y="249243"/>
                </a:moveTo>
                <a:lnTo>
                  <a:pt x="180749" y="249243"/>
                </a:lnTo>
                <a:lnTo>
                  <a:pt x="180749" y="260625"/>
                </a:lnTo>
                <a:lnTo>
                  <a:pt x="34373" y="260625"/>
                </a:lnTo>
                <a:cubicBezTo>
                  <a:pt x="21693" y="260625"/>
                  <a:pt x="11382" y="270936"/>
                  <a:pt x="11382" y="283616"/>
                </a:cubicBezTo>
                <a:lnTo>
                  <a:pt x="11382" y="465168"/>
                </a:lnTo>
                <a:cubicBezTo>
                  <a:pt x="11382" y="477848"/>
                  <a:pt x="21693" y="488159"/>
                  <a:pt x="34373" y="488159"/>
                </a:cubicBezTo>
                <a:lnTo>
                  <a:pt x="215925" y="488159"/>
                </a:lnTo>
                <a:cubicBezTo>
                  <a:pt x="228605" y="488159"/>
                  <a:pt x="238916" y="477848"/>
                  <a:pt x="238916" y="465168"/>
                </a:cubicBezTo>
                <a:lnTo>
                  <a:pt x="238916" y="318792"/>
                </a:lnTo>
                <a:lnTo>
                  <a:pt x="250298" y="318792"/>
                </a:lnTo>
                <a:lnTo>
                  <a:pt x="250298" y="465168"/>
                </a:lnTo>
                <a:cubicBezTo>
                  <a:pt x="250298" y="484119"/>
                  <a:pt x="234876" y="499541"/>
                  <a:pt x="215925" y="499541"/>
                </a:cubicBezTo>
                <a:lnTo>
                  <a:pt x="34373" y="499541"/>
                </a:lnTo>
                <a:cubicBezTo>
                  <a:pt x="15422" y="499541"/>
                  <a:pt x="0" y="484119"/>
                  <a:pt x="0" y="465168"/>
                </a:cubicBezTo>
                <a:lnTo>
                  <a:pt x="0" y="283616"/>
                </a:lnTo>
                <a:cubicBezTo>
                  <a:pt x="0" y="264665"/>
                  <a:pt x="15422" y="249243"/>
                  <a:pt x="34373" y="249243"/>
                </a:cubicBezTo>
                <a:close/>
                <a:moveTo>
                  <a:pt x="237114" y="127992"/>
                </a:moveTo>
                <a:lnTo>
                  <a:pt x="371556" y="127992"/>
                </a:lnTo>
                <a:lnTo>
                  <a:pt x="371556" y="262434"/>
                </a:lnTo>
                <a:lnTo>
                  <a:pt x="360231" y="262434"/>
                </a:lnTo>
                <a:lnTo>
                  <a:pt x="360231" y="147324"/>
                </a:lnTo>
                <a:lnTo>
                  <a:pt x="129046" y="378509"/>
                </a:lnTo>
                <a:lnTo>
                  <a:pt x="121039" y="370494"/>
                </a:lnTo>
                <a:lnTo>
                  <a:pt x="352224" y="139309"/>
                </a:lnTo>
                <a:lnTo>
                  <a:pt x="237114" y="139309"/>
                </a:lnTo>
                <a:close/>
                <a:moveTo>
                  <a:pt x="121867" y="0"/>
                </a:moveTo>
                <a:lnTo>
                  <a:pt x="465249" y="0"/>
                </a:lnTo>
                <a:cubicBezTo>
                  <a:pt x="484167" y="0"/>
                  <a:pt x="499549" y="15633"/>
                  <a:pt x="499549" y="34852"/>
                </a:cubicBezTo>
                <a:lnTo>
                  <a:pt x="499549" y="383872"/>
                </a:lnTo>
                <a:cubicBezTo>
                  <a:pt x="499549" y="403083"/>
                  <a:pt x="484159" y="418716"/>
                  <a:pt x="465249" y="418716"/>
                </a:cubicBezTo>
                <a:lnTo>
                  <a:pt x="278724" y="418716"/>
                </a:lnTo>
                <a:lnTo>
                  <a:pt x="278724" y="407188"/>
                </a:lnTo>
                <a:lnTo>
                  <a:pt x="465249" y="407188"/>
                </a:lnTo>
                <a:cubicBezTo>
                  <a:pt x="477896" y="407188"/>
                  <a:pt x="488183" y="396722"/>
                  <a:pt x="488183" y="383864"/>
                </a:cubicBezTo>
                <a:lnTo>
                  <a:pt x="488183" y="34852"/>
                </a:lnTo>
                <a:cubicBezTo>
                  <a:pt x="488183" y="21993"/>
                  <a:pt x="477896" y="11528"/>
                  <a:pt x="465249" y="11528"/>
                </a:cubicBezTo>
                <a:lnTo>
                  <a:pt x="121867" y="11528"/>
                </a:lnTo>
                <a:cubicBezTo>
                  <a:pt x="109219" y="11528"/>
                  <a:pt x="98933" y="21993"/>
                  <a:pt x="98933" y="34852"/>
                </a:cubicBezTo>
                <a:lnTo>
                  <a:pt x="98933" y="224427"/>
                </a:lnTo>
                <a:lnTo>
                  <a:pt x="87575" y="224427"/>
                </a:lnTo>
                <a:lnTo>
                  <a:pt x="87575" y="34852"/>
                </a:lnTo>
                <a:cubicBezTo>
                  <a:pt x="87575" y="15633"/>
                  <a:pt x="102956" y="0"/>
                  <a:pt x="121867" y="0"/>
                </a:cubicBezTo>
                <a:close/>
              </a:path>
            </a:pathLst>
          </a:custGeom>
          <a:solidFill>
            <a:schemeClr val="bg1"/>
          </a:solidFill>
          <a:ln w="804" cap="flat">
            <a:noFill/>
            <a:prstDash val="solid"/>
            <a:miter/>
          </a:ln>
        </p:spPr>
        <p:txBody>
          <a:bodyPr rtlCol="0" anchor="ctr"/>
          <a:lstStyle/>
          <a:p>
            <a:endParaRPr lang="en-GB" noProof="0" dirty="0">
              <a:solidFill>
                <a:schemeClr val="bg1"/>
              </a:solidFill>
            </a:endParaRPr>
          </a:p>
        </p:txBody>
      </p:sp>
      <p:sp>
        <p:nvSpPr>
          <p:cNvPr id="83" name="Graphic 167">
            <a:extLst>
              <a:ext uri="{FF2B5EF4-FFF2-40B4-BE49-F238E27FC236}">
                <a16:creationId xmlns:a16="http://schemas.microsoft.com/office/drawing/2014/main" id="{512B7CB8-0F64-D779-11E1-1ECF16E8555C}"/>
              </a:ext>
            </a:extLst>
          </p:cNvPr>
          <p:cNvSpPr/>
          <p:nvPr/>
        </p:nvSpPr>
        <p:spPr>
          <a:xfrm>
            <a:off x="10473775" y="2950546"/>
            <a:ext cx="587213" cy="448475"/>
          </a:xfrm>
          <a:custGeom>
            <a:avLst/>
            <a:gdLst>
              <a:gd name="connsiteX0" fmla="*/ 487543 w 574981"/>
              <a:gd name="connsiteY0" fmla="*/ 439135 h 439135"/>
              <a:gd name="connsiteX1" fmla="*/ 404024 w 574981"/>
              <a:gd name="connsiteY1" fmla="*/ 439135 h 439135"/>
              <a:gd name="connsiteX2" fmla="*/ 404024 w 574981"/>
              <a:gd name="connsiteY2" fmla="*/ 281937 h 439135"/>
              <a:gd name="connsiteX3" fmla="*/ 357466 w 574981"/>
              <a:gd name="connsiteY3" fmla="*/ 281937 h 439135"/>
              <a:gd name="connsiteX4" fmla="*/ 357466 w 574981"/>
              <a:gd name="connsiteY4" fmla="*/ 150513 h 439135"/>
              <a:gd name="connsiteX5" fmla="*/ 315102 w 574981"/>
              <a:gd name="connsiteY5" fmla="*/ 150513 h 439135"/>
              <a:gd name="connsiteX6" fmla="*/ 315102 w 574981"/>
              <a:gd name="connsiteY6" fmla="*/ 217515 h 439135"/>
              <a:gd name="connsiteX7" fmla="*/ 266402 w 574981"/>
              <a:gd name="connsiteY7" fmla="*/ 217515 h 439135"/>
              <a:gd name="connsiteX8" fmla="*/ 266402 w 574981"/>
              <a:gd name="connsiteY8" fmla="*/ 311370 h 439135"/>
              <a:gd name="connsiteX9" fmla="*/ 178218 w 574981"/>
              <a:gd name="connsiteY9" fmla="*/ 311370 h 439135"/>
              <a:gd name="connsiteX10" fmla="*/ 178218 w 574981"/>
              <a:gd name="connsiteY10" fmla="*/ 11358 h 439135"/>
              <a:gd name="connsiteX11" fmla="*/ 123401 w 574981"/>
              <a:gd name="connsiteY11" fmla="*/ 11358 h 439135"/>
              <a:gd name="connsiteX12" fmla="*/ 123401 w 574981"/>
              <a:gd name="connsiteY12" fmla="*/ 166130 h 439135"/>
              <a:gd name="connsiteX13" fmla="*/ 0 w 574981"/>
              <a:gd name="connsiteY13" fmla="*/ 166130 h 439135"/>
              <a:gd name="connsiteX14" fmla="*/ 0 w 574981"/>
              <a:gd name="connsiteY14" fmla="*/ 154772 h 439135"/>
              <a:gd name="connsiteX15" fmla="*/ 112043 w 574981"/>
              <a:gd name="connsiteY15" fmla="*/ 154772 h 439135"/>
              <a:gd name="connsiteX16" fmla="*/ 112043 w 574981"/>
              <a:gd name="connsiteY16" fmla="*/ 0 h 439135"/>
              <a:gd name="connsiteX17" fmla="*/ 189575 w 574981"/>
              <a:gd name="connsiteY17" fmla="*/ 0 h 439135"/>
              <a:gd name="connsiteX18" fmla="*/ 189575 w 574981"/>
              <a:gd name="connsiteY18" fmla="*/ 300012 h 439135"/>
              <a:gd name="connsiteX19" fmla="*/ 255044 w 574981"/>
              <a:gd name="connsiteY19" fmla="*/ 300012 h 439135"/>
              <a:gd name="connsiteX20" fmla="*/ 255044 w 574981"/>
              <a:gd name="connsiteY20" fmla="*/ 206158 h 439135"/>
              <a:gd name="connsiteX21" fmla="*/ 303744 w 574981"/>
              <a:gd name="connsiteY21" fmla="*/ 206158 h 439135"/>
              <a:gd name="connsiteX22" fmla="*/ 303744 w 574981"/>
              <a:gd name="connsiteY22" fmla="*/ 139156 h 439135"/>
              <a:gd name="connsiteX23" fmla="*/ 368824 w 574981"/>
              <a:gd name="connsiteY23" fmla="*/ 139156 h 439135"/>
              <a:gd name="connsiteX24" fmla="*/ 368824 w 574981"/>
              <a:gd name="connsiteY24" fmla="*/ 270580 h 439135"/>
              <a:gd name="connsiteX25" fmla="*/ 415382 w 574981"/>
              <a:gd name="connsiteY25" fmla="*/ 270580 h 439135"/>
              <a:gd name="connsiteX26" fmla="*/ 415382 w 574981"/>
              <a:gd name="connsiteY26" fmla="*/ 427778 h 439135"/>
              <a:gd name="connsiteX27" fmla="*/ 476186 w 574981"/>
              <a:gd name="connsiteY27" fmla="*/ 427778 h 439135"/>
              <a:gd name="connsiteX28" fmla="*/ 476186 w 574981"/>
              <a:gd name="connsiteY28" fmla="*/ 162349 h 439135"/>
              <a:gd name="connsiteX29" fmla="*/ 574981 w 574981"/>
              <a:gd name="connsiteY29" fmla="*/ 162349 h 439135"/>
              <a:gd name="connsiteX30" fmla="*/ 574981 w 574981"/>
              <a:gd name="connsiteY30" fmla="*/ 173707 h 439135"/>
              <a:gd name="connsiteX31" fmla="*/ 487543 w 574981"/>
              <a:gd name="connsiteY31" fmla="*/ 173707 h 439135"/>
              <a:gd name="connsiteX32" fmla="*/ 487543 w 574981"/>
              <a:gd name="connsiteY32" fmla="*/ 439135 h 4391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74981" h="439135">
                <a:moveTo>
                  <a:pt x="487543" y="439135"/>
                </a:moveTo>
                <a:lnTo>
                  <a:pt x="404024" y="439135"/>
                </a:lnTo>
                <a:lnTo>
                  <a:pt x="404024" y="281937"/>
                </a:lnTo>
                <a:lnTo>
                  <a:pt x="357466" y="281937"/>
                </a:lnTo>
                <a:lnTo>
                  <a:pt x="357466" y="150513"/>
                </a:lnTo>
                <a:lnTo>
                  <a:pt x="315102" y="150513"/>
                </a:lnTo>
                <a:lnTo>
                  <a:pt x="315102" y="217515"/>
                </a:lnTo>
                <a:lnTo>
                  <a:pt x="266402" y="217515"/>
                </a:lnTo>
                <a:lnTo>
                  <a:pt x="266402" y="311370"/>
                </a:lnTo>
                <a:lnTo>
                  <a:pt x="178218" y="311370"/>
                </a:lnTo>
                <a:lnTo>
                  <a:pt x="178218" y="11358"/>
                </a:lnTo>
                <a:lnTo>
                  <a:pt x="123401" y="11358"/>
                </a:lnTo>
                <a:lnTo>
                  <a:pt x="123401" y="166130"/>
                </a:lnTo>
                <a:lnTo>
                  <a:pt x="0" y="166130"/>
                </a:lnTo>
                <a:lnTo>
                  <a:pt x="0" y="154772"/>
                </a:lnTo>
                <a:lnTo>
                  <a:pt x="112043" y="154772"/>
                </a:lnTo>
                <a:lnTo>
                  <a:pt x="112043" y="0"/>
                </a:lnTo>
                <a:lnTo>
                  <a:pt x="189575" y="0"/>
                </a:lnTo>
                <a:lnTo>
                  <a:pt x="189575" y="300012"/>
                </a:lnTo>
                <a:lnTo>
                  <a:pt x="255044" y="300012"/>
                </a:lnTo>
                <a:lnTo>
                  <a:pt x="255044" y="206158"/>
                </a:lnTo>
                <a:lnTo>
                  <a:pt x="303744" y="206158"/>
                </a:lnTo>
                <a:lnTo>
                  <a:pt x="303744" y="139156"/>
                </a:lnTo>
                <a:lnTo>
                  <a:pt x="368824" y="139156"/>
                </a:lnTo>
                <a:lnTo>
                  <a:pt x="368824" y="270580"/>
                </a:lnTo>
                <a:lnTo>
                  <a:pt x="415382" y="270580"/>
                </a:lnTo>
                <a:lnTo>
                  <a:pt x="415382" y="427778"/>
                </a:lnTo>
                <a:lnTo>
                  <a:pt x="476186" y="427778"/>
                </a:lnTo>
                <a:lnTo>
                  <a:pt x="476186" y="162349"/>
                </a:lnTo>
                <a:lnTo>
                  <a:pt x="574981" y="162349"/>
                </a:lnTo>
                <a:lnTo>
                  <a:pt x="574981" y="173707"/>
                </a:lnTo>
                <a:lnTo>
                  <a:pt x="487543" y="173707"/>
                </a:lnTo>
                <a:lnTo>
                  <a:pt x="487543" y="439135"/>
                </a:lnTo>
                <a:close/>
              </a:path>
            </a:pathLst>
          </a:custGeom>
          <a:solidFill>
            <a:schemeClr val="bg1"/>
          </a:solidFill>
          <a:ln w="806" cap="flat">
            <a:noFill/>
            <a:prstDash val="solid"/>
            <a:miter/>
          </a:ln>
        </p:spPr>
        <p:txBody>
          <a:bodyPr rtlCol="0" anchor="ctr"/>
          <a:lstStyle/>
          <a:p>
            <a:endParaRPr lang="en-GB" noProof="0" dirty="0">
              <a:solidFill>
                <a:schemeClr val="bg1"/>
              </a:solidFill>
            </a:endParaRPr>
          </a:p>
        </p:txBody>
      </p:sp>
      <p:sp>
        <p:nvSpPr>
          <p:cNvPr id="84" name="Free-form: Shape 83">
            <a:extLst>
              <a:ext uri="{FF2B5EF4-FFF2-40B4-BE49-F238E27FC236}">
                <a16:creationId xmlns:a16="http://schemas.microsoft.com/office/drawing/2014/main" id="{5EC6878E-2FD9-2120-D2C7-6AB1914A36AC}"/>
              </a:ext>
            </a:extLst>
          </p:cNvPr>
          <p:cNvSpPr>
            <a:spLocks noChangeAspect="1"/>
          </p:cNvSpPr>
          <p:nvPr/>
        </p:nvSpPr>
        <p:spPr>
          <a:xfrm>
            <a:off x="1143877" y="3992142"/>
            <a:ext cx="490827" cy="490838"/>
          </a:xfrm>
          <a:custGeom>
            <a:avLst/>
            <a:gdLst>
              <a:gd name="connsiteX0" fmla="*/ 255405 w 510796"/>
              <a:gd name="connsiteY0" fmla="*/ 201546 h 510806"/>
              <a:gd name="connsiteX1" fmla="*/ 223750 w 510796"/>
              <a:gd name="connsiteY1" fmla="*/ 211833 h 510806"/>
              <a:gd name="connsiteX2" fmla="*/ 204191 w 510796"/>
              <a:gd name="connsiteY2" fmla="*/ 238759 h 510806"/>
              <a:gd name="connsiteX3" fmla="*/ 204191 w 510796"/>
              <a:gd name="connsiteY3" fmla="*/ 272045 h 510806"/>
              <a:gd name="connsiteX4" fmla="*/ 223750 w 510796"/>
              <a:gd name="connsiteY4" fmla="*/ 298970 h 510806"/>
              <a:gd name="connsiteX5" fmla="*/ 255405 w 510796"/>
              <a:gd name="connsiteY5" fmla="*/ 309257 h 510806"/>
              <a:gd name="connsiteX6" fmla="*/ 287061 w 510796"/>
              <a:gd name="connsiteY6" fmla="*/ 298970 h 510806"/>
              <a:gd name="connsiteX7" fmla="*/ 306620 w 510796"/>
              <a:gd name="connsiteY7" fmla="*/ 272045 h 510806"/>
              <a:gd name="connsiteX8" fmla="*/ 306620 w 510796"/>
              <a:gd name="connsiteY8" fmla="*/ 238759 h 510806"/>
              <a:gd name="connsiteX9" fmla="*/ 287061 w 510796"/>
              <a:gd name="connsiteY9" fmla="*/ 211833 h 510806"/>
              <a:gd name="connsiteX10" fmla="*/ 255405 w 510796"/>
              <a:gd name="connsiteY10" fmla="*/ 201546 h 510806"/>
              <a:gd name="connsiteX11" fmla="*/ 255397 w 510796"/>
              <a:gd name="connsiteY11" fmla="*/ 190197 h 510806"/>
              <a:gd name="connsiteX12" fmla="*/ 293729 w 510796"/>
              <a:gd name="connsiteY12" fmla="*/ 202650 h 510806"/>
              <a:gd name="connsiteX13" fmla="*/ 317418 w 510796"/>
              <a:gd name="connsiteY13" fmla="*/ 235254 h 510806"/>
              <a:gd name="connsiteX14" fmla="*/ 317418 w 510796"/>
              <a:gd name="connsiteY14" fmla="*/ 275557 h 510806"/>
              <a:gd name="connsiteX15" fmla="*/ 293729 w 510796"/>
              <a:gd name="connsiteY15" fmla="*/ 308162 h 510806"/>
              <a:gd name="connsiteX16" fmla="*/ 255397 w 510796"/>
              <a:gd name="connsiteY16" fmla="*/ 320615 h 510806"/>
              <a:gd name="connsiteX17" fmla="*/ 217065 w 510796"/>
              <a:gd name="connsiteY17" fmla="*/ 308162 h 510806"/>
              <a:gd name="connsiteX18" fmla="*/ 193377 w 510796"/>
              <a:gd name="connsiteY18" fmla="*/ 275557 h 510806"/>
              <a:gd name="connsiteX19" fmla="*/ 193377 w 510796"/>
              <a:gd name="connsiteY19" fmla="*/ 235254 h 510806"/>
              <a:gd name="connsiteX20" fmla="*/ 217065 w 510796"/>
              <a:gd name="connsiteY20" fmla="*/ 202650 h 510806"/>
              <a:gd name="connsiteX21" fmla="*/ 255397 w 510796"/>
              <a:gd name="connsiteY21" fmla="*/ 190197 h 510806"/>
              <a:gd name="connsiteX22" fmla="*/ 255398 w 510796"/>
              <a:gd name="connsiteY22" fmla="*/ 62382 h 510806"/>
              <a:gd name="connsiteX23" fmla="*/ 218259 w 510796"/>
              <a:gd name="connsiteY23" fmla="*/ 69823 h 510806"/>
              <a:gd name="connsiteX24" fmla="*/ 150438 w 510796"/>
              <a:gd name="connsiteY24" fmla="*/ 97917 h 510806"/>
              <a:gd name="connsiteX25" fmla="*/ 97909 w 510796"/>
              <a:gd name="connsiteY25" fmla="*/ 150446 h 510806"/>
              <a:gd name="connsiteX26" fmla="*/ 69815 w 510796"/>
              <a:gd name="connsiteY26" fmla="*/ 218267 h 510806"/>
              <a:gd name="connsiteX27" fmla="*/ 69815 w 510796"/>
              <a:gd name="connsiteY27" fmla="*/ 292545 h 510806"/>
              <a:gd name="connsiteX28" fmla="*/ 97909 w 510796"/>
              <a:gd name="connsiteY28" fmla="*/ 360367 h 510806"/>
              <a:gd name="connsiteX29" fmla="*/ 150438 w 510796"/>
              <a:gd name="connsiteY29" fmla="*/ 412895 h 510806"/>
              <a:gd name="connsiteX30" fmla="*/ 218259 w 510796"/>
              <a:gd name="connsiteY30" fmla="*/ 440989 h 510806"/>
              <a:gd name="connsiteX31" fmla="*/ 292537 w 510796"/>
              <a:gd name="connsiteY31" fmla="*/ 440989 h 510806"/>
              <a:gd name="connsiteX32" fmla="*/ 360358 w 510796"/>
              <a:gd name="connsiteY32" fmla="*/ 412895 h 510806"/>
              <a:gd name="connsiteX33" fmla="*/ 412887 w 510796"/>
              <a:gd name="connsiteY33" fmla="*/ 360367 h 510806"/>
              <a:gd name="connsiteX34" fmla="*/ 440981 w 510796"/>
              <a:gd name="connsiteY34" fmla="*/ 292545 h 510806"/>
              <a:gd name="connsiteX35" fmla="*/ 440981 w 510796"/>
              <a:gd name="connsiteY35" fmla="*/ 218267 h 510806"/>
              <a:gd name="connsiteX36" fmla="*/ 412887 w 510796"/>
              <a:gd name="connsiteY36" fmla="*/ 150446 h 510806"/>
              <a:gd name="connsiteX37" fmla="*/ 360358 w 510796"/>
              <a:gd name="connsiteY37" fmla="*/ 97917 h 510806"/>
              <a:gd name="connsiteX38" fmla="*/ 292537 w 510796"/>
              <a:gd name="connsiteY38" fmla="*/ 69823 h 510806"/>
              <a:gd name="connsiteX39" fmla="*/ 255398 w 510796"/>
              <a:gd name="connsiteY39" fmla="*/ 62382 h 510806"/>
              <a:gd name="connsiteX40" fmla="*/ 255406 w 510796"/>
              <a:gd name="connsiteY40" fmla="*/ 51023 h 510806"/>
              <a:gd name="connsiteX41" fmla="*/ 296894 w 510796"/>
              <a:gd name="connsiteY41" fmla="*/ 59333 h 510806"/>
              <a:gd name="connsiteX42" fmla="*/ 364715 w 510796"/>
              <a:gd name="connsiteY42" fmla="*/ 87427 h 510806"/>
              <a:gd name="connsiteX43" fmla="*/ 423385 w 510796"/>
              <a:gd name="connsiteY43" fmla="*/ 146097 h 510806"/>
              <a:gd name="connsiteX44" fmla="*/ 451479 w 510796"/>
              <a:gd name="connsiteY44" fmla="*/ 213918 h 510806"/>
              <a:gd name="connsiteX45" fmla="*/ 451479 w 510796"/>
              <a:gd name="connsiteY45" fmla="*/ 296894 h 510806"/>
              <a:gd name="connsiteX46" fmla="*/ 423385 w 510796"/>
              <a:gd name="connsiteY46" fmla="*/ 364715 h 510806"/>
              <a:gd name="connsiteX47" fmla="*/ 364715 w 510796"/>
              <a:gd name="connsiteY47" fmla="*/ 423385 h 510806"/>
              <a:gd name="connsiteX48" fmla="*/ 296894 w 510796"/>
              <a:gd name="connsiteY48" fmla="*/ 451479 h 510806"/>
              <a:gd name="connsiteX49" fmla="*/ 255406 w 510796"/>
              <a:gd name="connsiteY49" fmla="*/ 459794 h 510806"/>
              <a:gd name="connsiteX50" fmla="*/ 213918 w 510796"/>
              <a:gd name="connsiteY50" fmla="*/ 451479 h 510806"/>
              <a:gd name="connsiteX51" fmla="*/ 146097 w 510796"/>
              <a:gd name="connsiteY51" fmla="*/ 423385 h 510806"/>
              <a:gd name="connsiteX52" fmla="*/ 87427 w 510796"/>
              <a:gd name="connsiteY52" fmla="*/ 364715 h 510806"/>
              <a:gd name="connsiteX53" fmla="*/ 59333 w 510796"/>
              <a:gd name="connsiteY53" fmla="*/ 296894 h 510806"/>
              <a:gd name="connsiteX54" fmla="*/ 59333 w 510796"/>
              <a:gd name="connsiteY54" fmla="*/ 213918 h 510806"/>
              <a:gd name="connsiteX55" fmla="*/ 87427 w 510796"/>
              <a:gd name="connsiteY55" fmla="*/ 146097 h 510806"/>
              <a:gd name="connsiteX56" fmla="*/ 146097 w 510796"/>
              <a:gd name="connsiteY56" fmla="*/ 87427 h 510806"/>
              <a:gd name="connsiteX57" fmla="*/ 213918 w 510796"/>
              <a:gd name="connsiteY57" fmla="*/ 59333 h 510806"/>
              <a:gd name="connsiteX58" fmla="*/ 255406 w 510796"/>
              <a:gd name="connsiteY58" fmla="*/ 51023 h 510806"/>
              <a:gd name="connsiteX59" fmla="*/ 255411 w 510796"/>
              <a:gd name="connsiteY59" fmla="*/ 11368 h 510806"/>
              <a:gd name="connsiteX60" fmla="*/ 221220 w 510796"/>
              <a:gd name="connsiteY60" fmla="*/ 18219 h 510806"/>
              <a:gd name="connsiteX61" fmla="*/ 111870 w 510796"/>
              <a:gd name="connsiteY61" fmla="*/ 63511 h 510806"/>
              <a:gd name="connsiteX62" fmla="*/ 63519 w 510796"/>
              <a:gd name="connsiteY62" fmla="*/ 111862 h 510806"/>
              <a:gd name="connsiteX63" fmla="*/ 18227 w 510796"/>
              <a:gd name="connsiteY63" fmla="*/ 221212 h 510806"/>
              <a:gd name="connsiteX64" fmla="*/ 18227 w 510796"/>
              <a:gd name="connsiteY64" fmla="*/ 289592 h 510806"/>
              <a:gd name="connsiteX65" fmla="*/ 63519 w 510796"/>
              <a:gd name="connsiteY65" fmla="*/ 398942 h 510806"/>
              <a:gd name="connsiteX66" fmla="*/ 111870 w 510796"/>
              <a:gd name="connsiteY66" fmla="*/ 447293 h 510806"/>
              <a:gd name="connsiteX67" fmla="*/ 221220 w 510796"/>
              <a:gd name="connsiteY67" fmla="*/ 492585 h 510806"/>
              <a:gd name="connsiteX68" fmla="*/ 289601 w 510796"/>
              <a:gd name="connsiteY68" fmla="*/ 492585 h 510806"/>
              <a:gd name="connsiteX69" fmla="*/ 398950 w 510796"/>
              <a:gd name="connsiteY69" fmla="*/ 447293 h 510806"/>
              <a:gd name="connsiteX70" fmla="*/ 447301 w 510796"/>
              <a:gd name="connsiteY70" fmla="*/ 398942 h 510806"/>
              <a:gd name="connsiteX71" fmla="*/ 492593 w 510796"/>
              <a:gd name="connsiteY71" fmla="*/ 289592 h 510806"/>
              <a:gd name="connsiteX72" fmla="*/ 492593 w 510796"/>
              <a:gd name="connsiteY72" fmla="*/ 221212 h 510806"/>
              <a:gd name="connsiteX73" fmla="*/ 447301 w 510796"/>
              <a:gd name="connsiteY73" fmla="*/ 111862 h 510806"/>
              <a:gd name="connsiteX74" fmla="*/ 398950 w 510796"/>
              <a:gd name="connsiteY74" fmla="*/ 63511 h 510806"/>
              <a:gd name="connsiteX75" fmla="*/ 289601 w 510796"/>
              <a:gd name="connsiteY75" fmla="*/ 18219 h 510806"/>
              <a:gd name="connsiteX76" fmla="*/ 255411 w 510796"/>
              <a:gd name="connsiteY76" fmla="*/ 11368 h 510806"/>
              <a:gd name="connsiteX77" fmla="*/ 255405 w 510796"/>
              <a:gd name="connsiteY77" fmla="*/ 0 h 510806"/>
              <a:gd name="connsiteX78" fmla="*/ 293941 w 510796"/>
              <a:gd name="connsiteY78" fmla="*/ 7721 h 510806"/>
              <a:gd name="connsiteX79" fmla="*/ 403290 w 510796"/>
              <a:gd name="connsiteY79" fmla="*/ 53014 h 510806"/>
              <a:gd name="connsiteX80" fmla="*/ 457790 w 510796"/>
              <a:gd name="connsiteY80" fmla="*/ 107514 h 510806"/>
              <a:gd name="connsiteX81" fmla="*/ 503083 w 510796"/>
              <a:gd name="connsiteY81" fmla="*/ 216863 h 510806"/>
              <a:gd name="connsiteX82" fmla="*/ 503075 w 510796"/>
              <a:gd name="connsiteY82" fmla="*/ 216863 h 510806"/>
              <a:gd name="connsiteX83" fmla="*/ 503075 w 510796"/>
              <a:gd name="connsiteY83" fmla="*/ 293941 h 510806"/>
              <a:gd name="connsiteX84" fmla="*/ 457782 w 510796"/>
              <a:gd name="connsiteY84" fmla="*/ 403290 h 510806"/>
              <a:gd name="connsiteX85" fmla="*/ 403282 w 510796"/>
              <a:gd name="connsiteY85" fmla="*/ 457790 h 510806"/>
              <a:gd name="connsiteX86" fmla="*/ 293933 w 510796"/>
              <a:gd name="connsiteY86" fmla="*/ 503083 h 510806"/>
              <a:gd name="connsiteX87" fmla="*/ 255398 w 510796"/>
              <a:gd name="connsiteY87" fmla="*/ 510806 h 510806"/>
              <a:gd name="connsiteX88" fmla="*/ 216863 w 510796"/>
              <a:gd name="connsiteY88" fmla="*/ 503083 h 510806"/>
              <a:gd name="connsiteX89" fmla="*/ 107514 w 510796"/>
              <a:gd name="connsiteY89" fmla="*/ 457790 h 510806"/>
              <a:gd name="connsiteX90" fmla="*/ 53014 w 510796"/>
              <a:gd name="connsiteY90" fmla="*/ 403290 h 510806"/>
              <a:gd name="connsiteX91" fmla="*/ 7721 w 510796"/>
              <a:gd name="connsiteY91" fmla="*/ 293941 h 510806"/>
              <a:gd name="connsiteX92" fmla="*/ 7721 w 510796"/>
              <a:gd name="connsiteY92" fmla="*/ 216863 h 510806"/>
              <a:gd name="connsiteX93" fmla="*/ 53014 w 510796"/>
              <a:gd name="connsiteY93" fmla="*/ 107514 h 510806"/>
              <a:gd name="connsiteX94" fmla="*/ 107514 w 510796"/>
              <a:gd name="connsiteY94" fmla="*/ 53014 h 510806"/>
              <a:gd name="connsiteX95" fmla="*/ 216863 w 510796"/>
              <a:gd name="connsiteY95" fmla="*/ 7721 h 510806"/>
              <a:gd name="connsiteX96" fmla="*/ 255405 w 510796"/>
              <a:gd name="connsiteY96" fmla="*/ 0 h 510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510796" h="510806">
                <a:moveTo>
                  <a:pt x="255405" y="201546"/>
                </a:moveTo>
                <a:cubicBezTo>
                  <a:pt x="243958" y="201546"/>
                  <a:pt x="233015" y="205108"/>
                  <a:pt x="223750" y="211833"/>
                </a:cubicBezTo>
                <a:cubicBezTo>
                  <a:pt x="214494" y="218559"/>
                  <a:pt x="207728" y="227872"/>
                  <a:pt x="204191" y="238759"/>
                </a:cubicBezTo>
                <a:cubicBezTo>
                  <a:pt x="200654" y="249646"/>
                  <a:pt x="200654" y="261158"/>
                  <a:pt x="204191" y="272045"/>
                </a:cubicBezTo>
                <a:cubicBezTo>
                  <a:pt x="207728" y="282932"/>
                  <a:pt x="214486" y="292245"/>
                  <a:pt x="223750" y="298970"/>
                </a:cubicBezTo>
                <a:cubicBezTo>
                  <a:pt x="233015" y="305704"/>
                  <a:pt x="243958" y="309257"/>
                  <a:pt x="255405" y="309257"/>
                </a:cubicBezTo>
                <a:cubicBezTo>
                  <a:pt x="266852" y="309257"/>
                  <a:pt x="277804" y="305696"/>
                  <a:pt x="287061" y="298970"/>
                </a:cubicBezTo>
                <a:cubicBezTo>
                  <a:pt x="296317" y="292245"/>
                  <a:pt x="303083" y="282932"/>
                  <a:pt x="306620" y="272045"/>
                </a:cubicBezTo>
                <a:cubicBezTo>
                  <a:pt x="310157" y="261158"/>
                  <a:pt x="310157" y="249646"/>
                  <a:pt x="306620" y="238759"/>
                </a:cubicBezTo>
                <a:cubicBezTo>
                  <a:pt x="303083" y="227872"/>
                  <a:pt x="296325" y="218559"/>
                  <a:pt x="287061" y="211833"/>
                </a:cubicBezTo>
                <a:cubicBezTo>
                  <a:pt x="277796" y="205100"/>
                  <a:pt x="266852" y="201546"/>
                  <a:pt x="255405" y="201546"/>
                </a:cubicBezTo>
                <a:close/>
                <a:moveTo>
                  <a:pt x="255397" y="190197"/>
                </a:moveTo>
                <a:cubicBezTo>
                  <a:pt x="269262" y="190197"/>
                  <a:pt x="282518" y="194505"/>
                  <a:pt x="293729" y="202650"/>
                </a:cubicBezTo>
                <a:cubicBezTo>
                  <a:pt x="304941" y="210795"/>
                  <a:pt x="313134" y="222071"/>
                  <a:pt x="317418" y="235254"/>
                </a:cubicBezTo>
                <a:cubicBezTo>
                  <a:pt x="321701" y="248437"/>
                  <a:pt x="321701" y="262375"/>
                  <a:pt x="317418" y="275557"/>
                </a:cubicBezTo>
                <a:cubicBezTo>
                  <a:pt x="313134" y="288740"/>
                  <a:pt x="304941" y="300017"/>
                  <a:pt x="293729" y="308162"/>
                </a:cubicBezTo>
                <a:cubicBezTo>
                  <a:pt x="282509" y="316307"/>
                  <a:pt x="269262" y="320615"/>
                  <a:pt x="255397" y="320615"/>
                </a:cubicBezTo>
                <a:cubicBezTo>
                  <a:pt x="241533" y="320615"/>
                  <a:pt x="228277" y="316307"/>
                  <a:pt x="217065" y="308162"/>
                </a:cubicBezTo>
                <a:cubicBezTo>
                  <a:pt x="205854" y="300017"/>
                  <a:pt x="197660" y="288740"/>
                  <a:pt x="193377" y="275557"/>
                </a:cubicBezTo>
                <a:cubicBezTo>
                  <a:pt x="189093" y="262375"/>
                  <a:pt x="189093" y="248437"/>
                  <a:pt x="193377" y="235254"/>
                </a:cubicBezTo>
                <a:cubicBezTo>
                  <a:pt x="197660" y="222071"/>
                  <a:pt x="205854" y="210795"/>
                  <a:pt x="217065" y="202650"/>
                </a:cubicBezTo>
                <a:cubicBezTo>
                  <a:pt x="228285" y="194505"/>
                  <a:pt x="241533" y="190197"/>
                  <a:pt x="255397" y="190197"/>
                </a:cubicBezTo>
                <a:close/>
                <a:moveTo>
                  <a:pt x="255398" y="62382"/>
                </a:moveTo>
                <a:cubicBezTo>
                  <a:pt x="242816" y="62382"/>
                  <a:pt x="230233" y="64862"/>
                  <a:pt x="218259" y="69823"/>
                </a:cubicBezTo>
                <a:lnTo>
                  <a:pt x="150438" y="97917"/>
                </a:lnTo>
                <a:cubicBezTo>
                  <a:pt x="126481" y="107838"/>
                  <a:pt x="107830" y="126497"/>
                  <a:pt x="97909" y="150446"/>
                </a:cubicBezTo>
                <a:lnTo>
                  <a:pt x="69815" y="218267"/>
                </a:lnTo>
                <a:cubicBezTo>
                  <a:pt x="59893" y="242215"/>
                  <a:pt x="59893" y="268597"/>
                  <a:pt x="69815" y="292545"/>
                </a:cubicBezTo>
                <a:lnTo>
                  <a:pt x="97909" y="360367"/>
                </a:lnTo>
                <a:cubicBezTo>
                  <a:pt x="107830" y="384323"/>
                  <a:pt x="126489" y="402974"/>
                  <a:pt x="150438" y="412895"/>
                </a:cubicBezTo>
                <a:lnTo>
                  <a:pt x="218259" y="440989"/>
                </a:lnTo>
                <a:cubicBezTo>
                  <a:pt x="242207" y="450911"/>
                  <a:pt x="268589" y="450911"/>
                  <a:pt x="292537" y="440989"/>
                </a:cubicBezTo>
                <a:lnTo>
                  <a:pt x="360358" y="412895"/>
                </a:lnTo>
                <a:cubicBezTo>
                  <a:pt x="384315" y="402974"/>
                  <a:pt x="402966" y="384315"/>
                  <a:pt x="412887" y="360367"/>
                </a:cubicBezTo>
                <a:lnTo>
                  <a:pt x="440981" y="292545"/>
                </a:lnTo>
                <a:cubicBezTo>
                  <a:pt x="450903" y="268597"/>
                  <a:pt x="450903" y="242215"/>
                  <a:pt x="440981" y="218267"/>
                </a:cubicBezTo>
                <a:lnTo>
                  <a:pt x="412887" y="150446"/>
                </a:lnTo>
                <a:cubicBezTo>
                  <a:pt x="402966" y="126489"/>
                  <a:pt x="384307" y="107838"/>
                  <a:pt x="360358" y="97917"/>
                </a:cubicBezTo>
                <a:lnTo>
                  <a:pt x="292537" y="69823"/>
                </a:lnTo>
                <a:cubicBezTo>
                  <a:pt x="280563" y="64862"/>
                  <a:pt x="267981" y="62382"/>
                  <a:pt x="255398" y="62382"/>
                </a:cubicBezTo>
                <a:close/>
                <a:moveTo>
                  <a:pt x="255406" y="51023"/>
                </a:moveTo>
                <a:cubicBezTo>
                  <a:pt x="269461" y="51023"/>
                  <a:pt x="283516" y="53793"/>
                  <a:pt x="296894" y="59333"/>
                </a:cubicBezTo>
                <a:lnTo>
                  <a:pt x="364715" y="87427"/>
                </a:lnTo>
                <a:cubicBezTo>
                  <a:pt x="391470" y="98509"/>
                  <a:pt x="412303" y="119342"/>
                  <a:pt x="423385" y="146097"/>
                </a:cubicBezTo>
                <a:lnTo>
                  <a:pt x="451479" y="213918"/>
                </a:lnTo>
                <a:cubicBezTo>
                  <a:pt x="462561" y="240674"/>
                  <a:pt x="462561" y="270138"/>
                  <a:pt x="451479" y="296894"/>
                </a:cubicBezTo>
                <a:lnTo>
                  <a:pt x="423385" y="364715"/>
                </a:lnTo>
                <a:cubicBezTo>
                  <a:pt x="412303" y="391470"/>
                  <a:pt x="391470" y="412303"/>
                  <a:pt x="364715" y="423385"/>
                </a:cubicBezTo>
                <a:lnTo>
                  <a:pt x="296894" y="451479"/>
                </a:lnTo>
                <a:cubicBezTo>
                  <a:pt x="283516" y="457020"/>
                  <a:pt x="269465" y="459794"/>
                  <a:pt x="255406" y="459794"/>
                </a:cubicBezTo>
                <a:cubicBezTo>
                  <a:pt x="241347" y="459794"/>
                  <a:pt x="227296" y="457020"/>
                  <a:pt x="213918" y="451479"/>
                </a:cubicBezTo>
                <a:lnTo>
                  <a:pt x="146097" y="423385"/>
                </a:lnTo>
                <a:cubicBezTo>
                  <a:pt x="119350" y="412303"/>
                  <a:pt x="98509" y="391470"/>
                  <a:pt x="87427" y="364715"/>
                </a:cubicBezTo>
                <a:lnTo>
                  <a:pt x="59333" y="296894"/>
                </a:lnTo>
                <a:cubicBezTo>
                  <a:pt x="48252" y="270138"/>
                  <a:pt x="48252" y="240674"/>
                  <a:pt x="59333" y="213918"/>
                </a:cubicBezTo>
                <a:lnTo>
                  <a:pt x="87427" y="146097"/>
                </a:lnTo>
                <a:cubicBezTo>
                  <a:pt x="98509" y="119350"/>
                  <a:pt x="119342" y="98509"/>
                  <a:pt x="146097" y="87427"/>
                </a:cubicBezTo>
                <a:lnTo>
                  <a:pt x="213918" y="59333"/>
                </a:lnTo>
                <a:cubicBezTo>
                  <a:pt x="227296" y="53793"/>
                  <a:pt x="241351" y="51023"/>
                  <a:pt x="255406" y="51023"/>
                </a:cubicBezTo>
                <a:close/>
                <a:moveTo>
                  <a:pt x="255411" y="11368"/>
                </a:moveTo>
                <a:cubicBezTo>
                  <a:pt x="243828" y="11368"/>
                  <a:pt x="232245" y="13651"/>
                  <a:pt x="221220" y="18219"/>
                </a:cubicBezTo>
                <a:lnTo>
                  <a:pt x="111870" y="63511"/>
                </a:lnTo>
                <a:cubicBezTo>
                  <a:pt x="89820" y="72638"/>
                  <a:pt x="72654" y="89812"/>
                  <a:pt x="63519" y="111862"/>
                </a:cubicBezTo>
                <a:lnTo>
                  <a:pt x="18227" y="221212"/>
                </a:lnTo>
                <a:cubicBezTo>
                  <a:pt x="9092" y="243262"/>
                  <a:pt x="9092" y="267542"/>
                  <a:pt x="18227" y="289592"/>
                </a:cubicBezTo>
                <a:lnTo>
                  <a:pt x="63519" y="398942"/>
                </a:lnTo>
                <a:cubicBezTo>
                  <a:pt x="72646" y="420992"/>
                  <a:pt x="89820" y="438158"/>
                  <a:pt x="111870" y="447293"/>
                </a:cubicBezTo>
                <a:lnTo>
                  <a:pt x="221220" y="492585"/>
                </a:lnTo>
                <a:cubicBezTo>
                  <a:pt x="243270" y="501720"/>
                  <a:pt x="267551" y="501720"/>
                  <a:pt x="289601" y="492585"/>
                </a:cubicBezTo>
                <a:lnTo>
                  <a:pt x="398950" y="447293"/>
                </a:lnTo>
                <a:cubicBezTo>
                  <a:pt x="421000" y="438166"/>
                  <a:pt x="438166" y="420992"/>
                  <a:pt x="447301" y="398942"/>
                </a:cubicBezTo>
                <a:lnTo>
                  <a:pt x="492593" y="289592"/>
                </a:lnTo>
                <a:cubicBezTo>
                  <a:pt x="501728" y="267542"/>
                  <a:pt x="501728" y="243262"/>
                  <a:pt x="492593" y="221212"/>
                </a:cubicBezTo>
                <a:lnTo>
                  <a:pt x="447301" y="111862"/>
                </a:lnTo>
                <a:cubicBezTo>
                  <a:pt x="438174" y="89820"/>
                  <a:pt x="421000" y="72646"/>
                  <a:pt x="398950" y="63511"/>
                </a:cubicBezTo>
                <a:lnTo>
                  <a:pt x="289601" y="18219"/>
                </a:lnTo>
                <a:cubicBezTo>
                  <a:pt x="278576" y="13651"/>
                  <a:pt x="266993" y="11368"/>
                  <a:pt x="255411" y="11368"/>
                </a:cubicBezTo>
                <a:close/>
                <a:moveTo>
                  <a:pt x="255405" y="0"/>
                </a:moveTo>
                <a:cubicBezTo>
                  <a:pt x="268461" y="0"/>
                  <a:pt x="281516" y="2573"/>
                  <a:pt x="293941" y="7721"/>
                </a:cubicBezTo>
                <a:lnTo>
                  <a:pt x="403290" y="53014"/>
                </a:lnTo>
                <a:cubicBezTo>
                  <a:pt x="428139" y="63308"/>
                  <a:pt x="447496" y="82665"/>
                  <a:pt x="457790" y="107514"/>
                </a:cubicBezTo>
                <a:lnTo>
                  <a:pt x="503083" y="216863"/>
                </a:lnTo>
                <a:lnTo>
                  <a:pt x="503075" y="216863"/>
                </a:lnTo>
                <a:cubicBezTo>
                  <a:pt x="513370" y="241720"/>
                  <a:pt x="513370" y="269092"/>
                  <a:pt x="503075" y="293941"/>
                </a:cubicBezTo>
                <a:lnTo>
                  <a:pt x="457782" y="403290"/>
                </a:lnTo>
                <a:cubicBezTo>
                  <a:pt x="447487" y="428139"/>
                  <a:pt x="428131" y="447496"/>
                  <a:pt x="403282" y="457790"/>
                </a:cubicBezTo>
                <a:lnTo>
                  <a:pt x="293933" y="503083"/>
                </a:lnTo>
                <a:cubicBezTo>
                  <a:pt x="281512" y="508234"/>
                  <a:pt x="268451" y="510806"/>
                  <a:pt x="255398" y="510806"/>
                </a:cubicBezTo>
                <a:cubicBezTo>
                  <a:pt x="242345" y="510806"/>
                  <a:pt x="229292" y="508226"/>
                  <a:pt x="216863" y="503083"/>
                </a:cubicBezTo>
                <a:lnTo>
                  <a:pt x="107514" y="457790"/>
                </a:lnTo>
                <a:cubicBezTo>
                  <a:pt x="82665" y="447496"/>
                  <a:pt x="63308" y="428139"/>
                  <a:pt x="53014" y="403290"/>
                </a:cubicBezTo>
                <a:lnTo>
                  <a:pt x="7721" y="293941"/>
                </a:lnTo>
                <a:cubicBezTo>
                  <a:pt x="-2574" y="269084"/>
                  <a:pt x="-2574" y="241712"/>
                  <a:pt x="7721" y="216863"/>
                </a:cubicBezTo>
                <a:lnTo>
                  <a:pt x="53014" y="107514"/>
                </a:lnTo>
                <a:cubicBezTo>
                  <a:pt x="63308" y="82665"/>
                  <a:pt x="82665" y="63308"/>
                  <a:pt x="107514" y="53014"/>
                </a:cubicBezTo>
                <a:lnTo>
                  <a:pt x="216863" y="7721"/>
                </a:lnTo>
                <a:cubicBezTo>
                  <a:pt x="229292" y="2573"/>
                  <a:pt x="242349" y="0"/>
                  <a:pt x="255405" y="0"/>
                </a:cubicBezTo>
                <a:close/>
              </a:path>
            </a:pathLst>
          </a:custGeom>
          <a:solidFill>
            <a:schemeClr val="bg1"/>
          </a:solidFill>
          <a:ln w="801" cap="flat">
            <a:noFill/>
            <a:prstDash val="solid"/>
            <a:miter/>
          </a:ln>
        </p:spPr>
        <p:txBody>
          <a:bodyPr rtlCol="0" anchor="ctr"/>
          <a:lstStyle/>
          <a:p>
            <a:endParaRPr lang="en-GB" noProof="0" dirty="0">
              <a:solidFill>
                <a:schemeClr val="bg1"/>
              </a:solidFill>
            </a:endParaRPr>
          </a:p>
        </p:txBody>
      </p:sp>
      <p:sp>
        <p:nvSpPr>
          <p:cNvPr id="85" name="Free-form: Shape 84">
            <a:extLst>
              <a:ext uri="{FF2B5EF4-FFF2-40B4-BE49-F238E27FC236}">
                <a16:creationId xmlns:a16="http://schemas.microsoft.com/office/drawing/2014/main" id="{38749A4F-7E6A-16BF-F8A3-561698D5F5C7}"/>
              </a:ext>
            </a:extLst>
          </p:cNvPr>
          <p:cNvSpPr>
            <a:spLocks noChangeAspect="1"/>
          </p:cNvSpPr>
          <p:nvPr/>
        </p:nvSpPr>
        <p:spPr>
          <a:xfrm>
            <a:off x="3099540" y="3992142"/>
            <a:ext cx="337094" cy="490838"/>
          </a:xfrm>
          <a:custGeom>
            <a:avLst/>
            <a:gdLst>
              <a:gd name="connsiteX0" fmla="*/ 11812 w 343755"/>
              <a:gd name="connsiteY0" fmla="*/ 254898 h 500540"/>
              <a:gd name="connsiteX1" fmla="*/ 25944 w 343755"/>
              <a:gd name="connsiteY1" fmla="*/ 296070 h 500540"/>
              <a:gd name="connsiteX2" fmla="*/ 231890 w 343755"/>
              <a:gd name="connsiteY2" fmla="*/ 296070 h 500540"/>
              <a:gd name="connsiteX3" fmla="*/ 244822 w 343755"/>
              <a:gd name="connsiteY3" fmla="*/ 254898 h 500540"/>
              <a:gd name="connsiteX4" fmla="*/ 343755 w 343755"/>
              <a:gd name="connsiteY4" fmla="*/ 205857 h 500540"/>
              <a:gd name="connsiteX5" fmla="*/ 343755 w 343755"/>
              <a:gd name="connsiteY5" fmla="*/ 295250 h 500540"/>
              <a:gd name="connsiteX6" fmla="*/ 299063 w 343755"/>
              <a:gd name="connsiteY6" fmla="*/ 250549 h 500540"/>
              <a:gd name="connsiteX7" fmla="*/ 23251 w 343755"/>
              <a:gd name="connsiteY7" fmla="*/ 204227 h 500540"/>
              <a:gd name="connsiteX8" fmla="*/ 11617 w 343755"/>
              <a:gd name="connsiteY8" fmla="*/ 243549 h 500540"/>
              <a:gd name="connsiteX9" fmla="*/ 244692 w 343755"/>
              <a:gd name="connsiteY9" fmla="*/ 243549 h 500540"/>
              <a:gd name="connsiteX10" fmla="*/ 231955 w 343755"/>
              <a:gd name="connsiteY10" fmla="*/ 204227 h 500540"/>
              <a:gd name="connsiteX11" fmla="*/ 51507 w 343755"/>
              <a:gd name="connsiteY11" fmla="*/ 204227 h 500540"/>
              <a:gd name="connsiteX12" fmla="*/ 51499 w 343755"/>
              <a:gd name="connsiteY12" fmla="*/ 204227 h 500540"/>
              <a:gd name="connsiteX13" fmla="*/ 245106 w 343755"/>
              <a:gd name="connsiteY13" fmla="*/ 0 h 500540"/>
              <a:gd name="connsiteX14" fmla="*/ 256463 w 343755"/>
              <a:gd name="connsiteY14" fmla="*/ 57 h 500540"/>
              <a:gd name="connsiteX15" fmla="*/ 256431 w 343755"/>
              <a:gd name="connsiteY15" fmla="*/ 5736 h 500540"/>
              <a:gd name="connsiteX16" fmla="*/ 222796 w 343755"/>
              <a:gd name="connsiteY16" fmla="*/ 78433 h 500540"/>
              <a:gd name="connsiteX17" fmla="*/ 222666 w 343755"/>
              <a:gd name="connsiteY17" fmla="*/ 78554 h 500540"/>
              <a:gd name="connsiteX18" fmla="*/ 164832 w 343755"/>
              <a:gd name="connsiteY18" fmla="*/ 114420 h 500540"/>
              <a:gd name="connsiteX19" fmla="*/ 151738 w 343755"/>
              <a:gd name="connsiteY19" fmla="*/ 120675 h 500540"/>
              <a:gd name="connsiteX20" fmla="*/ 138823 w 343755"/>
              <a:gd name="connsiteY20" fmla="*/ 126857 h 500540"/>
              <a:gd name="connsiteX21" fmla="*/ 126175 w 343755"/>
              <a:gd name="connsiteY21" fmla="*/ 133136 h 500540"/>
              <a:gd name="connsiteX22" fmla="*/ 117430 w 343755"/>
              <a:gd name="connsiteY22" fmla="*/ 137752 h 500540"/>
              <a:gd name="connsiteX23" fmla="*/ 117170 w 343755"/>
              <a:gd name="connsiteY23" fmla="*/ 137882 h 500540"/>
              <a:gd name="connsiteX24" fmla="*/ 113593 w 343755"/>
              <a:gd name="connsiteY24" fmla="*/ 139602 h 500540"/>
              <a:gd name="connsiteX25" fmla="*/ 100539 w 343755"/>
              <a:gd name="connsiteY25" fmla="*/ 145905 h 500540"/>
              <a:gd name="connsiteX26" fmla="*/ 31258 w 343755"/>
              <a:gd name="connsiteY26" fmla="*/ 192877 h 500540"/>
              <a:gd name="connsiteX27" fmla="*/ 223453 w 343755"/>
              <a:gd name="connsiteY27" fmla="*/ 192877 h 500540"/>
              <a:gd name="connsiteX28" fmla="*/ 151624 w 343755"/>
              <a:gd name="connsiteY28" fmla="*/ 145889 h 500540"/>
              <a:gd name="connsiteX29" fmla="*/ 161400 w 343755"/>
              <a:gd name="connsiteY29" fmla="*/ 141224 h 500540"/>
              <a:gd name="connsiteX30" fmla="*/ 164726 w 343755"/>
              <a:gd name="connsiteY30" fmla="*/ 139642 h 500540"/>
              <a:gd name="connsiteX31" fmla="*/ 256407 w 343755"/>
              <a:gd name="connsiteY31" fmla="*/ 249617 h 500540"/>
              <a:gd name="connsiteX32" fmla="*/ 256407 w 343755"/>
              <a:gd name="connsiteY32" fmla="*/ 249893 h 500540"/>
              <a:gd name="connsiteX33" fmla="*/ 168377 w 343755"/>
              <a:gd name="connsiteY33" fmla="*/ 358983 h 500540"/>
              <a:gd name="connsiteX34" fmla="*/ 148241 w 343755"/>
              <a:gd name="connsiteY34" fmla="*/ 368921 h 500540"/>
              <a:gd name="connsiteX35" fmla="*/ 145029 w 343755"/>
              <a:gd name="connsiteY35" fmla="*/ 370487 h 500540"/>
              <a:gd name="connsiteX36" fmla="*/ 142830 w 343755"/>
              <a:gd name="connsiteY36" fmla="*/ 371622 h 500540"/>
              <a:gd name="connsiteX37" fmla="*/ 130280 w 343755"/>
              <a:gd name="connsiteY37" fmla="*/ 378048 h 500540"/>
              <a:gd name="connsiteX38" fmla="*/ 115223 w 343755"/>
              <a:gd name="connsiteY38" fmla="*/ 385568 h 500540"/>
              <a:gd name="connsiteX39" fmla="*/ 104993 w 343755"/>
              <a:gd name="connsiteY39" fmla="*/ 390671 h 500540"/>
              <a:gd name="connsiteX40" fmla="*/ 59757 w 343755"/>
              <a:gd name="connsiteY40" fmla="*/ 415187 h 500540"/>
              <a:gd name="connsiteX41" fmla="*/ 31777 w 343755"/>
              <a:gd name="connsiteY41" fmla="*/ 440223 h 500540"/>
              <a:gd name="connsiteX42" fmla="*/ 226203 w 343755"/>
              <a:gd name="connsiteY42" fmla="*/ 440223 h 500540"/>
              <a:gd name="connsiteX43" fmla="*/ 196633 w 343755"/>
              <a:gd name="connsiteY43" fmla="*/ 413094 h 500540"/>
              <a:gd name="connsiteX44" fmla="*/ 155502 w 343755"/>
              <a:gd name="connsiteY44" fmla="*/ 390638 h 500540"/>
              <a:gd name="connsiteX45" fmla="*/ 158187 w 343755"/>
              <a:gd name="connsiteY45" fmla="*/ 389332 h 500540"/>
              <a:gd name="connsiteX46" fmla="*/ 168288 w 343755"/>
              <a:gd name="connsiteY46" fmla="*/ 384400 h 500540"/>
              <a:gd name="connsiteX47" fmla="*/ 202612 w 343755"/>
              <a:gd name="connsiteY47" fmla="*/ 403440 h 500540"/>
              <a:gd name="connsiteX48" fmla="*/ 254614 w 343755"/>
              <a:gd name="connsiteY48" fmla="*/ 492792 h 500540"/>
              <a:gd name="connsiteX49" fmla="*/ 254565 w 343755"/>
              <a:gd name="connsiteY49" fmla="*/ 498471 h 500540"/>
              <a:gd name="connsiteX50" fmla="*/ 243207 w 343755"/>
              <a:gd name="connsiteY50" fmla="*/ 498374 h 500540"/>
              <a:gd name="connsiteX51" fmla="*/ 243256 w 343755"/>
              <a:gd name="connsiteY51" fmla="*/ 492695 h 500540"/>
              <a:gd name="connsiteX52" fmla="*/ 233278 w 343755"/>
              <a:gd name="connsiteY52" fmla="*/ 451588 h 500540"/>
              <a:gd name="connsiteX53" fmla="*/ 24281 w 343755"/>
              <a:gd name="connsiteY53" fmla="*/ 451588 h 500540"/>
              <a:gd name="connsiteX54" fmla="*/ 13191 w 343755"/>
              <a:gd name="connsiteY54" fmla="*/ 494764 h 500540"/>
              <a:gd name="connsiteX55" fmla="*/ 13240 w 343755"/>
              <a:gd name="connsiteY55" fmla="*/ 500443 h 500540"/>
              <a:gd name="connsiteX56" fmla="*/ 1882 w 343755"/>
              <a:gd name="connsiteY56" fmla="*/ 500540 h 500540"/>
              <a:gd name="connsiteX57" fmla="*/ 1833 w 343755"/>
              <a:gd name="connsiteY57" fmla="*/ 494861 h 500540"/>
              <a:gd name="connsiteX58" fmla="*/ 53803 w 343755"/>
              <a:gd name="connsiteY58" fmla="*/ 405525 h 500540"/>
              <a:gd name="connsiteX59" fmla="*/ 92305 w 343755"/>
              <a:gd name="connsiteY59" fmla="*/ 384351 h 500540"/>
              <a:gd name="connsiteX60" fmla="*/ 110185 w 343755"/>
              <a:gd name="connsiteY60" fmla="*/ 375395 h 500540"/>
              <a:gd name="connsiteX61" fmla="*/ 117698 w 343755"/>
              <a:gd name="connsiteY61" fmla="*/ 371655 h 500540"/>
              <a:gd name="connsiteX62" fmla="*/ 130272 w 343755"/>
              <a:gd name="connsiteY62" fmla="*/ 365319 h 500540"/>
              <a:gd name="connsiteX63" fmla="*/ 139845 w 343755"/>
              <a:gd name="connsiteY63" fmla="*/ 360378 h 500540"/>
              <a:gd name="connsiteX64" fmla="*/ 139991 w 343755"/>
              <a:gd name="connsiteY64" fmla="*/ 360305 h 500540"/>
              <a:gd name="connsiteX65" fmla="*/ 143285 w 343755"/>
              <a:gd name="connsiteY65" fmla="*/ 358699 h 500540"/>
              <a:gd name="connsiteX66" fmla="*/ 155681 w 343755"/>
              <a:gd name="connsiteY66" fmla="*/ 352631 h 500540"/>
              <a:gd name="connsiteX67" fmla="*/ 223356 w 343755"/>
              <a:gd name="connsiteY67" fmla="*/ 307419 h 500540"/>
              <a:gd name="connsiteX68" fmla="*/ 34998 w 343755"/>
              <a:gd name="connsiteY68" fmla="*/ 307419 h 500540"/>
              <a:gd name="connsiteX69" fmla="*/ 104961 w 343755"/>
              <a:gd name="connsiteY69" fmla="*/ 352623 h 500540"/>
              <a:gd name="connsiteX70" fmla="*/ 100142 w 343755"/>
              <a:gd name="connsiteY70" fmla="*/ 355024 h 500540"/>
              <a:gd name="connsiteX71" fmla="*/ 100069 w 343755"/>
              <a:gd name="connsiteY71" fmla="*/ 355065 h 500540"/>
              <a:gd name="connsiteX72" fmla="*/ 92192 w 343755"/>
              <a:gd name="connsiteY72" fmla="*/ 358983 h 500540"/>
              <a:gd name="connsiteX73" fmla="*/ 41 w 343755"/>
              <a:gd name="connsiteY73" fmla="*/ 247824 h 500540"/>
              <a:gd name="connsiteX74" fmla="*/ 41 w 343755"/>
              <a:gd name="connsiteY74" fmla="*/ 247548 h 500540"/>
              <a:gd name="connsiteX75" fmla="*/ 87454 w 343755"/>
              <a:gd name="connsiteY75" fmla="*/ 139691 h 500540"/>
              <a:gd name="connsiteX76" fmla="*/ 108652 w 343755"/>
              <a:gd name="connsiteY76" fmla="*/ 129364 h 500540"/>
              <a:gd name="connsiteX77" fmla="*/ 112100 w 343755"/>
              <a:gd name="connsiteY77" fmla="*/ 127709 h 500540"/>
              <a:gd name="connsiteX78" fmla="*/ 113536 w 343755"/>
              <a:gd name="connsiteY78" fmla="*/ 126946 h 500540"/>
              <a:gd name="connsiteX79" fmla="*/ 126135 w 343755"/>
              <a:gd name="connsiteY79" fmla="*/ 120432 h 500540"/>
              <a:gd name="connsiteX80" fmla="*/ 151819 w 343755"/>
              <a:gd name="connsiteY80" fmla="*/ 108044 h 500540"/>
              <a:gd name="connsiteX81" fmla="*/ 215105 w 343755"/>
              <a:gd name="connsiteY81" fmla="*/ 70036 h 500540"/>
              <a:gd name="connsiteX82" fmla="*/ 224557 w 343755"/>
              <a:gd name="connsiteY82" fmla="*/ 60066 h 500540"/>
              <a:gd name="connsiteX83" fmla="*/ 30203 w 343755"/>
              <a:gd name="connsiteY83" fmla="*/ 60066 h 500540"/>
              <a:gd name="connsiteX84" fmla="*/ 41317 w 343755"/>
              <a:gd name="connsiteY84" fmla="*/ 72097 h 500540"/>
              <a:gd name="connsiteX85" fmla="*/ 100426 w 343755"/>
              <a:gd name="connsiteY85" fmla="*/ 108109 h 500540"/>
              <a:gd name="connsiteX86" fmla="*/ 98836 w 343755"/>
              <a:gd name="connsiteY86" fmla="*/ 108871 h 500540"/>
              <a:gd name="connsiteX87" fmla="*/ 87381 w 343755"/>
              <a:gd name="connsiteY87" fmla="*/ 114396 h 500540"/>
              <a:gd name="connsiteX88" fmla="*/ 33797 w 343755"/>
              <a:gd name="connsiteY88" fmla="*/ 80607 h 500540"/>
              <a:gd name="connsiteX89" fmla="*/ 33667 w 343755"/>
              <a:gd name="connsiteY89" fmla="*/ 80485 h 500540"/>
              <a:gd name="connsiteX90" fmla="*/ 32 w 343755"/>
              <a:gd name="connsiteY90" fmla="*/ 7788 h 500540"/>
              <a:gd name="connsiteX91" fmla="*/ 0 w 343755"/>
              <a:gd name="connsiteY91" fmla="*/ 2109 h 500540"/>
              <a:gd name="connsiteX92" fmla="*/ 11358 w 343755"/>
              <a:gd name="connsiteY92" fmla="*/ 2052 h 500540"/>
              <a:gd name="connsiteX93" fmla="*/ 11390 w 343755"/>
              <a:gd name="connsiteY93" fmla="*/ 7731 h 500540"/>
              <a:gd name="connsiteX94" fmla="*/ 22529 w 343755"/>
              <a:gd name="connsiteY94" fmla="*/ 48708 h 500540"/>
              <a:gd name="connsiteX95" fmla="*/ 232710 w 343755"/>
              <a:gd name="connsiteY95" fmla="*/ 48708 h 500540"/>
              <a:gd name="connsiteX96" fmla="*/ 245057 w 343755"/>
              <a:gd name="connsiteY96" fmla="*/ 5671 h 500540"/>
              <a:gd name="connsiteX97" fmla="*/ 245073 w 343755"/>
              <a:gd name="connsiteY97" fmla="*/ 5679 h 5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43755" h="500540">
                <a:moveTo>
                  <a:pt x="11812" y="254898"/>
                </a:moveTo>
                <a:cubicBezTo>
                  <a:pt x="13240" y="271229"/>
                  <a:pt x="18245" y="284631"/>
                  <a:pt x="25944" y="296070"/>
                </a:cubicBezTo>
                <a:lnTo>
                  <a:pt x="231890" y="296070"/>
                </a:lnTo>
                <a:cubicBezTo>
                  <a:pt x="239127" y="284598"/>
                  <a:pt x="243719" y="271172"/>
                  <a:pt x="244822" y="254898"/>
                </a:cubicBezTo>
                <a:close/>
                <a:moveTo>
                  <a:pt x="343755" y="205857"/>
                </a:moveTo>
                <a:lnTo>
                  <a:pt x="343755" y="295250"/>
                </a:lnTo>
                <a:lnTo>
                  <a:pt x="299063" y="250549"/>
                </a:lnTo>
                <a:close/>
                <a:moveTo>
                  <a:pt x="23251" y="204227"/>
                </a:moveTo>
                <a:cubicBezTo>
                  <a:pt x="16744" y="215268"/>
                  <a:pt x="12639" y="228127"/>
                  <a:pt x="11617" y="243549"/>
                </a:cubicBezTo>
                <a:lnTo>
                  <a:pt x="244692" y="243549"/>
                </a:lnTo>
                <a:cubicBezTo>
                  <a:pt x="243370" y="228078"/>
                  <a:pt x="238875" y="215244"/>
                  <a:pt x="231955" y="204227"/>
                </a:cubicBezTo>
                <a:lnTo>
                  <a:pt x="51507" y="204227"/>
                </a:lnTo>
                <a:lnTo>
                  <a:pt x="51499" y="204227"/>
                </a:lnTo>
                <a:close/>
                <a:moveTo>
                  <a:pt x="245106" y="0"/>
                </a:moveTo>
                <a:lnTo>
                  <a:pt x="256463" y="57"/>
                </a:lnTo>
                <a:lnTo>
                  <a:pt x="256431" y="5736"/>
                </a:lnTo>
                <a:cubicBezTo>
                  <a:pt x="256285" y="33051"/>
                  <a:pt x="244660" y="58184"/>
                  <a:pt x="222796" y="78433"/>
                </a:cubicBezTo>
                <a:cubicBezTo>
                  <a:pt x="222756" y="78473"/>
                  <a:pt x="222707" y="78514"/>
                  <a:pt x="222666" y="78554"/>
                </a:cubicBezTo>
                <a:cubicBezTo>
                  <a:pt x="204957" y="93960"/>
                  <a:pt x="185454" y="104426"/>
                  <a:pt x="164832" y="114420"/>
                </a:cubicBezTo>
                <a:cubicBezTo>
                  <a:pt x="160508" y="116513"/>
                  <a:pt x="156143" y="118582"/>
                  <a:pt x="151738" y="120675"/>
                </a:cubicBezTo>
                <a:cubicBezTo>
                  <a:pt x="147479" y="122695"/>
                  <a:pt x="143155" y="124756"/>
                  <a:pt x="138823" y="126857"/>
                </a:cubicBezTo>
                <a:cubicBezTo>
                  <a:pt x="134612" y="128901"/>
                  <a:pt x="130394" y="130970"/>
                  <a:pt x="126175" y="133136"/>
                </a:cubicBezTo>
                <a:cubicBezTo>
                  <a:pt x="123247" y="134637"/>
                  <a:pt x="120334" y="136170"/>
                  <a:pt x="117430" y="137752"/>
                </a:cubicBezTo>
                <a:cubicBezTo>
                  <a:pt x="117341" y="137793"/>
                  <a:pt x="117259" y="137841"/>
                  <a:pt x="117170" y="137882"/>
                </a:cubicBezTo>
                <a:lnTo>
                  <a:pt x="113593" y="139602"/>
                </a:lnTo>
                <a:cubicBezTo>
                  <a:pt x="109179" y="141719"/>
                  <a:pt x="104831" y="143812"/>
                  <a:pt x="100539" y="145905"/>
                </a:cubicBezTo>
                <a:cubicBezTo>
                  <a:pt x="72600" y="159534"/>
                  <a:pt x="47621" y="173123"/>
                  <a:pt x="31258" y="192877"/>
                </a:cubicBezTo>
                <a:lnTo>
                  <a:pt x="223453" y="192877"/>
                </a:lnTo>
                <a:cubicBezTo>
                  <a:pt x="206222" y="173245"/>
                  <a:pt x="180294" y="159745"/>
                  <a:pt x="151624" y="145889"/>
                </a:cubicBezTo>
                <a:cubicBezTo>
                  <a:pt x="154902" y="144315"/>
                  <a:pt x="158171" y="142758"/>
                  <a:pt x="161400" y="141224"/>
                </a:cubicBezTo>
                <a:cubicBezTo>
                  <a:pt x="162511" y="140697"/>
                  <a:pt x="163615" y="140170"/>
                  <a:pt x="164726" y="139642"/>
                </a:cubicBezTo>
                <a:cubicBezTo>
                  <a:pt x="212899" y="163404"/>
                  <a:pt x="254719" y="189624"/>
                  <a:pt x="256407" y="249617"/>
                </a:cubicBezTo>
                <a:cubicBezTo>
                  <a:pt x="256407" y="249706"/>
                  <a:pt x="256407" y="249795"/>
                  <a:pt x="256407" y="249893"/>
                </a:cubicBezTo>
                <a:cubicBezTo>
                  <a:pt x="255182" y="308628"/>
                  <a:pt x="215195" y="335286"/>
                  <a:pt x="168377" y="358983"/>
                </a:cubicBezTo>
                <a:cubicBezTo>
                  <a:pt x="161773" y="362334"/>
                  <a:pt x="155032" y="365611"/>
                  <a:pt x="148241" y="368921"/>
                </a:cubicBezTo>
                <a:lnTo>
                  <a:pt x="145029" y="370487"/>
                </a:lnTo>
                <a:cubicBezTo>
                  <a:pt x="144291" y="370868"/>
                  <a:pt x="143560" y="371241"/>
                  <a:pt x="142830" y="371622"/>
                </a:cubicBezTo>
                <a:cubicBezTo>
                  <a:pt x="138620" y="373805"/>
                  <a:pt x="134434" y="375955"/>
                  <a:pt x="130280" y="378048"/>
                </a:cubicBezTo>
                <a:cubicBezTo>
                  <a:pt x="125194" y="380611"/>
                  <a:pt x="120164" y="383110"/>
                  <a:pt x="115223" y="385568"/>
                </a:cubicBezTo>
                <a:cubicBezTo>
                  <a:pt x="111775" y="387280"/>
                  <a:pt x="108376" y="388975"/>
                  <a:pt x="104993" y="390671"/>
                </a:cubicBezTo>
                <a:cubicBezTo>
                  <a:pt x="89376" y="398483"/>
                  <a:pt x="74401" y="406231"/>
                  <a:pt x="59757" y="415187"/>
                </a:cubicBezTo>
                <a:cubicBezTo>
                  <a:pt x="48538" y="422205"/>
                  <a:pt x="39127" y="430682"/>
                  <a:pt x="31777" y="440223"/>
                </a:cubicBezTo>
                <a:lnTo>
                  <a:pt x="226203" y="440223"/>
                </a:lnTo>
                <a:cubicBezTo>
                  <a:pt x="218626" y="429830"/>
                  <a:pt x="208680" y="420623"/>
                  <a:pt x="196633" y="413094"/>
                </a:cubicBezTo>
                <a:cubicBezTo>
                  <a:pt x="183296" y="404933"/>
                  <a:pt x="169659" y="397769"/>
                  <a:pt x="155502" y="390638"/>
                </a:cubicBezTo>
                <a:lnTo>
                  <a:pt x="158187" y="389332"/>
                </a:lnTo>
                <a:cubicBezTo>
                  <a:pt x="161546" y="387702"/>
                  <a:pt x="164913" y="386055"/>
                  <a:pt x="168288" y="384400"/>
                </a:cubicBezTo>
                <a:cubicBezTo>
                  <a:pt x="179962" y="390395"/>
                  <a:pt x="191336" y="396544"/>
                  <a:pt x="202612" y="403440"/>
                </a:cubicBezTo>
                <a:cubicBezTo>
                  <a:pt x="236003" y="424306"/>
                  <a:pt x="254938" y="456862"/>
                  <a:pt x="254614" y="492792"/>
                </a:cubicBezTo>
                <a:lnTo>
                  <a:pt x="254565" y="498471"/>
                </a:lnTo>
                <a:lnTo>
                  <a:pt x="243207" y="498374"/>
                </a:lnTo>
                <a:lnTo>
                  <a:pt x="243256" y="492695"/>
                </a:lnTo>
                <a:cubicBezTo>
                  <a:pt x="243386" y="478157"/>
                  <a:pt x="239914" y="464228"/>
                  <a:pt x="233278" y="451588"/>
                </a:cubicBezTo>
                <a:lnTo>
                  <a:pt x="24281" y="451588"/>
                </a:lnTo>
                <a:cubicBezTo>
                  <a:pt x="16923" y="464763"/>
                  <a:pt x="13053" y="479431"/>
                  <a:pt x="13191" y="494764"/>
                </a:cubicBezTo>
                <a:lnTo>
                  <a:pt x="13240" y="500443"/>
                </a:lnTo>
                <a:lnTo>
                  <a:pt x="1882" y="500540"/>
                </a:lnTo>
                <a:lnTo>
                  <a:pt x="1833" y="494861"/>
                </a:lnTo>
                <a:cubicBezTo>
                  <a:pt x="1517" y="458930"/>
                  <a:pt x="20452" y="426374"/>
                  <a:pt x="53803" y="405525"/>
                </a:cubicBezTo>
                <a:cubicBezTo>
                  <a:pt x="66434" y="397794"/>
                  <a:pt x="79179" y="391020"/>
                  <a:pt x="92305" y="384351"/>
                </a:cubicBezTo>
                <a:cubicBezTo>
                  <a:pt x="98179" y="381374"/>
                  <a:pt x="104125" y="378405"/>
                  <a:pt x="110185" y="375395"/>
                </a:cubicBezTo>
                <a:cubicBezTo>
                  <a:pt x="112668" y="374162"/>
                  <a:pt x="115175" y="372912"/>
                  <a:pt x="117698" y="371655"/>
                </a:cubicBezTo>
                <a:cubicBezTo>
                  <a:pt x="121851" y="369586"/>
                  <a:pt x="126053" y="367469"/>
                  <a:pt x="130272" y="365319"/>
                </a:cubicBezTo>
                <a:cubicBezTo>
                  <a:pt x="133452" y="363696"/>
                  <a:pt x="136649" y="362058"/>
                  <a:pt x="139845" y="360378"/>
                </a:cubicBezTo>
                <a:cubicBezTo>
                  <a:pt x="139894" y="360354"/>
                  <a:pt x="139942" y="360330"/>
                  <a:pt x="139991" y="360305"/>
                </a:cubicBezTo>
                <a:lnTo>
                  <a:pt x="143285" y="358699"/>
                </a:lnTo>
                <a:cubicBezTo>
                  <a:pt x="147471" y="356663"/>
                  <a:pt x="151600" y="354643"/>
                  <a:pt x="155681" y="352631"/>
                </a:cubicBezTo>
                <a:cubicBezTo>
                  <a:pt x="182663" y="339302"/>
                  <a:pt x="206936" y="326078"/>
                  <a:pt x="223356" y="307419"/>
                </a:cubicBezTo>
                <a:lnTo>
                  <a:pt x="34998" y="307419"/>
                </a:lnTo>
                <a:cubicBezTo>
                  <a:pt x="52237" y="325932"/>
                  <a:pt x="77329" y="339083"/>
                  <a:pt x="104961" y="352623"/>
                </a:cubicBezTo>
                <a:cubicBezTo>
                  <a:pt x="103354" y="353426"/>
                  <a:pt x="101740" y="354229"/>
                  <a:pt x="100142" y="355024"/>
                </a:cubicBezTo>
                <a:lnTo>
                  <a:pt x="100069" y="355065"/>
                </a:lnTo>
                <a:cubicBezTo>
                  <a:pt x="97424" y="356379"/>
                  <a:pt x="94796" y="357685"/>
                  <a:pt x="92192" y="358983"/>
                </a:cubicBezTo>
                <a:cubicBezTo>
                  <a:pt x="43613" y="334751"/>
                  <a:pt x="1306" y="308271"/>
                  <a:pt x="41" y="247824"/>
                </a:cubicBezTo>
                <a:cubicBezTo>
                  <a:pt x="41" y="247735"/>
                  <a:pt x="41" y="247646"/>
                  <a:pt x="41" y="247548"/>
                </a:cubicBezTo>
                <a:cubicBezTo>
                  <a:pt x="1671" y="189324"/>
                  <a:pt x="41115" y="162917"/>
                  <a:pt x="87454" y="139691"/>
                </a:cubicBezTo>
                <a:cubicBezTo>
                  <a:pt x="94398" y="136211"/>
                  <a:pt x="101497" y="132795"/>
                  <a:pt x="108652" y="129364"/>
                </a:cubicBezTo>
                <a:lnTo>
                  <a:pt x="112100" y="127709"/>
                </a:lnTo>
                <a:cubicBezTo>
                  <a:pt x="112578" y="127449"/>
                  <a:pt x="113057" y="127206"/>
                  <a:pt x="113536" y="126946"/>
                </a:cubicBezTo>
                <a:cubicBezTo>
                  <a:pt x="117730" y="124691"/>
                  <a:pt x="121940" y="122525"/>
                  <a:pt x="126135" y="120432"/>
                </a:cubicBezTo>
                <a:lnTo>
                  <a:pt x="151819" y="108044"/>
                </a:lnTo>
                <a:cubicBezTo>
                  <a:pt x="174680" y="97157"/>
                  <a:pt x="196252" y="86424"/>
                  <a:pt x="215105" y="70036"/>
                </a:cubicBezTo>
                <a:cubicBezTo>
                  <a:pt x="218545" y="66840"/>
                  <a:pt x="221693" y="63506"/>
                  <a:pt x="224557" y="60066"/>
                </a:cubicBezTo>
                <a:lnTo>
                  <a:pt x="30203" y="60066"/>
                </a:lnTo>
                <a:cubicBezTo>
                  <a:pt x="33505" y="64244"/>
                  <a:pt x="37196" y="68268"/>
                  <a:pt x="41317" y="72097"/>
                </a:cubicBezTo>
                <a:cubicBezTo>
                  <a:pt x="59019" y="87486"/>
                  <a:pt x="79114" y="97887"/>
                  <a:pt x="100426" y="108109"/>
                </a:cubicBezTo>
                <a:lnTo>
                  <a:pt x="98836" y="108871"/>
                </a:lnTo>
                <a:cubicBezTo>
                  <a:pt x="95031" y="110697"/>
                  <a:pt x="91202" y="112538"/>
                  <a:pt x="87381" y="114396"/>
                </a:cubicBezTo>
                <a:cubicBezTo>
                  <a:pt x="68332" y="105010"/>
                  <a:pt x="50282" y="94950"/>
                  <a:pt x="33797" y="80607"/>
                </a:cubicBezTo>
                <a:cubicBezTo>
                  <a:pt x="33757" y="80566"/>
                  <a:pt x="33708" y="80526"/>
                  <a:pt x="33667" y="80485"/>
                </a:cubicBezTo>
                <a:cubicBezTo>
                  <a:pt x="11812" y="60236"/>
                  <a:pt x="178" y="35103"/>
                  <a:pt x="32" y="7788"/>
                </a:cubicBezTo>
                <a:lnTo>
                  <a:pt x="0" y="2109"/>
                </a:lnTo>
                <a:lnTo>
                  <a:pt x="11358" y="2052"/>
                </a:lnTo>
                <a:lnTo>
                  <a:pt x="11390" y="7731"/>
                </a:lnTo>
                <a:cubicBezTo>
                  <a:pt x="11471" y="22229"/>
                  <a:pt x="15284" y="36052"/>
                  <a:pt x="22529" y="48708"/>
                </a:cubicBezTo>
                <a:lnTo>
                  <a:pt x="232710" y="48708"/>
                </a:lnTo>
                <a:cubicBezTo>
                  <a:pt x="240757" y="35501"/>
                  <a:pt x="244976" y="20955"/>
                  <a:pt x="245057" y="5671"/>
                </a:cubicBezTo>
                <a:lnTo>
                  <a:pt x="245073" y="5679"/>
                </a:lnTo>
                <a:close/>
              </a:path>
            </a:pathLst>
          </a:custGeom>
          <a:solidFill>
            <a:schemeClr val="bg1"/>
          </a:solidFill>
          <a:ln w="809" cap="flat">
            <a:noFill/>
            <a:prstDash val="solid"/>
            <a:miter/>
          </a:ln>
        </p:spPr>
        <p:txBody>
          <a:bodyPr rtlCol="0" anchor="ctr"/>
          <a:lstStyle/>
          <a:p>
            <a:endParaRPr lang="en-GB" noProof="0" dirty="0">
              <a:solidFill>
                <a:schemeClr val="bg1"/>
              </a:solidFill>
            </a:endParaRPr>
          </a:p>
        </p:txBody>
      </p:sp>
      <p:sp>
        <p:nvSpPr>
          <p:cNvPr id="86" name="Free-form: Shape 85">
            <a:extLst>
              <a:ext uri="{FF2B5EF4-FFF2-40B4-BE49-F238E27FC236}">
                <a16:creationId xmlns:a16="http://schemas.microsoft.com/office/drawing/2014/main" id="{C411C9B0-33FD-EE13-2905-89FC4BDE4272}"/>
              </a:ext>
            </a:extLst>
          </p:cNvPr>
          <p:cNvSpPr>
            <a:spLocks noChangeAspect="1"/>
          </p:cNvSpPr>
          <p:nvPr/>
        </p:nvSpPr>
        <p:spPr>
          <a:xfrm>
            <a:off x="4848570" y="4008504"/>
            <a:ext cx="605476" cy="458115"/>
          </a:xfrm>
          <a:custGeom>
            <a:avLst/>
            <a:gdLst>
              <a:gd name="connsiteX0" fmla="*/ 91275 w 545499"/>
              <a:gd name="connsiteY0" fmla="*/ 287040 h 412736"/>
              <a:gd name="connsiteX1" fmla="*/ 73411 w 545499"/>
              <a:gd name="connsiteY1" fmla="*/ 304903 h 412736"/>
              <a:gd name="connsiteX2" fmla="*/ 73411 w 545499"/>
              <a:gd name="connsiteY2" fmla="*/ 383514 h 412736"/>
              <a:gd name="connsiteX3" fmla="*/ 91275 w 545499"/>
              <a:gd name="connsiteY3" fmla="*/ 401378 h 412736"/>
              <a:gd name="connsiteX4" fmla="*/ 169886 w 545499"/>
              <a:gd name="connsiteY4" fmla="*/ 401378 h 412736"/>
              <a:gd name="connsiteX5" fmla="*/ 187750 w 545499"/>
              <a:gd name="connsiteY5" fmla="*/ 383514 h 412736"/>
              <a:gd name="connsiteX6" fmla="*/ 187750 w 545499"/>
              <a:gd name="connsiteY6" fmla="*/ 304903 h 412736"/>
              <a:gd name="connsiteX7" fmla="*/ 169886 w 545499"/>
              <a:gd name="connsiteY7" fmla="*/ 287040 h 412736"/>
              <a:gd name="connsiteX8" fmla="*/ 91275 w 545499"/>
              <a:gd name="connsiteY8" fmla="*/ 275682 h 412736"/>
              <a:gd name="connsiteX9" fmla="*/ 169886 w 545499"/>
              <a:gd name="connsiteY9" fmla="*/ 275682 h 412736"/>
              <a:gd name="connsiteX10" fmla="*/ 199107 w 545499"/>
              <a:gd name="connsiteY10" fmla="*/ 304903 h 412736"/>
              <a:gd name="connsiteX11" fmla="*/ 199107 w 545499"/>
              <a:gd name="connsiteY11" fmla="*/ 338530 h 412736"/>
              <a:gd name="connsiteX12" fmla="*/ 545491 w 545499"/>
              <a:gd name="connsiteY12" fmla="*/ 338530 h 412736"/>
              <a:gd name="connsiteX13" fmla="*/ 545491 w 545499"/>
              <a:gd name="connsiteY13" fmla="*/ 349888 h 412736"/>
              <a:gd name="connsiteX14" fmla="*/ 199115 w 545499"/>
              <a:gd name="connsiteY14" fmla="*/ 349888 h 412736"/>
              <a:gd name="connsiteX15" fmla="*/ 199115 w 545499"/>
              <a:gd name="connsiteY15" fmla="*/ 383514 h 412736"/>
              <a:gd name="connsiteX16" fmla="*/ 169894 w 545499"/>
              <a:gd name="connsiteY16" fmla="*/ 412736 h 412736"/>
              <a:gd name="connsiteX17" fmla="*/ 91283 w 545499"/>
              <a:gd name="connsiteY17" fmla="*/ 412736 h 412736"/>
              <a:gd name="connsiteX18" fmla="*/ 62061 w 545499"/>
              <a:gd name="connsiteY18" fmla="*/ 383514 h 412736"/>
              <a:gd name="connsiteX19" fmla="*/ 62061 w 545499"/>
              <a:gd name="connsiteY19" fmla="*/ 349888 h 412736"/>
              <a:gd name="connsiteX20" fmla="*/ 0 w 545499"/>
              <a:gd name="connsiteY20" fmla="*/ 349888 h 412736"/>
              <a:gd name="connsiteX21" fmla="*/ 0 w 545499"/>
              <a:gd name="connsiteY21" fmla="*/ 338530 h 412736"/>
              <a:gd name="connsiteX22" fmla="*/ 62053 w 545499"/>
              <a:gd name="connsiteY22" fmla="*/ 338530 h 412736"/>
              <a:gd name="connsiteX23" fmla="*/ 62053 w 545499"/>
              <a:gd name="connsiteY23" fmla="*/ 304903 h 412736"/>
              <a:gd name="connsiteX24" fmla="*/ 91275 w 545499"/>
              <a:gd name="connsiteY24" fmla="*/ 275682 h 412736"/>
              <a:gd name="connsiteX25" fmla="*/ 366429 w 545499"/>
              <a:gd name="connsiteY25" fmla="*/ 11366 h 412736"/>
              <a:gd name="connsiteX26" fmla="*/ 348566 w 545499"/>
              <a:gd name="connsiteY26" fmla="*/ 29230 h 412736"/>
              <a:gd name="connsiteX27" fmla="*/ 348566 w 545499"/>
              <a:gd name="connsiteY27" fmla="*/ 107832 h 412736"/>
              <a:gd name="connsiteX28" fmla="*/ 366429 w 545499"/>
              <a:gd name="connsiteY28" fmla="*/ 125696 h 412736"/>
              <a:gd name="connsiteX29" fmla="*/ 445040 w 545499"/>
              <a:gd name="connsiteY29" fmla="*/ 125696 h 412736"/>
              <a:gd name="connsiteX30" fmla="*/ 462904 w 545499"/>
              <a:gd name="connsiteY30" fmla="*/ 107832 h 412736"/>
              <a:gd name="connsiteX31" fmla="*/ 462904 w 545499"/>
              <a:gd name="connsiteY31" fmla="*/ 29230 h 412736"/>
              <a:gd name="connsiteX32" fmla="*/ 445040 w 545499"/>
              <a:gd name="connsiteY32" fmla="*/ 11366 h 412736"/>
              <a:gd name="connsiteX33" fmla="*/ 91275 w 545499"/>
              <a:gd name="connsiteY33" fmla="*/ 11366 h 412736"/>
              <a:gd name="connsiteX34" fmla="*/ 73411 w 545499"/>
              <a:gd name="connsiteY34" fmla="*/ 29230 h 412736"/>
              <a:gd name="connsiteX35" fmla="*/ 73411 w 545499"/>
              <a:gd name="connsiteY35" fmla="*/ 107832 h 412736"/>
              <a:gd name="connsiteX36" fmla="*/ 91275 w 545499"/>
              <a:gd name="connsiteY36" fmla="*/ 125696 h 412736"/>
              <a:gd name="connsiteX37" fmla="*/ 169886 w 545499"/>
              <a:gd name="connsiteY37" fmla="*/ 125696 h 412736"/>
              <a:gd name="connsiteX38" fmla="*/ 187750 w 545499"/>
              <a:gd name="connsiteY38" fmla="*/ 107832 h 412736"/>
              <a:gd name="connsiteX39" fmla="*/ 187750 w 545499"/>
              <a:gd name="connsiteY39" fmla="*/ 29230 h 412736"/>
              <a:gd name="connsiteX40" fmla="*/ 169886 w 545499"/>
              <a:gd name="connsiteY40" fmla="*/ 11366 h 412736"/>
              <a:gd name="connsiteX41" fmla="*/ 91275 w 545499"/>
              <a:gd name="connsiteY41" fmla="*/ 0 h 412736"/>
              <a:gd name="connsiteX42" fmla="*/ 169886 w 545499"/>
              <a:gd name="connsiteY42" fmla="*/ 0 h 412736"/>
              <a:gd name="connsiteX43" fmla="*/ 199107 w 545499"/>
              <a:gd name="connsiteY43" fmla="*/ 29221 h 412736"/>
              <a:gd name="connsiteX44" fmla="*/ 199107 w 545499"/>
              <a:gd name="connsiteY44" fmla="*/ 62848 h 412736"/>
              <a:gd name="connsiteX45" fmla="*/ 337208 w 545499"/>
              <a:gd name="connsiteY45" fmla="*/ 62848 h 412736"/>
              <a:gd name="connsiteX46" fmla="*/ 337208 w 545499"/>
              <a:gd name="connsiteY46" fmla="*/ 29221 h 412736"/>
              <a:gd name="connsiteX47" fmla="*/ 366429 w 545499"/>
              <a:gd name="connsiteY47" fmla="*/ 0 h 412736"/>
              <a:gd name="connsiteX48" fmla="*/ 445040 w 545499"/>
              <a:gd name="connsiteY48" fmla="*/ 0 h 412736"/>
              <a:gd name="connsiteX49" fmla="*/ 474262 w 545499"/>
              <a:gd name="connsiteY49" fmla="*/ 29221 h 412736"/>
              <a:gd name="connsiteX50" fmla="*/ 474262 w 545499"/>
              <a:gd name="connsiteY50" fmla="*/ 62848 h 412736"/>
              <a:gd name="connsiteX51" fmla="*/ 474270 w 545499"/>
              <a:gd name="connsiteY51" fmla="*/ 62848 h 412736"/>
              <a:gd name="connsiteX52" fmla="*/ 545499 w 545499"/>
              <a:gd name="connsiteY52" fmla="*/ 62848 h 412736"/>
              <a:gd name="connsiteX53" fmla="*/ 545499 w 545499"/>
              <a:gd name="connsiteY53" fmla="*/ 74206 h 412736"/>
              <a:gd name="connsiteX54" fmla="*/ 474270 w 545499"/>
              <a:gd name="connsiteY54" fmla="*/ 74206 h 412736"/>
              <a:gd name="connsiteX55" fmla="*/ 474270 w 545499"/>
              <a:gd name="connsiteY55" fmla="*/ 107832 h 412736"/>
              <a:gd name="connsiteX56" fmla="*/ 445049 w 545499"/>
              <a:gd name="connsiteY56" fmla="*/ 137054 h 412736"/>
              <a:gd name="connsiteX57" fmla="*/ 366438 w 545499"/>
              <a:gd name="connsiteY57" fmla="*/ 137054 h 412736"/>
              <a:gd name="connsiteX58" fmla="*/ 337216 w 545499"/>
              <a:gd name="connsiteY58" fmla="*/ 107832 h 412736"/>
              <a:gd name="connsiteX59" fmla="*/ 337216 w 545499"/>
              <a:gd name="connsiteY59" fmla="*/ 74206 h 412736"/>
              <a:gd name="connsiteX60" fmla="*/ 199115 w 545499"/>
              <a:gd name="connsiteY60" fmla="*/ 74206 h 412736"/>
              <a:gd name="connsiteX61" fmla="*/ 199115 w 545499"/>
              <a:gd name="connsiteY61" fmla="*/ 107832 h 412736"/>
              <a:gd name="connsiteX62" fmla="*/ 169894 w 545499"/>
              <a:gd name="connsiteY62" fmla="*/ 137054 h 412736"/>
              <a:gd name="connsiteX63" fmla="*/ 91283 w 545499"/>
              <a:gd name="connsiteY63" fmla="*/ 137054 h 412736"/>
              <a:gd name="connsiteX64" fmla="*/ 62061 w 545499"/>
              <a:gd name="connsiteY64" fmla="*/ 107832 h 412736"/>
              <a:gd name="connsiteX65" fmla="*/ 62061 w 545499"/>
              <a:gd name="connsiteY65" fmla="*/ 74206 h 412736"/>
              <a:gd name="connsiteX66" fmla="*/ 0 w 545499"/>
              <a:gd name="connsiteY66" fmla="*/ 74206 h 412736"/>
              <a:gd name="connsiteX67" fmla="*/ 0 w 545499"/>
              <a:gd name="connsiteY67" fmla="*/ 62848 h 412736"/>
              <a:gd name="connsiteX68" fmla="*/ 62053 w 545499"/>
              <a:gd name="connsiteY68" fmla="*/ 62848 h 412736"/>
              <a:gd name="connsiteX69" fmla="*/ 62053 w 545499"/>
              <a:gd name="connsiteY69" fmla="*/ 29221 h 412736"/>
              <a:gd name="connsiteX70" fmla="*/ 91275 w 545499"/>
              <a:gd name="connsiteY70" fmla="*/ 0 h 41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5499" h="412736">
                <a:moveTo>
                  <a:pt x="91275" y="287040"/>
                </a:moveTo>
                <a:cubicBezTo>
                  <a:pt x="81426" y="287040"/>
                  <a:pt x="73411" y="295055"/>
                  <a:pt x="73411" y="304903"/>
                </a:cubicBezTo>
                <a:lnTo>
                  <a:pt x="73411" y="383514"/>
                </a:lnTo>
                <a:cubicBezTo>
                  <a:pt x="73411" y="393363"/>
                  <a:pt x="81426" y="401378"/>
                  <a:pt x="91275" y="401378"/>
                </a:cubicBezTo>
                <a:lnTo>
                  <a:pt x="169886" y="401378"/>
                </a:lnTo>
                <a:cubicBezTo>
                  <a:pt x="179734" y="401378"/>
                  <a:pt x="187750" y="393363"/>
                  <a:pt x="187750" y="383514"/>
                </a:cubicBezTo>
                <a:lnTo>
                  <a:pt x="187750" y="304903"/>
                </a:lnTo>
                <a:cubicBezTo>
                  <a:pt x="187750" y="295055"/>
                  <a:pt x="179734" y="287040"/>
                  <a:pt x="169886" y="287040"/>
                </a:cubicBezTo>
                <a:close/>
                <a:moveTo>
                  <a:pt x="91275" y="275682"/>
                </a:moveTo>
                <a:lnTo>
                  <a:pt x="169886" y="275682"/>
                </a:lnTo>
                <a:cubicBezTo>
                  <a:pt x="185997" y="275682"/>
                  <a:pt x="199107" y="288792"/>
                  <a:pt x="199107" y="304903"/>
                </a:cubicBezTo>
                <a:lnTo>
                  <a:pt x="199107" y="338530"/>
                </a:lnTo>
                <a:lnTo>
                  <a:pt x="545491" y="338530"/>
                </a:lnTo>
                <a:lnTo>
                  <a:pt x="545491" y="349888"/>
                </a:lnTo>
                <a:lnTo>
                  <a:pt x="199115" y="349888"/>
                </a:lnTo>
                <a:lnTo>
                  <a:pt x="199115" y="383514"/>
                </a:lnTo>
                <a:cubicBezTo>
                  <a:pt x="199115" y="399626"/>
                  <a:pt x="186005" y="412736"/>
                  <a:pt x="169894" y="412736"/>
                </a:cubicBezTo>
                <a:lnTo>
                  <a:pt x="91283" y="412736"/>
                </a:lnTo>
                <a:cubicBezTo>
                  <a:pt x="75171" y="412736"/>
                  <a:pt x="62061" y="399626"/>
                  <a:pt x="62061" y="383514"/>
                </a:cubicBezTo>
                <a:lnTo>
                  <a:pt x="62061" y="349888"/>
                </a:lnTo>
                <a:lnTo>
                  <a:pt x="0" y="349888"/>
                </a:lnTo>
                <a:lnTo>
                  <a:pt x="0" y="338530"/>
                </a:lnTo>
                <a:lnTo>
                  <a:pt x="62053" y="338530"/>
                </a:lnTo>
                <a:lnTo>
                  <a:pt x="62053" y="304903"/>
                </a:lnTo>
                <a:cubicBezTo>
                  <a:pt x="62053" y="288792"/>
                  <a:pt x="75163" y="275682"/>
                  <a:pt x="91275" y="275682"/>
                </a:cubicBezTo>
                <a:close/>
                <a:moveTo>
                  <a:pt x="366429" y="11366"/>
                </a:moveTo>
                <a:cubicBezTo>
                  <a:pt x="356581" y="11366"/>
                  <a:pt x="348566" y="19381"/>
                  <a:pt x="348566" y="29230"/>
                </a:cubicBezTo>
                <a:lnTo>
                  <a:pt x="348566" y="107832"/>
                </a:lnTo>
                <a:cubicBezTo>
                  <a:pt x="348566" y="117681"/>
                  <a:pt x="356581" y="125696"/>
                  <a:pt x="366429" y="125696"/>
                </a:cubicBezTo>
                <a:lnTo>
                  <a:pt x="445040" y="125696"/>
                </a:lnTo>
                <a:cubicBezTo>
                  <a:pt x="454889" y="125696"/>
                  <a:pt x="462904" y="117681"/>
                  <a:pt x="462904" y="107832"/>
                </a:cubicBezTo>
                <a:lnTo>
                  <a:pt x="462904" y="29230"/>
                </a:lnTo>
                <a:cubicBezTo>
                  <a:pt x="462904" y="19381"/>
                  <a:pt x="454889" y="11366"/>
                  <a:pt x="445040" y="11366"/>
                </a:cubicBezTo>
                <a:close/>
                <a:moveTo>
                  <a:pt x="91275" y="11366"/>
                </a:moveTo>
                <a:cubicBezTo>
                  <a:pt x="81426" y="11366"/>
                  <a:pt x="73411" y="19381"/>
                  <a:pt x="73411" y="29230"/>
                </a:cubicBezTo>
                <a:lnTo>
                  <a:pt x="73411" y="107832"/>
                </a:lnTo>
                <a:cubicBezTo>
                  <a:pt x="73411" y="117681"/>
                  <a:pt x="81426" y="125696"/>
                  <a:pt x="91275" y="125696"/>
                </a:cubicBezTo>
                <a:lnTo>
                  <a:pt x="169886" y="125696"/>
                </a:lnTo>
                <a:cubicBezTo>
                  <a:pt x="179734" y="125696"/>
                  <a:pt x="187750" y="117681"/>
                  <a:pt x="187750" y="107832"/>
                </a:cubicBezTo>
                <a:lnTo>
                  <a:pt x="187750" y="29230"/>
                </a:lnTo>
                <a:cubicBezTo>
                  <a:pt x="187750" y="19381"/>
                  <a:pt x="179734" y="11366"/>
                  <a:pt x="169886" y="11366"/>
                </a:cubicBezTo>
                <a:close/>
                <a:moveTo>
                  <a:pt x="91275" y="0"/>
                </a:moveTo>
                <a:lnTo>
                  <a:pt x="169886" y="0"/>
                </a:lnTo>
                <a:cubicBezTo>
                  <a:pt x="185997" y="0"/>
                  <a:pt x="199107" y="13110"/>
                  <a:pt x="199107" y="29221"/>
                </a:cubicBezTo>
                <a:lnTo>
                  <a:pt x="199107" y="62848"/>
                </a:lnTo>
                <a:lnTo>
                  <a:pt x="337208" y="62848"/>
                </a:lnTo>
                <a:lnTo>
                  <a:pt x="337208" y="29221"/>
                </a:lnTo>
                <a:cubicBezTo>
                  <a:pt x="337208" y="13110"/>
                  <a:pt x="350318" y="0"/>
                  <a:pt x="366429" y="0"/>
                </a:cubicBezTo>
                <a:lnTo>
                  <a:pt x="445040" y="0"/>
                </a:lnTo>
                <a:cubicBezTo>
                  <a:pt x="461152" y="0"/>
                  <a:pt x="474262" y="13110"/>
                  <a:pt x="474262" y="29221"/>
                </a:cubicBezTo>
                <a:lnTo>
                  <a:pt x="474262" y="62848"/>
                </a:lnTo>
                <a:lnTo>
                  <a:pt x="474270" y="62848"/>
                </a:lnTo>
                <a:lnTo>
                  <a:pt x="545499" y="62848"/>
                </a:lnTo>
                <a:lnTo>
                  <a:pt x="545499" y="74206"/>
                </a:lnTo>
                <a:lnTo>
                  <a:pt x="474270" y="74206"/>
                </a:lnTo>
                <a:lnTo>
                  <a:pt x="474270" y="107832"/>
                </a:lnTo>
                <a:cubicBezTo>
                  <a:pt x="474270" y="123944"/>
                  <a:pt x="461160" y="137054"/>
                  <a:pt x="445049" y="137054"/>
                </a:cubicBezTo>
                <a:lnTo>
                  <a:pt x="366438" y="137054"/>
                </a:lnTo>
                <a:cubicBezTo>
                  <a:pt x="350326" y="137054"/>
                  <a:pt x="337216" y="123944"/>
                  <a:pt x="337216" y="107832"/>
                </a:cubicBezTo>
                <a:lnTo>
                  <a:pt x="337216" y="74206"/>
                </a:lnTo>
                <a:lnTo>
                  <a:pt x="199115" y="74206"/>
                </a:lnTo>
                <a:lnTo>
                  <a:pt x="199115" y="107832"/>
                </a:lnTo>
                <a:cubicBezTo>
                  <a:pt x="199115" y="123944"/>
                  <a:pt x="186005" y="137054"/>
                  <a:pt x="169894" y="137054"/>
                </a:cubicBezTo>
                <a:lnTo>
                  <a:pt x="91283" y="137054"/>
                </a:lnTo>
                <a:cubicBezTo>
                  <a:pt x="75171" y="137054"/>
                  <a:pt x="62061" y="123944"/>
                  <a:pt x="62061" y="107832"/>
                </a:cubicBezTo>
                <a:lnTo>
                  <a:pt x="62061" y="74206"/>
                </a:lnTo>
                <a:lnTo>
                  <a:pt x="0" y="74206"/>
                </a:lnTo>
                <a:lnTo>
                  <a:pt x="0" y="62848"/>
                </a:lnTo>
                <a:lnTo>
                  <a:pt x="62053" y="62848"/>
                </a:lnTo>
                <a:lnTo>
                  <a:pt x="62053" y="29221"/>
                </a:lnTo>
                <a:cubicBezTo>
                  <a:pt x="62053" y="13110"/>
                  <a:pt x="75163" y="0"/>
                  <a:pt x="91275" y="0"/>
                </a:cubicBezTo>
                <a:close/>
              </a:path>
            </a:pathLst>
          </a:custGeom>
          <a:solidFill>
            <a:schemeClr val="bg1"/>
          </a:solidFill>
          <a:ln w="808" cap="flat">
            <a:noFill/>
            <a:prstDash val="solid"/>
            <a:miter/>
          </a:ln>
        </p:spPr>
        <p:txBody>
          <a:bodyPr rtlCol="0" anchor="ctr"/>
          <a:lstStyle/>
          <a:p>
            <a:endParaRPr lang="en-GB" noProof="0" dirty="0">
              <a:solidFill>
                <a:schemeClr val="bg1"/>
              </a:solidFill>
            </a:endParaRPr>
          </a:p>
        </p:txBody>
      </p:sp>
      <p:sp>
        <p:nvSpPr>
          <p:cNvPr id="87" name="Free-form: Shape 86">
            <a:extLst>
              <a:ext uri="{FF2B5EF4-FFF2-40B4-BE49-F238E27FC236}">
                <a16:creationId xmlns:a16="http://schemas.microsoft.com/office/drawing/2014/main" id="{055F3894-0C55-7CA0-DB32-11E53F5348EB}"/>
              </a:ext>
            </a:extLst>
          </p:cNvPr>
          <p:cNvSpPr>
            <a:spLocks noChangeAspect="1"/>
          </p:cNvSpPr>
          <p:nvPr/>
        </p:nvSpPr>
        <p:spPr>
          <a:xfrm>
            <a:off x="6888464" y="4008504"/>
            <a:ext cx="274436" cy="458115"/>
          </a:xfrm>
          <a:custGeom>
            <a:avLst/>
            <a:gdLst>
              <a:gd name="connsiteX0" fmla="*/ 11358 w 297057"/>
              <a:gd name="connsiteY0" fmla="*/ 161237 h 495879"/>
              <a:gd name="connsiteX1" fmla="*/ 11358 w 297057"/>
              <a:gd name="connsiteY1" fmla="*/ 203178 h 495879"/>
              <a:gd name="connsiteX2" fmla="*/ 29578 w 297057"/>
              <a:gd name="connsiteY2" fmla="*/ 236383 h 495879"/>
              <a:gd name="connsiteX3" fmla="*/ 35922 w 297057"/>
              <a:gd name="connsiteY3" fmla="*/ 247919 h 495879"/>
              <a:gd name="connsiteX4" fmla="*/ 29595 w 297057"/>
              <a:gd name="connsiteY4" fmla="*/ 259496 h 495879"/>
              <a:gd name="connsiteX5" fmla="*/ 11358 w 297057"/>
              <a:gd name="connsiteY5" fmla="*/ 292708 h 495879"/>
              <a:gd name="connsiteX6" fmla="*/ 11358 w 297057"/>
              <a:gd name="connsiteY6" fmla="*/ 445192 h 495879"/>
              <a:gd name="connsiteX7" fmla="*/ 50704 w 297057"/>
              <a:gd name="connsiteY7" fmla="*/ 484521 h 495879"/>
              <a:gd name="connsiteX8" fmla="*/ 90058 w 297057"/>
              <a:gd name="connsiteY8" fmla="*/ 445192 h 495879"/>
              <a:gd name="connsiteX9" fmla="*/ 90058 w 297057"/>
              <a:gd name="connsiteY9" fmla="*/ 292708 h 495879"/>
              <a:gd name="connsiteX10" fmla="*/ 71853 w 297057"/>
              <a:gd name="connsiteY10" fmla="*/ 259504 h 495879"/>
              <a:gd name="connsiteX11" fmla="*/ 65509 w 297057"/>
              <a:gd name="connsiteY11" fmla="*/ 247919 h 495879"/>
              <a:gd name="connsiteX12" fmla="*/ 71853 w 297057"/>
              <a:gd name="connsiteY12" fmla="*/ 236391 h 495879"/>
              <a:gd name="connsiteX13" fmla="*/ 71853 w 297057"/>
              <a:gd name="connsiteY13" fmla="*/ 236383 h 495879"/>
              <a:gd name="connsiteX14" fmla="*/ 90058 w 297057"/>
              <a:gd name="connsiteY14" fmla="*/ 203178 h 495879"/>
              <a:gd name="connsiteX15" fmla="*/ 90058 w 297057"/>
              <a:gd name="connsiteY15" fmla="*/ 161237 h 495879"/>
              <a:gd name="connsiteX16" fmla="*/ 246337 w 297057"/>
              <a:gd name="connsiteY16" fmla="*/ 11358 h 495879"/>
              <a:gd name="connsiteX17" fmla="*/ 206991 w 297057"/>
              <a:gd name="connsiteY17" fmla="*/ 50703 h 495879"/>
              <a:gd name="connsiteX18" fmla="*/ 206991 w 297057"/>
              <a:gd name="connsiteY18" fmla="*/ 165909 h 495879"/>
              <a:gd name="connsiteX19" fmla="*/ 285692 w 297057"/>
              <a:gd name="connsiteY19" fmla="*/ 165909 h 495879"/>
              <a:gd name="connsiteX20" fmla="*/ 285692 w 297057"/>
              <a:gd name="connsiteY20" fmla="*/ 50703 h 495879"/>
              <a:gd name="connsiteX21" fmla="*/ 246346 w 297057"/>
              <a:gd name="connsiteY21" fmla="*/ 11358 h 495879"/>
              <a:gd name="connsiteX22" fmla="*/ 50704 w 297057"/>
              <a:gd name="connsiteY22" fmla="*/ 11358 h 495879"/>
              <a:gd name="connsiteX23" fmla="*/ 11358 w 297057"/>
              <a:gd name="connsiteY23" fmla="*/ 50703 h 495879"/>
              <a:gd name="connsiteX24" fmla="*/ 11358 w 297057"/>
              <a:gd name="connsiteY24" fmla="*/ 81636 h 495879"/>
              <a:gd name="connsiteX25" fmla="*/ 90058 w 297057"/>
              <a:gd name="connsiteY25" fmla="*/ 81636 h 495879"/>
              <a:gd name="connsiteX26" fmla="*/ 90058 w 297057"/>
              <a:gd name="connsiteY26" fmla="*/ 50703 h 495879"/>
              <a:gd name="connsiteX27" fmla="*/ 50704 w 297057"/>
              <a:gd name="connsiteY27" fmla="*/ 11358 h 495879"/>
              <a:gd name="connsiteX28" fmla="*/ 246346 w 297057"/>
              <a:gd name="connsiteY28" fmla="*/ 0 h 495879"/>
              <a:gd name="connsiteX29" fmla="*/ 297049 w 297057"/>
              <a:gd name="connsiteY29" fmla="*/ 50703 h 495879"/>
              <a:gd name="connsiteX30" fmla="*/ 297049 w 297057"/>
              <a:gd name="connsiteY30" fmla="*/ 171215 h 495879"/>
              <a:gd name="connsiteX31" fmla="*/ 297041 w 297057"/>
              <a:gd name="connsiteY31" fmla="*/ 171207 h 495879"/>
              <a:gd name="connsiteX32" fmla="*/ 297057 w 297057"/>
              <a:gd name="connsiteY32" fmla="*/ 171580 h 495879"/>
              <a:gd name="connsiteX33" fmla="*/ 297041 w 297057"/>
              <a:gd name="connsiteY33" fmla="*/ 172051 h 495879"/>
              <a:gd name="connsiteX34" fmla="*/ 297041 w 297057"/>
              <a:gd name="connsiteY34" fmla="*/ 203187 h 495879"/>
              <a:gd name="connsiteX35" fmla="*/ 273596 w 297057"/>
              <a:gd name="connsiteY35" fmla="*/ 245964 h 495879"/>
              <a:gd name="connsiteX36" fmla="*/ 272500 w 297057"/>
              <a:gd name="connsiteY36" fmla="*/ 247935 h 495879"/>
              <a:gd name="connsiteX37" fmla="*/ 273612 w 297057"/>
              <a:gd name="connsiteY37" fmla="*/ 249939 h 495879"/>
              <a:gd name="connsiteX38" fmla="*/ 297049 w 297057"/>
              <a:gd name="connsiteY38" fmla="*/ 292708 h 495879"/>
              <a:gd name="connsiteX39" fmla="*/ 297049 w 297057"/>
              <a:gd name="connsiteY39" fmla="*/ 445184 h 495879"/>
              <a:gd name="connsiteX40" fmla="*/ 277141 w 297057"/>
              <a:gd name="connsiteY40" fmla="*/ 485414 h 495879"/>
              <a:gd name="connsiteX41" fmla="*/ 246346 w 297057"/>
              <a:gd name="connsiteY41" fmla="*/ 495879 h 495879"/>
              <a:gd name="connsiteX42" fmla="*/ 215550 w 297057"/>
              <a:gd name="connsiteY42" fmla="*/ 485414 h 495879"/>
              <a:gd name="connsiteX43" fmla="*/ 195642 w 297057"/>
              <a:gd name="connsiteY43" fmla="*/ 445184 h 495879"/>
              <a:gd name="connsiteX44" fmla="*/ 195642 w 297057"/>
              <a:gd name="connsiteY44" fmla="*/ 292700 h 495879"/>
              <a:gd name="connsiteX45" fmla="*/ 219112 w 297057"/>
              <a:gd name="connsiteY45" fmla="*/ 249923 h 495879"/>
              <a:gd name="connsiteX46" fmla="*/ 220207 w 297057"/>
              <a:gd name="connsiteY46" fmla="*/ 247935 h 495879"/>
              <a:gd name="connsiteX47" fmla="*/ 219112 w 297057"/>
              <a:gd name="connsiteY47" fmla="*/ 245964 h 495879"/>
              <a:gd name="connsiteX48" fmla="*/ 195642 w 297057"/>
              <a:gd name="connsiteY48" fmla="*/ 203187 h 495879"/>
              <a:gd name="connsiteX49" fmla="*/ 195642 w 297057"/>
              <a:gd name="connsiteY49" fmla="*/ 50703 h 495879"/>
              <a:gd name="connsiteX50" fmla="*/ 246346 w 297057"/>
              <a:gd name="connsiteY50" fmla="*/ 0 h 495879"/>
              <a:gd name="connsiteX51" fmla="*/ 50704 w 297057"/>
              <a:gd name="connsiteY51" fmla="*/ 0 h 495879"/>
              <a:gd name="connsiteX52" fmla="*/ 101407 w 297057"/>
              <a:gd name="connsiteY52" fmla="*/ 50703 h 495879"/>
              <a:gd name="connsiteX53" fmla="*/ 101407 w 297057"/>
              <a:gd name="connsiteY53" fmla="*/ 203187 h 495879"/>
              <a:gd name="connsiteX54" fmla="*/ 77962 w 297057"/>
              <a:gd name="connsiteY54" fmla="*/ 245964 h 495879"/>
              <a:gd name="connsiteX55" fmla="*/ 76867 w 297057"/>
              <a:gd name="connsiteY55" fmla="*/ 247935 h 495879"/>
              <a:gd name="connsiteX56" fmla="*/ 77978 w 297057"/>
              <a:gd name="connsiteY56" fmla="*/ 249939 h 495879"/>
              <a:gd name="connsiteX57" fmla="*/ 101415 w 297057"/>
              <a:gd name="connsiteY57" fmla="*/ 292708 h 495879"/>
              <a:gd name="connsiteX58" fmla="*/ 101415 w 297057"/>
              <a:gd name="connsiteY58" fmla="*/ 445192 h 495879"/>
              <a:gd name="connsiteX59" fmla="*/ 50704 w 297057"/>
              <a:gd name="connsiteY59" fmla="*/ 495879 h 495879"/>
              <a:gd name="connsiteX60" fmla="*/ 0 w 297057"/>
              <a:gd name="connsiteY60" fmla="*/ 445192 h 495879"/>
              <a:gd name="connsiteX61" fmla="*/ 0 w 297057"/>
              <a:gd name="connsiteY61" fmla="*/ 292708 h 495879"/>
              <a:gd name="connsiteX62" fmla="*/ 23470 w 297057"/>
              <a:gd name="connsiteY62" fmla="*/ 249931 h 495879"/>
              <a:gd name="connsiteX63" fmla="*/ 24565 w 297057"/>
              <a:gd name="connsiteY63" fmla="*/ 247935 h 495879"/>
              <a:gd name="connsiteX64" fmla="*/ 23470 w 297057"/>
              <a:gd name="connsiteY64" fmla="*/ 245964 h 495879"/>
              <a:gd name="connsiteX65" fmla="*/ 0 w 297057"/>
              <a:gd name="connsiteY65" fmla="*/ 203187 h 495879"/>
              <a:gd name="connsiteX66" fmla="*/ 0 w 297057"/>
              <a:gd name="connsiteY66" fmla="*/ 50703 h 495879"/>
              <a:gd name="connsiteX67" fmla="*/ 50704 w 297057"/>
              <a:gd name="connsiteY67" fmla="*/ 0 h 4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97057" h="495879">
                <a:moveTo>
                  <a:pt x="11358" y="161237"/>
                </a:moveTo>
                <a:lnTo>
                  <a:pt x="11358" y="203178"/>
                </a:lnTo>
                <a:cubicBezTo>
                  <a:pt x="11358" y="216694"/>
                  <a:pt x="18172" y="229106"/>
                  <a:pt x="29578" y="236383"/>
                </a:cubicBezTo>
                <a:cubicBezTo>
                  <a:pt x="33545" y="238922"/>
                  <a:pt x="35922" y="243230"/>
                  <a:pt x="35922" y="247919"/>
                </a:cubicBezTo>
                <a:cubicBezTo>
                  <a:pt x="35931" y="252616"/>
                  <a:pt x="33562" y="256948"/>
                  <a:pt x="29595" y="259496"/>
                </a:cubicBezTo>
                <a:cubicBezTo>
                  <a:pt x="18172" y="266781"/>
                  <a:pt x="11358" y="279193"/>
                  <a:pt x="11358" y="292708"/>
                </a:cubicBezTo>
                <a:lnTo>
                  <a:pt x="11358" y="445192"/>
                </a:lnTo>
                <a:cubicBezTo>
                  <a:pt x="11358" y="466877"/>
                  <a:pt x="29002" y="484521"/>
                  <a:pt x="50704" y="484521"/>
                </a:cubicBezTo>
                <a:cubicBezTo>
                  <a:pt x="72405" y="484521"/>
                  <a:pt x="90058" y="466877"/>
                  <a:pt x="90058" y="445192"/>
                </a:cubicBezTo>
                <a:lnTo>
                  <a:pt x="90058" y="292708"/>
                </a:lnTo>
                <a:cubicBezTo>
                  <a:pt x="90058" y="279201"/>
                  <a:pt x="83251" y="266781"/>
                  <a:pt x="71853" y="259504"/>
                </a:cubicBezTo>
                <a:cubicBezTo>
                  <a:pt x="67870" y="256940"/>
                  <a:pt x="65509" y="252616"/>
                  <a:pt x="65509" y="247919"/>
                </a:cubicBezTo>
                <a:cubicBezTo>
                  <a:pt x="65517" y="243230"/>
                  <a:pt x="67886" y="238922"/>
                  <a:pt x="71853" y="236391"/>
                </a:cubicBezTo>
                <a:lnTo>
                  <a:pt x="71853" y="236383"/>
                </a:lnTo>
                <a:cubicBezTo>
                  <a:pt x="83251" y="229106"/>
                  <a:pt x="90058" y="216694"/>
                  <a:pt x="90058" y="203178"/>
                </a:cubicBezTo>
                <a:lnTo>
                  <a:pt x="90058" y="161237"/>
                </a:lnTo>
                <a:close/>
                <a:moveTo>
                  <a:pt x="246337" y="11358"/>
                </a:moveTo>
                <a:cubicBezTo>
                  <a:pt x="224644" y="11358"/>
                  <a:pt x="206991" y="29002"/>
                  <a:pt x="206991" y="50703"/>
                </a:cubicBezTo>
                <a:lnTo>
                  <a:pt x="206991" y="165909"/>
                </a:lnTo>
                <a:lnTo>
                  <a:pt x="285692" y="165909"/>
                </a:lnTo>
                <a:lnTo>
                  <a:pt x="285692" y="50703"/>
                </a:lnTo>
                <a:cubicBezTo>
                  <a:pt x="285692" y="29010"/>
                  <a:pt x="268047" y="11358"/>
                  <a:pt x="246346" y="11358"/>
                </a:cubicBezTo>
                <a:close/>
                <a:moveTo>
                  <a:pt x="50704" y="11358"/>
                </a:moveTo>
                <a:cubicBezTo>
                  <a:pt x="29011" y="11358"/>
                  <a:pt x="11358" y="29002"/>
                  <a:pt x="11358" y="50703"/>
                </a:cubicBezTo>
                <a:lnTo>
                  <a:pt x="11358" y="81636"/>
                </a:lnTo>
                <a:lnTo>
                  <a:pt x="90058" y="81636"/>
                </a:lnTo>
                <a:lnTo>
                  <a:pt x="90058" y="50703"/>
                </a:lnTo>
                <a:cubicBezTo>
                  <a:pt x="90058" y="29010"/>
                  <a:pt x="72397" y="11358"/>
                  <a:pt x="50704" y="11358"/>
                </a:cubicBezTo>
                <a:close/>
                <a:moveTo>
                  <a:pt x="246346" y="0"/>
                </a:moveTo>
                <a:cubicBezTo>
                  <a:pt x="274301" y="0"/>
                  <a:pt x="297049" y="22739"/>
                  <a:pt x="297049" y="50703"/>
                </a:cubicBezTo>
                <a:lnTo>
                  <a:pt x="297049" y="171215"/>
                </a:lnTo>
                <a:lnTo>
                  <a:pt x="297041" y="171207"/>
                </a:lnTo>
                <a:cubicBezTo>
                  <a:pt x="297049" y="171329"/>
                  <a:pt x="297057" y="171450"/>
                  <a:pt x="297057" y="171580"/>
                </a:cubicBezTo>
                <a:cubicBezTo>
                  <a:pt x="297057" y="171742"/>
                  <a:pt x="297057" y="171897"/>
                  <a:pt x="297041" y="172051"/>
                </a:cubicBezTo>
                <a:lnTo>
                  <a:pt x="297041" y="203187"/>
                </a:lnTo>
                <a:cubicBezTo>
                  <a:pt x="297041" y="220596"/>
                  <a:pt x="288279" y="236586"/>
                  <a:pt x="273596" y="245964"/>
                </a:cubicBezTo>
                <a:cubicBezTo>
                  <a:pt x="272646" y="246572"/>
                  <a:pt x="272500" y="247457"/>
                  <a:pt x="272500" y="247935"/>
                </a:cubicBezTo>
                <a:cubicBezTo>
                  <a:pt x="272500" y="248422"/>
                  <a:pt x="272646" y="249323"/>
                  <a:pt x="273612" y="249939"/>
                </a:cubicBezTo>
                <a:cubicBezTo>
                  <a:pt x="288288" y="259309"/>
                  <a:pt x="297049" y="275299"/>
                  <a:pt x="297049" y="292708"/>
                </a:cubicBezTo>
                <a:lnTo>
                  <a:pt x="297049" y="445184"/>
                </a:lnTo>
                <a:cubicBezTo>
                  <a:pt x="297049" y="461563"/>
                  <a:pt x="289237" y="476141"/>
                  <a:pt x="277141" y="485414"/>
                </a:cubicBezTo>
                <a:cubicBezTo>
                  <a:pt x="268598" y="491969"/>
                  <a:pt x="257922" y="495879"/>
                  <a:pt x="246346" y="495879"/>
                </a:cubicBezTo>
                <a:cubicBezTo>
                  <a:pt x="234769" y="495879"/>
                  <a:pt x="224093" y="491969"/>
                  <a:pt x="215550" y="485414"/>
                </a:cubicBezTo>
                <a:cubicBezTo>
                  <a:pt x="203463" y="476141"/>
                  <a:pt x="195642" y="461563"/>
                  <a:pt x="195642" y="445184"/>
                </a:cubicBezTo>
                <a:lnTo>
                  <a:pt x="195642" y="292700"/>
                </a:lnTo>
                <a:cubicBezTo>
                  <a:pt x="195642" y="275291"/>
                  <a:pt x="204412" y="259293"/>
                  <a:pt x="219112" y="249923"/>
                </a:cubicBezTo>
                <a:cubicBezTo>
                  <a:pt x="220061" y="249314"/>
                  <a:pt x="220207" y="248414"/>
                  <a:pt x="220207" y="247935"/>
                </a:cubicBezTo>
                <a:cubicBezTo>
                  <a:pt x="220207" y="247457"/>
                  <a:pt x="220061" y="246572"/>
                  <a:pt x="219112" y="245964"/>
                </a:cubicBezTo>
                <a:cubicBezTo>
                  <a:pt x="204420" y="236594"/>
                  <a:pt x="195642" y="220604"/>
                  <a:pt x="195642" y="203187"/>
                </a:cubicBezTo>
                <a:lnTo>
                  <a:pt x="195642" y="50703"/>
                </a:lnTo>
                <a:cubicBezTo>
                  <a:pt x="195642" y="22748"/>
                  <a:pt x="218390" y="0"/>
                  <a:pt x="246346" y="0"/>
                </a:cubicBezTo>
                <a:close/>
                <a:moveTo>
                  <a:pt x="50704" y="0"/>
                </a:moveTo>
                <a:cubicBezTo>
                  <a:pt x="78668" y="0"/>
                  <a:pt x="101415" y="22748"/>
                  <a:pt x="101407" y="50703"/>
                </a:cubicBezTo>
                <a:lnTo>
                  <a:pt x="101407" y="203187"/>
                </a:lnTo>
                <a:cubicBezTo>
                  <a:pt x="101407" y="220596"/>
                  <a:pt x="92646" y="236586"/>
                  <a:pt x="77962" y="245964"/>
                </a:cubicBezTo>
                <a:cubicBezTo>
                  <a:pt x="77013" y="246572"/>
                  <a:pt x="76867" y="247457"/>
                  <a:pt x="76867" y="247935"/>
                </a:cubicBezTo>
                <a:cubicBezTo>
                  <a:pt x="76867" y="248414"/>
                  <a:pt x="77013" y="249314"/>
                  <a:pt x="77978" y="249939"/>
                </a:cubicBezTo>
                <a:cubicBezTo>
                  <a:pt x="92646" y="259309"/>
                  <a:pt x="101415" y="275299"/>
                  <a:pt x="101415" y="292708"/>
                </a:cubicBezTo>
                <a:lnTo>
                  <a:pt x="101415" y="445192"/>
                </a:lnTo>
                <a:cubicBezTo>
                  <a:pt x="101415" y="473139"/>
                  <a:pt x="78659" y="495879"/>
                  <a:pt x="50704" y="495879"/>
                </a:cubicBezTo>
                <a:cubicBezTo>
                  <a:pt x="22748" y="495879"/>
                  <a:pt x="0" y="473139"/>
                  <a:pt x="0" y="445192"/>
                </a:cubicBezTo>
                <a:lnTo>
                  <a:pt x="0" y="292708"/>
                </a:lnTo>
                <a:cubicBezTo>
                  <a:pt x="0" y="275299"/>
                  <a:pt x="8770" y="259301"/>
                  <a:pt x="23470" y="249931"/>
                </a:cubicBezTo>
                <a:cubicBezTo>
                  <a:pt x="24419" y="249314"/>
                  <a:pt x="24565" y="248414"/>
                  <a:pt x="24565" y="247935"/>
                </a:cubicBezTo>
                <a:cubicBezTo>
                  <a:pt x="24565" y="247465"/>
                  <a:pt x="24419" y="246572"/>
                  <a:pt x="23470" y="245964"/>
                </a:cubicBezTo>
                <a:cubicBezTo>
                  <a:pt x="8770" y="236594"/>
                  <a:pt x="0" y="220604"/>
                  <a:pt x="0" y="203187"/>
                </a:cubicBezTo>
                <a:lnTo>
                  <a:pt x="0" y="50703"/>
                </a:lnTo>
                <a:cubicBezTo>
                  <a:pt x="0" y="22748"/>
                  <a:pt x="22748" y="0"/>
                  <a:pt x="50704" y="0"/>
                </a:cubicBezTo>
                <a:close/>
              </a:path>
            </a:pathLst>
          </a:custGeom>
          <a:solidFill>
            <a:schemeClr val="bg1"/>
          </a:solidFill>
          <a:ln w="807" cap="flat">
            <a:noFill/>
            <a:prstDash val="solid"/>
            <a:miter/>
          </a:ln>
        </p:spPr>
        <p:txBody>
          <a:bodyPr rtlCol="0" anchor="ctr"/>
          <a:lstStyle/>
          <a:p>
            <a:endParaRPr lang="en-GB" noProof="0" dirty="0">
              <a:solidFill>
                <a:schemeClr val="bg1"/>
              </a:solidFill>
            </a:endParaRPr>
          </a:p>
        </p:txBody>
      </p:sp>
      <p:sp>
        <p:nvSpPr>
          <p:cNvPr id="88" name="Graphic 67">
            <a:extLst>
              <a:ext uri="{FF2B5EF4-FFF2-40B4-BE49-F238E27FC236}">
                <a16:creationId xmlns:a16="http://schemas.microsoft.com/office/drawing/2014/main" id="{1DF2EF15-8370-4B55-8BD7-DDCFCE18149C}"/>
              </a:ext>
            </a:extLst>
          </p:cNvPr>
          <p:cNvSpPr/>
          <p:nvPr/>
        </p:nvSpPr>
        <p:spPr>
          <a:xfrm>
            <a:off x="10640577" y="3998456"/>
            <a:ext cx="261704" cy="501500"/>
          </a:xfrm>
          <a:custGeom>
            <a:avLst/>
            <a:gdLst>
              <a:gd name="connsiteX0" fmla="*/ 315296 w 315296"/>
              <a:gd name="connsiteY0" fmla="*/ 300061 h 604195"/>
              <a:gd name="connsiteX1" fmla="*/ 272119 w 315296"/>
              <a:gd name="connsiteY1" fmla="*/ 209305 h 604195"/>
              <a:gd name="connsiteX2" fmla="*/ 181682 w 315296"/>
              <a:gd name="connsiteY2" fmla="*/ 156754 h 604195"/>
              <a:gd name="connsiteX3" fmla="*/ 177450 w 315296"/>
              <a:gd name="connsiteY3" fmla="*/ 154748 h 604195"/>
              <a:gd name="connsiteX4" fmla="*/ 134742 w 315296"/>
              <a:gd name="connsiteY4" fmla="*/ 133793 h 604195"/>
              <a:gd name="connsiteX5" fmla="*/ 119677 w 315296"/>
              <a:gd name="connsiteY5" fmla="*/ 126695 h 604195"/>
              <a:gd name="connsiteX6" fmla="*/ 258053 w 315296"/>
              <a:gd name="connsiteY6" fmla="*/ 126695 h 604195"/>
              <a:gd name="connsiteX7" fmla="*/ 258053 w 315296"/>
              <a:gd name="connsiteY7" fmla="*/ 112719 h 604195"/>
              <a:gd name="connsiteX8" fmla="*/ 92663 w 315296"/>
              <a:gd name="connsiteY8" fmla="*/ 112719 h 604195"/>
              <a:gd name="connsiteX9" fmla="*/ 92663 w 315296"/>
              <a:gd name="connsiteY9" fmla="*/ 113058 h 604195"/>
              <a:gd name="connsiteX10" fmla="*/ 50784 w 315296"/>
              <a:gd name="connsiteY10" fmla="*/ 84866 h 604195"/>
              <a:gd name="connsiteX11" fmla="*/ 19048 w 315296"/>
              <a:gd name="connsiteY11" fmla="*/ 37546 h 604195"/>
              <a:gd name="connsiteX12" fmla="*/ 215036 w 315296"/>
              <a:gd name="connsiteY12" fmla="*/ 37546 h 604195"/>
              <a:gd name="connsiteX13" fmla="*/ 215036 w 315296"/>
              <a:gd name="connsiteY13" fmla="*/ 23570 h 604195"/>
              <a:gd name="connsiteX14" fmla="*/ 15504 w 315296"/>
              <a:gd name="connsiteY14" fmla="*/ 23570 h 604195"/>
              <a:gd name="connsiteX15" fmla="*/ 14016 w 315296"/>
              <a:gd name="connsiteY15" fmla="*/ 6988 h 604195"/>
              <a:gd name="connsiteX16" fmla="*/ 13976 w 315296"/>
              <a:gd name="connsiteY16" fmla="*/ 0 h 604195"/>
              <a:gd name="connsiteX17" fmla="*/ 0 w 315296"/>
              <a:gd name="connsiteY17" fmla="*/ 90 h 604195"/>
              <a:gd name="connsiteX18" fmla="*/ 40 w 315296"/>
              <a:gd name="connsiteY18" fmla="*/ 7078 h 604195"/>
              <a:gd name="connsiteX19" fmla="*/ 41440 w 315296"/>
              <a:gd name="connsiteY19" fmla="*/ 95268 h 604195"/>
              <a:gd name="connsiteX20" fmla="*/ 41600 w 315296"/>
              <a:gd name="connsiteY20" fmla="*/ 95408 h 604195"/>
              <a:gd name="connsiteX21" fmla="*/ 128802 w 315296"/>
              <a:gd name="connsiteY21" fmla="*/ 146452 h 604195"/>
              <a:gd name="connsiteX22" fmla="*/ 170981 w 315296"/>
              <a:gd name="connsiteY22" fmla="*/ 167137 h 604195"/>
              <a:gd name="connsiteX23" fmla="*/ 171290 w 315296"/>
              <a:gd name="connsiteY23" fmla="*/ 167296 h 604195"/>
              <a:gd name="connsiteX24" fmla="*/ 175693 w 315296"/>
              <a:gd name="connsiteY24" fmla="*/ 169383 h 604195"/>
              <a:gd name="connsiteX25" fmla="*/ 238386 w 315296"/>
              <a:gd name="connsiteY25" fmla="*/ 201858 h 604195"/>
              <a:gd name="connsiteX26" fmla="*/ 109964 w 315296"/>
              <a:gd name="connsiteY26" fmla="*/ 201858 h 604195"/>
              <a:gd name="connsiteX27" fmla="*/ 109964 w 315296"/>
              <a:gd name="connsiteY27" fmla="*/ 215834 h 604195"/>
              <a:gd name="connsiteX28" fmla="*/ 258043 w 315296"/>
              <a:gd name="connsiteY28" fmla="*/ 215834 h 604195"/>
              <a:gd name="connsiteX29" fmla="*/ 258043 w 315296"/>
              <a:gd name="connsiteY29" fmla="*/ 215654 h 604195"/>
              <a:gd name="connsiteX30" fmla="*/ 300991 w 315296"/>
              <a:gd name="connsiteY30" fmla="*/ 294061 h 604195"/>
              <a:gd name="connsiteX31" fmla="*/ 12529 w 315296"/>
              <a:gd name="connsiteY31" fmla="*/ 294061 h 604195"/>
              <a:gd name="connsiteX32" fmla="*/ 12529 w 315296"/>
              <a:gd name="connsiteY32" fmla="*/ 308038 h 604195"/>
              <a:gd name="connsiteX33" fmla="*/ 300911 w 315296"/>
              <a:gd name="connsiteY33" fmla="*/ 308038 h 604195"/>
              <a:gd name="connsiteX34" fmla="*/ 253631 w 315296"/>
              <a:gd name="connsiteY34" fmla="*/ 389080 h 604195"/>
              <a:gd name="connsiteX35" fmla="*/ 104224 w 315296"/>
              <a:gd name="connsiteY35" fmla="*/ 389080 h 604195"/>
              <a:gd name="connsiteX36" fmla="*/ 104224 w 315296"/>
              <a:gd name="connsiteY36" fmla="*/ 403057 h 604195"/>
              <a:gd name="connsiteX37" fmla="*/ 232616 w 315296"/>
              <a:gd name="connsiteY37" fmla="*/ 403057 h 604195"/>
              <a:gd name="connsiteX38" fmla="*/ 176202 w 315296"/>
              <a:gd name="connsiteY38" fmla="*/ 432127 h 604195"/>
              <a:gd name="connsiteX39" fmla="*/ 172149 w 315296"/>
              <a:gd name="connsiteY39" fmla="*/ 434074 h 604195"/>
              <a:gd name="connsiteX40" fmla="*/ 171969 w 315296"/>
              <a:gd name="connsiteY40" fmla="*/ 434164 h 604195"/>
              <a:gd name="connsiteX41" fmla="*/ 135481 w 315296"/>
              <a:gd name="connsiteY41" fmla="*/ 452373 h 604195"/>
              <a:gd name="connsiteX42" fmla="*/ 66168 w 315296"/>
              <a:gd name="connsiteY42" fmla="*/ 488871 h 604195"/>
              <a:gd name="connsiteX43" fmla="*/ 2246 w 315296"/>
              <a:gd name="connsiteY43" fmla="*/ 597208 h 604195"/>
              <a:gd name="connsiteX44" fmla="*/ 2306 w 315296"/>
              <a:gd name="connsiteY44" fmla="*/ 604196 h 604195"/>
              <a:gd name="connsiteX45" fmla="*/ 16282 w 315296"/>
              <a:gd name="connsiteY45" fmla="*/ 604066 h 604195"/>
              <a:gd name="connsiteX46" fmla="*/ 16223 w 315296"/>
              <a:gd name="connsiteY46" fmla="*/ 597078 h 604195"/>
              <a:gd name="connsiteX47" fmla="*/ 16482 w 315296"/>
              <a:gd name="connsiteY47" fmla="*/ 588812 h 604195"/>
              <a:gd name="connsiteX48" fmla="*/ 215036 w 315296"/>
              <a:gd name="connsiteY48" fmla="*/ 588812 h 604195"/>
              <a:gd name="connsiteX49" fmla="*/ 215036 w 315296"/>
              <a:gd name="connsiteY49" fmla="*/ 574835 h 604195"/>
              <a:gd name="connsiteX50" fmla="*/ 18439 w 315296"/>
              <a:gd name="connsiteY50" fmla="*/ 574835 h 604195"/>
              <a:gd name="connsiteX51" fmla="*/ 73446 w 315296"/>
              <a:gd name="connsiteY51" fmla="*/ 500801 h 604195"/>
              <a:gd name="connsiteX52" fmla="*/ 81712 w 315296"/>
              <a:gd name="connsiteY52" fmla="*/ 495939 h 604195"/>
              <a:gd name="connsiteX53" fmla="*/ 258043 w 315296"/>
              <a:gd name="connsiteY53" fmla="*/ 495939 h 604195"/>
              <a:gd name="connsiteX54" fmla="*/ 258043 w 315296"/>
              <a:gd name="connsiteY54" fmla="*/ 481963 h 604195"/>
              <a:gd name="connsiteX55" fmla="*/ 107458 w 315296"/>
              <a:gd name="connsiteY55" fmla="*/ 481963 h 604195"/>
              <a:gd name="connsiteX56" fmla="*/ 141630 w 315296"/>
              <a:gd name="connsiteY56" fmla="*/ 464922 h 604195"/>
              <a:gd name="connsiteX57" fmla="*/ 178298 w 315296"/>
              <a:gd name="connsiteY57" fmla="*/ 446633 h 604195"/>
              <a:gd name="connsiteX58" fmla="*/ 182252 w 315296"/>
              <a:gd name="connsiteY58" fmla="*/ 444736 h 604195"/>
              <a:gd name="connsiteX59" fmla="*/ 272579 w 315296"/>
              <a:gd name="connsiteY59" fmla="*/ 391566 h 604195"/>
              <a:gd name="connsiteX60" fmla="*/ 315296 w 315296"/>
              <a:gd name="connsiteY60" fmla="*/ 300411 h 604195"/>
              <a:gd name="connsiteX61" fmla="*/ 315296 w 315296"/>
              <a:gd name="connsiteY61" fmla="*/ 300061 h 604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15296" h="604195">
                <a:moveTo>
                  <a:pt x="315296" y="300061"/>
                </a:moveTo>
                <a:cubicBezTo>
                  <a:pt x="314248" y="263383"/>
                  <a:pt x="300132" y="233694"/>
                  <a:pt x="272119" y="209305"/>
                </a:cubicBezTo>
                <a:cubicBezTo>
                  <a:pt x="247541" y="187901"/>
                  <a:pt x="215545" y="172777"/>
                  <a:pt x="181682" y="156754"/>
                </a:cubicBezTo>
                <a:lnTo>
                  <a:pt x="177450" y="154748"/>
                </a:lnTo>
                <a:cubicBezTo>
                  <a:pt x="163154" y="147081"/>
                  <a:pt x="148708" y="140322"/>
                  <a:pt x="134742" y="133793"/>
                </a:cubicBezTo>
                <a:cubicBezTo>
                  <a:pt x="129671" y="131417"/>
                  <a:pt x="124649" y="129071"/>
                  <a:pt x="119677" y="126695"/>
                </a:cubicBezTo>
                <a:lnTo>
                  <a:pt x="258053" y="126695"/>
                </a:lnTo>
                <a:lnTo>
                  <a:pt x="258053" y="112719"/>
                </a:lnTo>
                <a:lnTo>
                  <a:pt x="92663" y="112719"/>
                </a:lnTo>
                <a:lnTo>
                  <a:pt x="92663" y="113058"/>
                </a:lnTo>
                <a:cubicBezTo>
                  <a:pt x="77858" y="104982"/>
                  <a:pt x="63792" y="96007"/>
                  <a:pt x="50784" y="84866"/>
                </a:cubicBezTo>
                <a:cubicBezTo>
                  <a:pt x="35520" y="70920"/>
                  <a:pt x="24828" y="54887"/>
                  <a:pt x="19048" y="37546"/>
                </a:cubicBezTo>
                <a:lnTo>
                  <a:pt x="215036" y="37546"/>
                </a:lnTo>
                <a:lnTo>
                  <a:pt x="215036" y="23570"/>
                </a:lnTo>
                <a:lnTo>
                  <a:pt x="15504" y="23570"/>
                </a:lnTo>
                <a:cubicBezTo>
                  <a:pt x="14545" y="18139"/>
                  <a:pt x="14046" y="12609"/>
                  <a:pt x="14016" y="6988"/>
                </a:cubicBezTo>
                <a:lnTo>
                  <a:pt x="13976" y="0"/>
                </a:lnTo>
                <a:lnTo>
                  <a:pt x="0" y="90"/>
                </a:lnTo>
                <a:lnTo>
                  <a:pt x="40" y="7078"/>
                </a:lnTo>
                <a:cubicBezTo>
                  <a:pt x="220" y="40222"/>
                  <a:pt x="14535" y="70710"/>
                  <a:pt x="41440" y="95268"/>
                </a:cubicBezTo>
                <a:cubicBezTo>
                  <a:pt x="41490" y="95318"/>
                  <a:pt x="41550" y="95368"/>
                  <a:pt x="41600" y="95408"/>
                </a:cubicBezTo>
                <a:cubicBezTo>
                  <a:pt x="67925" y="117980"/>
                  <a:pt x="97495" y="131807"/>
                  <a:pt x="128802" y="146452"/>
                </a:cubicBezTo>
                <a:cubicBezTo>
                  <a:pt x="142649" y="152931"/>
                  <a:pt x="156964" y="159619"/>
                  <a:pt x="170981" y="167137"/>
                </a:cubicBezTo>
                <a:cubicBezTo>
                  <a:pt x="171080" y="167197"/>
                  <a:pt x="171190" y="167246"/>
                  <a:pt x="171290" y="167296"/>
                </a:cubicBezTo>
                <a:lnTo>
                  <a:pt x="175693" y="169383"/>
                </a:lnTo>
                <a:cubicBezTo>
                  <a:pt x="198244" y="180055"/>
                  <a:pt x="219748" y="190227"/>
                  <a:pt x="238386" y="201858"/>
                </a:cubicBezTo>
                <a:lnTo>
                  <a:pt x="109964" y="201858"/>
                </a:lnTo>
                <a:lnTo>
                  <a:pt x="109964" y="215834"/>
                </a:lnTo>
                <a:lnTo>
                  <a:pt x="258043" y="215834"/>
                </a:lnTo>
                <a:lnTo>
                  <a:pt x="258043" y="215654"/>
                </a:lnTo>
                <a:cubicBezTo>
                  <a:pt x="282043" y="234882"/>
                  <a:pt x="298305" y="258901"/>
                  <a:pt x="300991" y="294061"/>
                </a:cubicBezTo>
                <a:lnTo>
                  <a:pt x="12529" y="294061"/>
                </a:lnTo>
                <a:lnTo>
                  <a:pt x="12529" y="308038"/>
                </a:lnTo>
                <a:lnTo>
                  <a:pt x="300911" y="308038"/>
                </a:lnTo>
                <a:cubicBezTo>
                  <a:pt x="297936" y="344736"/>
                  <a:pt x="279886" y="369314"/>
                  <a:pt x="253631" y="389080"/>
                </a:cubicBezTo>
                <a:lnTo>
                  <a:pt x="104224" y="389080"/>
                </a:lnTo>
                <a:lnTo>
                  <a:pt x="104224" y="403057"/>
                </a:lnTo>
                <a:lnTo>
                  <a:pt x="232616" y="403057"/>
                </a:lnTo>
                <a:cubicBezTo>
                  <a:pt x="215505" y="413269"/>
                  <a:pt x="196268" y="422504"/>
                  <a:pt x="176202" y="432127"/>
                </a:cubicBezTo>
                <a:lnTo>
                  <a:pt x="172149" y="434074"/>
                </a:lnTo>
                <a:cubicBezTo>
                  <a:pt x="172089" y="434104"/>
                  <a:pt x="172029" y="434134"/>
                  <a:pt x="171969" y="434164"/>
                </a:cubicBezTo>
                <a:cubicBezTo>
                  <a:pt x="159640" y="440533"/>
                  <a:pt x="147361" y="446553"/>
                  <a:pt x="135481" y="452373"/>
                </a:cubicBezTo>
                <a:cubicBezTo>
                  <a:pt x="111391" y="464173"/>
                  <a:pt x="88650" y="475314"/>
                  <a:pt x="66168" y="488871"/>
                </a:cubicBezTo>
                <a:cubicBezTo>
                  <a:pt x="25147" y="514128"/>
                  <a:pt x="1847" y="553611"/>
                  <a:pt x="2246" y="597208"/>
                </a:cubicBezTo>
                <a:lnTo>
                  <a:pt x="2306" y="604196"/>
                </a:lnTo>
                <a:lnTo>
                  <a:pt x="16282" y="604066"/>
                </a:lnTo>
                <a:lnTo>
                  <a:pt x="16223" y="597078"/>
                </a:lnTo>
                <a:cubicBezTo>
                  <a:pt x="16193" y="594302"/>
                  <a:pt x="16292" y="591547"/>
                  <a:pt x="16482" y="588812"/>
                </a:cubicBezTo>
                <a:lnTo>
                  <a:pt x="215036" y="588812"/>
                </a:lnTo>
                <a:lnTo>
                  <a:pt x="215036" y="574835"/>
                </a:lnTo>
                <a:lnTo>
                  <a:pt x="18439" y="574835"/>
                </a:lnTo>
                <a:cubicBezTo>
                  <a:pt x="24688" y="545206"/>
                  <a:pt x="43946" y="518960"/>
                  <a:pt x="73446" y="500801"/>
                </a:cubicBezTo>
                <a:cubicBezTo>
                  <a:pt x="76191" y="499144"/>
                  <a:pt x="78946" y="497526"/>
                  <a:pt x="81712" y="495939"/>
                </a:cubicBezTo>
                <a:lnTo>
                  <a:pt x="258043" y="495939"/>
                </a:lnTo>
                <a:lnTo>
                  <a:pt x="258043" y="481963"/>
                </a:lnTo>
                <a:lnTo>
                  <a:pt x="107458" y="481963"/>
                </a:lnTo>
                <a:cubicBezTo>
                  <a:pt x="118589" y="476213"/>
                  <a:pt x="129950" y="470652"/>
                  <a:pt x="141630" y="464922"/>
                </a:cubicBezTo>
                <a:cubicBezTo>
                  <a:pt x="153550" y="459082"/>
                  <a:pt x="165869" y="453052"/>
                  <a:pt x="178298" y="446633"/>
                </a:cubicBezTo>
                <a:lnTo>
                  <a:pt x="182252" y="444736"/>
                </a:lnTo>
                <a:cubicBezTo>
                  <a:pt x="216094" y="428494"/>
                  <a:pt x="248060" y="413160"/>
                  <a:pt x="272579" y="391566"/>
                </a:cubicBezTo>
                <a:cubicBezTo>
                  <a:pt x="300541" y="366948"/>
                  <a:pt x="314518" y="337128"/>
                  <a:pt x="315296" y="300411"/>
                </a:cubicBezTo>
                <a:cubicBezTo>
                  <a:pt x="315296" y="300291"/>
                  <a:pt x="315296" y="300181"/>
                  <a:pt x="315296" y="300061"/>
                </a:cubicBezTo>
                <a:close/>
              </a:path>
            </a:pathLst>
          </a:custGeom>
          <a:solidFill>
            <a:schemeClr val="bg1"/>
          </a:solidFill>
          <a:ln w="995" cap="flat">
            <a:noFill/>
            <a:prstDash val="solid"/>
            <a:miter/>
          </a:ln>
        </p:spPr>
        <p:txBody>
          <a:bodyPr rtlCol="0" anchor="ctr"/>
          <a:lstStyle/>
          <a:p>
            <a:endParaRPr lang="en-GB" noProof="0" dirty="0">
              <a:solidFill>
                <a:schemeClr val="bg1"/>
              </a:solidFill>
            </a:endParaRPr>
          </a:p>
        </p:txBody>
      </p:sp>
      <p:sp>
        <p:nvSpPr>
          <p:cNvPr id="43" name="Text Placeholder 24">
            <a:extLst>
              <a:ext uri="{FF2B5EF4-FFF2-40B4-BE49-F238E27FC236}">
                <a16:creationId xmlns:a16="http://schemas.microsoft.com/office/drawing/2014/main" id="{9EA2AFB4-87DD-0357-E5AB-E3C388E8E9CB}"/>
              </a:ext>
            </a:extLst>
          </p:cNvPr>
          <p:cNvSpPr txBox="1">
            <a:spLocks/>
          </p:cNvSpPr>
          <p:nvPr/>
        </p:nvSpPr>
        <p:spPr>
          <a:xfrm>
            <a:off x="4365927" y="5708923"/>
            <a:ext cx="1570763" cy="3323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1" indent="0" algn="ctr" defTabSz="171381" rtl="0" eaLnBrk="1" fontAlgn="auto" latinLnBrk="0" hangingPunct="1">
              <a:lnSpc>
                <a:spcPct val="90000"/>
              </a:lnSpc>
              <a:spcBef>
                <a:spcPts val="600"/>
              </a:spcBef>
              <a:spcAft>
                <a:spcPts val="0"/>
              </a:spcAft>
              <a:buClrTx/>
              <a:buSzPct val="100000"/>
              <a:buFontTx/>
              <a:buNone/>
              <a:tabLst/>
              <a:defRPr/>
            </a:pPr>
            <a:r>
              <a:rPr kumimoji="0" lang="en-GB" sz="1200" b="0" i="0" u="none" strike="noStrike" kern="1200" cap="none" spc="0" normalizeH="0" baseline="0" noProof="0" dirty="0">
                <a:ln>
                  <a:noFill/>
                </a:ln>
                <a:solidFill>
                  <a:schemeClr val="bg1"/>
                </a:solidFill>
                <a:effectLst/>
                <a:uLnTx/>
                <a:uFillTx/>
                <a:ea typeface="+mn-ea"/>
                <a:cs typeface="+mn-cs"/>
              </a:rPr>
              <a:t>Whole-genome sequencing</a:t>
            </a:r>
          </a:p>
        </p:txBody>
      </p:sp>
      <p:sp>
        <p:nvSpPr>
          <p:cNvPr id="90" name="Graphic 71">
            <a:extLst>
              <a:ext uri="{FF2B5EF4-FFF2-40B4-BE49-F238E27FC236}">
                <a16:creationId xmlns:a16="http://schemas.microsoft.com/office/drawing/2014/main" id="{A53D6F61-8CCE-9FE3-14D0-5F5FD3B0755E}"/>
              </a:ext>
            </a:extLst>
          </p:cNvPr>
          <p:cNvSpPr/>
          <p:nvPr/>
        </p:nvSpPr>
        <p:spPr>
          <a:xfrm>
            <a:off x="5048667" y="5124669"/>
            <a:ext cx="205283" cy="486840"/>
          </a:xfrm>
          <a:custGeom>
            <a:avLst/>
            <a:gdLst>
              <a:gd name="connsiteX0" fmla="*/ 221172 w 243610"/>
              <a:gd name="connsiteY0" fmla="*/ 212045 h 577733"/>
              <a:gd name="connsiteX1" fmla="*/ 243327 w 243610"/>
              <a:gd name="connsiteY1" fmla="*/ 155449 h 577733"/>
              <a:gd name="connsiteX2" fmla="*/ 243610 w 243610"/>
              <a:gd name="connsiteY2" fmla="*/ 155449 h 577733"/>
              <a:gd name="connsiteX3" fmla="*/ 243610 w 243610"/>
              <a:gd name="connsiteY3" fmla="*/ 53448 h 577733"/>
              <a:gd name="connsiteX4" fmla="*/ 190162 w 243610"/>
              <a:gd name="connsiteY4" fmla="*/ 0 h 577733"/>
              <a:gd name="connsiteX5" fmla="*/ 136713 w 243610"/>
              <a:gd name="connsiteY5" fmla="*/ 53448 h 577733"/>
              <a:gd name="connsiteX6" fmla="*/ 136713 w 243610"/>
              <a:gd name="connsiteY6" fmla="*/ 191960 h 577733"/>
              <a:gd name="connsiteX7" fmla="*/ 124719 w 243610"/>
              <a:gd name="connsiteY7" fmla="*/ 206072 h 577733"/>
              <a:gd name="connsiteX8" fmla="*/ 114398 w 243610"/>
              <a:gd name="connsiteY8" fmla="*/ 202660 h 577733"/>
              <a:gd name="connsiteX9" fmla="*/ 110041 w 243610"/>
              <a:gd name="connsiteY9" fmla="*/ 192802 h 577733"/>
              <a:gd name="connsiteX10" fmla="*/ 110041 w 243610"/>
              <a:gd name="connsiteY10" fmla="*/ 53448 h 577733"/>
              <a:gd name="connsiteX11" fmla="*/ 56583 w 243610"/>
              <a:gd name="connsiteY11" fmla="*/ 0 h 577733"/>
              <a:gd name="connsiteX12" fmla="*/ 53464 w 243610"/>
              <a:gd name="connsiteY12" fmla="*/ 0 h 577733"/>
              <a:gd name="connsiteX13" fmla="*/ 6 w 243610"/>
              <a:gd name="connsiteY13" fmla="*/ 53448 h 577733"/>
              <a:gd name="connsiteX14" fmla="*/ 6 w 243610"/>
              <a:gd name="connsiteY14" fmla="*/ 148833 h 577733"/>
              <a:gd name="connsiteX15" fmla="*/ 22387 w 243610"/>
              <a:gd name="connsiteY15" fmla="*/ 212064 h 577733"/>
              <a:gd name="connsiteX16" fmla="*/ 60449 w 243610"/>
              <a:gd name="connsiteY16" fmla="*/ 241004 h 577733"/>
              <a:gd name="connsiteX17" fmla="*/ 22387 w 243610"/>
              <a:gd name="connsiteY17" fmla="*/ 269945 h 577733"/>
              <a:gd name="connsiteX18" fmla="*/ 6 w 243610"/>
              <a:gd name="connsiteY18" fmla="*/ 333157 h 577733"/>
              <a:gd name="connsiteX19" fmla="*/ 6 w 243610"/>
              <a:gd name="connsiteY19" fmla="*/ 525514 h 577733"/>
              <a:gd name="connsiteX20" fmla="*/ 24174 w 243610"/>
              <a:gd name="connsiteY20" fmla="*/ 570069 h 577733"/>
              <a:gd name="connsiteX21" fmla="*/ 53445 w 243610"/>
              <a:gd name="connsiteY21" fmla="*/ 577734 h 577733"/>
              <a:gd name="connsiteX22" fmla="*/ 82745 w 243610"/>
              <a:gd name="connsiteY22" fmla="*/ 570059 h 577733"/>
              <a:gd name="connsiteX23" fmla="*/ 106875 w 243610"/>
              <a:gd name="connsiteY23" fmla="*/ 525514 h 577733"/>
              <a:gd name="connsiteX24" fmla="*/ 106875 w 243610"/>
              <a:gd name="connsiteY24" fmla="*/ 290048 h 577733"/>
              <a:gd name="connsiteX25" fmla="*/ 118869 w 243610"/>
              <a:gd name="connsiteY25" fmla="*/ 275937 h 577733"/>
              <a:gd name="connsiteX26" fmla="*/ 129190 w 243610"/>
              <a:gd name="connsiteY26" fmla="*/ 279349 h 577733"/>
              <a:gd name="connsiteX27" fmla="*/ 133547 w 243610"/>
              <a:gd name="connsiteY27" fmla="*/ 289207 h 577733"/>
              <a:gd name="connsiteX28" fmla="*/ 133547 w 243610"/>
              <a:gd name="connsiteY28" fmla="*/ 523964 h 577733"/>
              <a:gd name="connsiteX29" fmla="*/ 158404 w 243610"/>
              <a:gd name="connsiteY29" fmla="*/ 569813 h 577733"/>
              <a:gd name="connsiteX30" fmla="*/ 218715 w 243610"/>
              <a:gd name="connsiteY30" fmla="*/ 569804 h 577733"/>
              <a:gd name="connsiteX31" fmla="*/ 243544 w 243610"/>
              <a:gd name="connsiteY31" fmla="*/ 523964 h 577733"/>
              <a:gd name="connsiteX32" fmla="*/ 243544 w 243610"/>
              <a:gd name="connsiteY32" fmla="*/ 333176 h 577733"/>
              <a:gd name="connsiteX33" fmla="*/ 221163 w 243610"/>
              <a:gd name="connsiteY33" fmla="*/ 269954 h 577733"/>
              <a:gd name="connsiteX34" fmla="*/ 183101 w 243610"/>
              <a:gd name="connsiteY34" fmla="*/ 241014 h 577733"/>
              <a:gd name="connsiteX35" fmla="*/ 221172 w 243610"/>
              <a:gd name="connsiteY35" fmla="*/ 212073 h 577733"/>
              <a:gd name="connsiteX36" fmla="*/ 230378 w 243610"/>
              <a:gd name="connsiteY36" fmla="*/ 99260 h 577733"/>
              <a:gd name="connsiteX37" fmla="*/ 149936 w 243610"/>
              <a:gd name="connsiteY37" fmla="*/ 99260 h 577733"/>
              <a:gd name="connsiteX38" fmla="*/ 149936 w 243610"/>
              <a:gd name="connsiteY38" fmla="*/ 71463 h 577733"/>
              <a:gd name="connsiteX39" fmla="*/ 230378 w 243610"/>
              <a:gd name="connsiteY39" fmla="*/ 71463 h 577733"/>
              <a:gd name="connsiteX40" fmla="*/ 230378 w 243610"/>
              <a:gd name="connsiteY40" fmla="*/ 99260 h 577733"/>
              <a:gd name="connsiteX41" fmla="*/ 190162 w 243610"/>
              <a:gd name="connsiteY41" fmla="*/ 13232 h 577733"/>
              <a:gd name="connsiteX42" fmla="*/ 230378 w 243610"/>
              <a:gd name="connsiteY42" fmla="*/ 53448 h 577733"/>
              <a:gd name="connsiteX43" fmla="*/ 230378 w 243610"/>
              <a:gd name="connsiteY43" fmla="*/ 58231 h 577733"/>
              <a:gd name="connsiteX44" fmla="*/ 149936 w 243610"/>
              <a:gd name="connsiteY44" fmla="*/ 58231 h 577733"/>
              <a:gd name="connsiteX45" fmla="*/ 149936 w 243610"/>
              <a:gd name="connsiteY45" fmla="*/ 53448 h 577733"/>
              <a:gd name="connsiteX46" fmla="*/ 190152 w 243610"/>
              <a:gd name="connsiteY46" fmla="*/ 13232 h 577733"/>
              <a:gd name="connsiteX47" fmla="*/ 96809 w 243610"/>
              <a:gd name="connsiteY47" fmla="*/ 99260 h 577733"/>
              <a:gd name="connsiteX48" fmla="*/ 13248 w 243610"/>
              <a:gd name="connsiteY48" fmla="*/ 99260 h 577733"/>
              <a:gd name="connsiteX49" fmla="*/ 13248 w 243610"/>
              <a:gd name="connsiteY49" fmla="*/ 71463 h 577733"/>
              <a:gd name="connsiteX50" fmla="*/ 96809 w 243610"/>
              <a:gd name="connsiteY50" fmla="*/ 71463 h 577733"/>
              <a:gd name="connsiteX51" fmla="*/ 96809 w 243610"/>
              <a:gd name="connsiteY51" fmla="*/ 99260 h 577733"/>
              <a:gd name="connsiteX52" fmla="*/ 53464 w 243610"/>
              <a:gd name="connsiteY52" fmla="*/ 13232 h 577733"/>
              <a:gd name="connsiteX53" fmla="*/ 56583 w 243610"/>
              <a:gd name="connsiteY53" fmla="*/ 13232 h 577733"/>
              <a:gd name="connsiteX54" fmla="*/ 96799 w 243610"/>
              <a:gd name="connsiteY54" fmla="*/ 53448 h 577733"/>
              <a:gd name="connsiteX55" fmla="*/ 96799 w 243610"/>
              <a:gd name="connsiteY55" fmla="*/ 58231 h 577733"/>
              <a:gd name="connsiteX56" fmla="*/ 13248 w 243610"/>
              <a:gd name="connsiteY56" fmla="*/ 58231 h 577733"/>
              <a:gd name="connsiteX57" fmla="*/ 13248 w 243610"/>
              <a:gd name="connsiteY57" fmla="*/ 53448 h 577733"/>
              <a:gd name="connsiteX58" fmla="*/ 53464 w 243610"/>
              <a:gd name="connsiteY58" fmla="*/ 13232 h 577733"/>
              <a:gd name="connsiteX59" fmla="*/ 13248 w 243610"/>
              <a:gd name="connsiteY59" fmla="*/ 410149 h 577733"/>
              <a:gd name="connsiteX60" fmla="*/ 93652 w 243610"/>
              <a:gd name="connsiteY60" fmla="*/ 410149 h 577733"/>
              <a:gd name="connsiteX61" fmla="*/ 93652 w 243610"/>
              <a:gd name="connsiteY61" fmla="*/ 484003 h 577733"/>
              <a:gd name="connsiteX62" fmla="*/ 13248 w 243610"/>
              <a:gd name="connsiteY62" fmla="*/ 484003 h 577733"/>
              <a:gd name="connsiteX63" fmla="*/ 13248 w 243610"/>
              <a:gd name="connsiteY63" fmla="*/ 410149 h 577733"/>
              <a:gd name="connsiteX64" fmla="*/ 13248 w 243610"/>
              <a:gd name="connsiteY64" fmla="*/ 396917 h 577733"/>
              <a:gd name="connsiteX65" fmla="*/ 13248 w 243610"/>
              <a:gd name="connsiteY65" fmla="*/ 372154 h 577733"/>
              <a:gd name="connsiteX66" fmla="*/ 93652 w 243610"/>
              <a:gd name="connsiteY66" fmla="*/ 372154 h 577733"/>
              <a:gd name="connsiteX67" fmla="*/ 93652 w 243610"/>
              <a:gd name="connsiteY67" fmla="*/ 396917 h 577733"/>
              <a:gd name="connsiteX68" fmla="*/ 13248 w 243610"/>
              <a:gd name="connsiteY68" fmla="*/ 396917 h 577733"/>
              <a:gd name="connsiteX69" fmla="*/ 76081 w 243610"/>
              <a:gd name="connsiteY69" fmla="*/ 558623 h 577733"/>
              <a:gd name="connsiteX70" fmla="*/ 30846 w 243610"/>
              <a:gd name="connsiteY70" fmla="*/ 558632 h 577733"/>
              <a:gd name="connsiteX71" fmla="*/ 13248 w 243610"/>
              <a:gd name="connsiteY71" fmla="*/ 525646 h 577733"/>
              <a:gd name="connsiteX72" fmla="*/ 13248 w 243610"/>
              <a:gd name="connsiteY72" fmla="*/ 497226 h 577733"/>
              <a:gd name="connsiteX73" fmla="*/ 93652 w 243610"/>
              <a:gd name="connsiteY73" fmla="*/ 497226 h 577733"/>
              <a:gd name="connsiteX74" fmla="*/ 93652 w 243610"/>
              <a:gd name="connsiteY74" fmla="*/ 525646 h 577733"/>
              <a:gd name="connsiteX75" fmla="*/ 76081 w 243610"/>
              <a:gd name="connsiteY75" fmla="*/ 558613 h 577733"/>
              <a:gd name="connsiteX76" fmla="*/ 146789 w 243610"/>
              <a:gd name="connsiteY76" fmla="*/ 372144 h 577733"/>
              <a:gd name="connsiteX77" fmla="*/ 230321 w 243610"/>
              <a:gd name="connsiteY77" fmla="*/ 372144 h 577733"/>
              <a:gd name="connsiteX78" fmla="*/ 230321 w 243610"/>
              <a:gd name="connsiteY78" fmla="*/ 396907 h 577733"/>
              <a:gd name="connsiteX79" fmla="*/ 146789 w 243610"/>
              <a:gd name="connsiteY79" fmla="*/ 396907 h 577733"/>
              <a:gd name="connsiteX80" fmla="*/ 146789 w 243610"/>
              <a:gd name="connsiteY80" fmla="*/ 372144 h 577733"/>
              <a:gd name="connsiteX81" fmla="*/ 146789 w 243610"/>
              <a:gd name="connsiteY81" fmla="*/ 410149 h 577733"/>
              <a:gd name="connsiteX82" fmla="*/ 230321 w 243610"/>
              <a:gd name="connsiteY82" fmla="*/ 410149 h 577733"/>
              <a:gd name="connsiteX83" fmla="*/ 230321 w 243610"/>
              <a:gd name="connsiteY83" fmla="*/ 484003 h 577733"/>
              <a:gd name="connsiteX84" fmla="*/ 146789 w 243610"/>
              <a:gd name="connsiteY84" fmla="*/ 484003 h 577733"/>
              <a:gd name="connsiteX85" fmla="*/ 146789 w 243610"/>
              <a:gd name="connsiteY85" fmla="*/ 410149 h 577733"/>
              <a:gd name="connsiteX86" fmla="*/ 212051 w 243610"/>
              <a:gd name="connsiteY86" fmla="*/ 558358 h 577733"/>
              <a:gd name="connsiteX87" fmla="*/ 165087 w 243610"/>
              <a:gd name="connsiteY87" fmla="*/ 558368 h 577733"/>
              <a:gd name="connsiteX88" fmla="*/ 146789 w 243610"/>
              <a:gd name="connsiteY88" fmla="*/ 524087 h 577733"/>
              <a:gd name="connsiteX89" fmla="*/ 146789 w 243610"/>
              <a:gd name="connsiteY89" fmla="*/ 497226 h 577733"/>
              <a:gd name="connsiteX90" fmla="*/ 230321 w 243610"/>
              <a:gd name="connsiteY90" fmla="*/ 497226 h 577733"/>
              <a:gd name="connsiteX91" fmla="*/ 230321 w 243610"/>
              <a:gd name="connsiteY91" fmla="*/ 524087 h 577733"/>
              <a:gd name="connsiteX92" fmla="*/ 212051 w 243610"/>
              <a:gd name="connsiteY92" fmla="*/ 558349 h 577733"/>
              <a:gd name="connsiteX93" fmla="*/ 162147 w 243610"/>
              <a:gd name="connsiteY93" fmla="*/ 233982 h 577733"/>
              <a:gd name="connsiteX94" fmla="*/ 156571 w 243610"/>
              <a:gd name="connsiteY94" fmla="*/ 240995 h 577733"/>
              <a:gd name="connsiteX95" fmla="*/ 162232 w 243610"/>
              <a:gd name="connsiteY95" fmla="*/ 248027 h 577733"/>
              <a:gd name="connsiteX96" fmla="*/ 210889 w 243610"/>
              <a:gd name="connsiteY96" fmla="*/ 278262 h 577733"/>
              <a:gd name="connsiteX97" fmla="*/ 230312 w 243610"/>
              <a:gd name="connsiteY97" fmla="*/ 333147 h 577733"/>
              <a:gd name="connsiteX98" fmla="*/ 230312 w 243610"/>
              <a:gd name="connsiteY98" fmla="*/ 358912 h 577733"/>
              <a:gd name="connsiteX99" fmla="*/ 146779 w 243610"/>
              <a:gd name="connsiteY99" fmla="*/ 358912 h 577733"/>
              <a:gd name="connsiteX100" fmla="*/ 146779 w 243610"/>
              <a:gd name="connsiteY100" fmla="*/ 289188 h 577733"/>
              <a:gd name="connsiteX101" fmla="*/ 138093 w 243610"/>
              <a:gd name="connsiteY101" fmla="*/ 269539 h 577733"/>
              <a:gd name="connsiteX102" fmla="*/ 117630 w 243610"/>
              <a:gd name="connsiteY102" fmla="*/ 262733 h 577733"/>
              <a:gd name="connsiteX103" fmla="*/ 93642 w 243610"/>
              <a:gd name="connsiteY103" fmla="*/ 290020 h 577733"/>
              <a:gd name="connsiteX104" fmla="*/ 93642 w 243610"/>
              <a:gd name="connsiteY104" fmla="*/ 358903 h 577733"/>
              <a:gd name="connsiteX105" fmla="*/ 13248 w 243610"/>
              <a:gd name="connsiteY105" fmla="*/ 358903 h 577733"/>
              <a:gd name="connsiteX106" fmla="*/ 13248 w 243610"/>
              <a:gd name="connsiteY106" fmla="*/ 333138 h 577733"/>
              <a:gd name="connsiteX107" fmla="*/ 32671 w 243610"/>
              <a:gd name="connsiteY107" fmla="*/ 278262 h 577733"/>
              <a:gd name="connsiteX108" fmla="*/ 81412 w 243610"/>
              <a:gd name="connsiteY108" fmla="*/ 247999 h 577733"/>
              <a:gd name="connsiteX109" fmla="*/ 86989 w 243610"/>
              <a:gd name="connsiteY109" fmla="*/ 240985 h 577733"/>
              <a:gd name="connsiteX110" fmla="*/ 81327 w 243610"/>
              <a:gd name="connsiteY110" fmla="*/ 233954 h 577733"/>
              <a:gd name="connsiteX111" fmla="*/ 32671 w 243610"/>
              <a:gd name="connsiteY111" fmla="*/ 203718 h 577733"/>
              <a:gd name="connsiteX112" fmla="*/ 13248 w 243610"/>
              <a:gd name="connsiteY112" fmla="*/ 148833 h 577733"/>
              <a:gd name="connsiteX113" fmla="*/ 13248 w 243610"/>
              <a:gd name="connsiteY113" fmla="*/ 112483 h 577733"/>
              <a:gd name="connsiteX114" fmla="*/ 96809 w 243610"/>
              <a:gd name="connsiteY114" fmla="*/ 112483 h 577733"/>
              <a:gd name="connsiteX115" fmla="*/ 96809 w 243610"/>
              <a:gd name="connsiteY115" fmla="*/ 192792 h 577733"/>
              <a:gd name="connsiteX116" fmla="*/ 105495 w 243610"/>
              <a:gd name="connsiteY116" fmla="*/ 212442 h 577733"/>
              <a:gd name="connsiteX117" fmla="*/ 125957 w 243610"/>
              <a:gd name="connsiteY117" fmla="*/ 219238 h 577733"/>
              <a:gd name="connsiteX118" fmla="*/ 149945 w 243610"/>
              <a:gd name="connsiteY118" fmla="*/ 191951 h 577733"/>
              <a:gd name="connsiteX119" fmla="*/ 149945 w 243610"/>
              <a:gd name="connsiteY119" fmla="*/ 112483 h 577733"/>
              <a:gd name="connsiteX120" fmla="*/ 230387 w 243610"/>
              <a:gd name="connsiteY120" fmla="*/ 112483 h 577733"/>
              <a:gd name="connsiteX121" fmla="*/ 230387 w 243610"/>
              <a:gd name="connsiteY121" fmla="*/ 142217 h 577733"/>
              <a:gd name="connsiteX122" fmla="*/ 230321 w 243610"/>
              <a:gd name="connsiteY122" fmla="*/ 142217 h 577733"/>
              <a:gd name="connsiteX123" fmla="*/ 230321 w 243610"/>
              <a:gd name="connsiteY123" fmla="*/ 148833 h 577733"/>
              <a:gd name="connsiteX124" fmla="*/ 210898 w 243610"/>
              <a:gd name="connsiteY124" fmla="*/ 203709 h 577733"/>
              <a:gd name="connsiteX125" fmla="*/ 162157 w 243610"/>
              <a:gd name="connsiteY125" fmla="*/ 233972 h 577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243610" h="577733">
                <a:moveTo>
                  <a:pt x="221172" y="212045"/>
                </a:moveTo>
                <a:cubicBezTo>
                  <a:pt x="234215" y="195958"/>
                  <a:pt x="241956" y="176072"/>
                  <a:pt x="243327" y="155449"/>
                </a:cubicBezTo>
                <a:lnTo>
                  <a:pt x="243610" y="155449"/>
                </a:lnTo>
                <a:lnTo>
                  <a:pt x="243610" y="53448"/>
                </a:lnTo>
                <a:cubicBezTo>
                  <a:pt x="243610" y="23979"/>
                  <a:pt x="219632" y="0"/>
                  <a:pt x="190162" y="0"/>
                </a:cubicBezTo>
                <a:cubicBezTo>
                  <a:pt x="160692" y="0"/>
                  <a:pt x="136713" y="23979"/>
                  <a:pt x="136713" y="53448"/>
                </a:cubicBezTo>
                <a:lnTo>
                  <a:pt x="136713" y="191960"/>
                </a:lnTo>
                <a:cubicBezTo>
                  <a:pt x="136713" y="199248"/>
                  <a:pt x="131449" y="205448"/>
                  <a:pt x="124719" y="206072"/>
                </a:cubicBezTo>
                <a:cubicBezTo>
                  <a:pt x="120872" y="206431"/>
                  <a:pt x="117215" y="205221"/>
                  <a:pt x="114398" y="202660"/>
                </a:cubicBezTo>
                <a:cubicBezTo>
                  <a:pt x="111591" y="200098"/>
                  <a:pt x="110041" y="196601"/>
                  <a:pt x="110041" y="192802"/>
                </a:cubicBezTo>
                <a:lnTo>
                  <a:pt x="110041" y="53448"/>
                </a:lnTo>
                <a:cubicBezTo>
                  <a:pt x="110041" y="23979"/>
                  <a:pt x="86062" y="0"/>
                  <a:pt x="56583" y="0"/>
                </a:cubicBezTo>
                <a:lnTo>
                  <a:pt x="53464" y="0"/>
                </a:lnTo>
                <a:cubicBezTo>
                  <a:pt x="23994" y="0"/>
                  <a:pt x="6" y="23979"/>
                  <a:pt x="6" y="53448"/>
                </a:cubicBezTo>
                <a:lnTo>
                  <a:pt x="6" y="148833"/>
                </a:lnTo>
                <a:cubicBezTo>
                  <a:pt x="6" y="171810"/>
                  <a:pt x="7955" y="194267"/>
                  <a:pt x="22387" y="212064"/>
                </a:cubicBezTo>
                <a:cubicBezTo>
                  <a:pt x="32604" y="224663"/>
                  <a:pt x="45751" y="234596"/>
                  <a:pt x="60449" y="241004"/>
                </a:cubicBezTo>
                <a:cubicBezTo>
                  <a:pt x="45733" y="247422"/>
                  <a:pt x="32595" y="257346"/>
                  <a:pt x="22387" y="269945"/>
                </a:cubicBezTo>
                <a:cubicBezTo>
                  <a:pt x="7955" y="287742"/>
                  <a:pt x="6" y="310199"/>
                  <a:pt x="6" y="333157"/>
                </a:cubicBezTo>
                <a:lnTo>
                  <a:pt x="6" y="525514"/>
                </a:lnTo>
                <a:cubicBezTo>
                  <a:pt x="-259" y="545003"/>
                  <a:pt x="8323" y="560825"/>
                  <a:pt x="24174" y="570069"/>
                </a:cubicBezTo>
                <a:cubicBezTo>
                  <a:pt x="32926" y="575182"/>
                  <a:pt x="43190" y="577734"/>
                  <a:pt x="53445" y="577734"/>
                </a:cubicBezTo>
                <a:cubicBezTo>
                  <a:pt x="63700" y="577734"/>
                  <a:pt x="73983" y="575172"/>
                  <a:pt x="82745" y="570059"/>
                </a:cubicBezTo>
                <a:cubicBezTo>
                  <a:pt x="98586" y="560806"/>
                  <a:pt x="107149" y="544984"/>
                  <a:pt x="106875" y="525514"/>
                </a:cubicBezTo>
                <a:lnTo>
                  <a:pt x="106875" y="290048"/>
                </a:lnTo>
                <a:cubicBezTo>
                  <a:pt x="106875" y="282761"/>
                  <a:pt x="112139" y="276561"/>
                  <a:pt x="118869" y="275937"/>
                </a:cubicBezTo>
                <a:cubicBezTo>
                  <a:pt x="122706" y="275578"/>
                  <a:pt x="126373" y="276788"/>
                  <a:pt x="129190" y="279349"/>
                </a:cubicBezTo>
                <a:cubicBezTo>
                  <a:pt x="132006" y="281911"/>
                  <a:pt x="133547" y="285408"/>
                  <a:pt x="133547" y="289207"/>
                </a:cubicBezTo>
                <a:lnTo>
                  <a:pt x="133547" y="523964"/>
                </a:lnTo>
                <a:cubicBezTo>
                  <a:pt x="133273" y="544020"/>
                  <a:pt x="142101" y="560296"/>
                  <a:pt x="158404" y="569813"/>
                </a:cubicBezTo>
                <a:cubicBezTo>
                  <a:pt x="176447" y="580342"/>
                  <a:pt x="200681" y="580333"/>
                  <a:pt x="218715" y="569804"/>
                </a:cubicBezTo>
                <a:cubicBezTo>
                  <a:pt x="235009" y="560286"/>
                  <a:pt x="243828" y="544001"/>
                  <a:pt x="243544" y="523964"/>
                </a:cubicBezTo>
                <a:lnTo>
                  <a:pt x="243544" y="333176"/>
                </a:lnTo>
                <a:cubicBezTo>
                  <a:pt x="243544" y="310208"/>
                  <a:pt x="235595" y="287752"/>
                  <a:pt x="221163" y="269954"/>
                </a:cubicBezTo>
                <a:cubicBezTo>
                  <a:pt x="210946" y="257356"/>
                  <a:pt x="197799" y="247422"/>
                  <a:pt x="183101" y="241014"/>
                </a:cubicBezTo>
                <a:cubicBezTo>
                  <a:pt x="197817" y="234596"/>
                  <a:pt x="210955" y="224672"/>
                  <a:pt x="221172" y="212073"/>
                </a:cubicBezTo>
                <a:close/>
                <a:moveTo>
                  <a:pt x="230378" y="99260"/>
                </a:moveTo>
                <a:lnTo>
                  <a:pt x="149936" y="99260"/>
                </a:lnTo>
                <a:lnTo>
                  <a:pt x="149936" y="71463"/>
                </a:lnTo>
                <a:lnTo>
                  <a:pt x="230378" y="71463"/>
                </a:lnTo>
                <a:lnTo>
                  <a:pt x="230378" y="99260"/>
                </a:lnTo>
                <a:close/>
                <a:moveTo>
                  <a:pt x="190162" y="13232"/>
                </a:moveTo>
                <a:cubicBezTo>
                  <a:pt x="212335" y="13232"/>
                  <a:pt x="230378" y="31275"/>
                  <a:pt x="230378" y="53448"/>
                </a:cubicBezTo>
                <a:lnTo>
                  <a:pt x="230378" y="58231"/>
                </a:lnTo>
                <a:lnTo>
                  <a:pt x="149936" y="58231"/>
                </a:lnTo>
                <a:lnTo>
                  <a:pt x="149936" y="53448"/>
                </a:lnTo>
                <a:cubicBezTo>
                  <a:pt x="149936" y="31275"/>
                  <a:pt x="167979" y="13232"/>
                  <a:pt x="190152" y="13232"/>
                </a:cubicBezTo>
                <a:close/>
                <a:moveTo>
                  <a:pt x="96809" y="99260"/>
                </a:moveTo>
                <a:lnTo>
                  <a:pt x="13248" y="99260"/>
                </a:lnTo>
                <a:lnTo>
                  <a:pt x="13248" y="71463"/>
                </a:lnTo>
                <a:lnTo>
                  <a:pt x="96809" y="71463"/>
                </a:lnTo>
                <a:lnTo>
                  <a:pt x="96809" y="99260"/>
                </a:lnTo>
                <a:close/>
                <a:moveTo>
                  <a:pt x="53464" y="13232"/>
                </a:moveTo>
                <a:lnTo>
                  <a:pt x="56583" y="13232"/>
                </a:lnTo>
                <a:cubicBezTo>
                  <a:pt x="78756" y="13232"/>
                  <a:pt x="96799" y="31275"/>
                  <a:pt x="96799" y="53448"/>
                </a:cubicBezTo>
                <a:lnTo>
                  <a:pt x="96799" y="58231"/>
                </a:lnTo>
                <a:lnTo>
                  <a:pt x="13248" y="58231"/>
                </a:lnTo>
                <a:lnTo>
                  <a:pt x="13248" y="53448"/>
                </a:lnTo>
                <a:cubicBezTo>
                  <a:pt x="13248" y="31275"/>
                  <a:pt x="31291" y="13232"/>
                  <a:pt x="53464" y="13232"/>
                </a:cubicBezTo>
                <a:close/>
                <a:moveTo>
                  <a:pt x="13248" y="410149"/>
                </a:moveTo>
                <a:lnTo>
                  <a:pt x="93652" y="410149"/>
                </a:lnTo>
                <a:lnTo>
                  <a:pt x="93652" y="484003"/>
                </a:lnTo>
                <a:lnTo>
                  <a:pt x="13248" y="484003"/>
                </a:lnTo>
                <a:lnTo>
                  <a:pt x="13248" y="410149"/>
                </a:lnTo>
                <a:close/>
                <a:moveTo>
                  <a:pt x="13248" y="396917"/>
                </a:moveTo>
                <a:lnTo>
                  <a:pt x="13248" y="372154"/>
                </a:lnTo>
                <a:lnTo>
                  <a:pt x="93652" y="372154"/>
                </a:lnTo>
                <a:lnTo>
                  <a:pt x="93652" y="396917"/>
                </a:lnTo>
                <a:lnTo>
                  <a:pt x="13248" y="396917"/>
                </a:lnTo>
                <a:close/>
                <a:moveTo>
                  <a:pt x="76081" y="558623"/>
                </a:moveTo>
                <a:cubicBezTo>
                  <a:pt x="62764" y="566401"/>
                  <a:pt x="44164" y="566401"/>
                  <a:pt x="30846" y="558632"/>
                </a:cubicBezTo>
                <a:cubicBezTo>
                  <a:pt x="22671" y="553859"/>
                  <a:pt x="12973" y="544266"/>
                  <a:pt x="13248" y="525646"/>
                </a:cubicBezTo>
                <a:lnTo>
                  <a:pt x="13248" y="497226"/>
                </a:lnTo>
                <a:lnTo>
                  <a:pt x="93652" y="497226"/>
                </a:lnTo>
                <a:lnTo>
                  <a:pt x="93652" y="525646"/>
                </a:lnTo>
                <a:cubicBezTo>
                  <a:pt x="93926" y="544247"/>
                  <a:pt x="84248" y="553840"/>
                  <a:pt x="76081" y="558613"/>
                </a:cubicBezTo>
                <a:close/>
                <a:moveTo>
                  <a:pt x="146789" y="372144"/>
                </a:moveTo>
                <a:lnTo>
                  <a:pt x="230321" y="372144"/>
                </a:lnTo>
                <a:lnTo>
                  <a:pt x="230321" y="396907"/>
                </a:lnTo>
                <a:lnTo>
                  <a:pt x="146789" y="396907"/>
                </a:lnTo>
                <a:lnTo>
                  <a:pt x="146789" y="372144"/>
                </a:lnTo>
                <a:close/>
                <a:moveTo>
                  <a:pt x="146789" y="410149"/>
                </a:moveTo>
                <a:lnTo>
                  <a:pt x="230321" y="410149"/>
                </a:lnTo>
                <a:lnTo>
                  <a:pt x="230321" y="484003"/>
                </a:lnTo>
                <a:lnTo>
                  <a:pt x="146789" y="484003"/>
                </a:lnTo>
                <a:lnTo>
                  <a:pt x="146789" y="410149"/>
                </a:lnTo>
                <a:close/>
                <a:moveTo>
                  <a:pt x="212051" y="558358"/>
                </a:moveTo>
                <a:cubicBezTo>
                  <a:pt x="198224" y="566430"/>
                  <a:pt x="178914" y="566439"/>
                  <a:pt x="165087" y="558368"/>
                </a:cubicBezTo>
                <a:cubicBezTo>
                  <a:pt x="156590" y="553406"/>
                  <a:pt x="146514" y="543434"/>
                  <a:pt x="146789" y="524087"/>
                </a:cubicBezTo>
                <a:lnTo>
                  <a:pt x="146789" y="497226"/>
                </a:lnTo>
                <a:lnTo>
                  <a:pt x="230321" y="497226"/>
                </a:lnTo>
                <a:lnTo>
                  <a:pt x="230321" y="524087"/>
                </a:lnTo>
                <a:cubicBezTo>
                  <a:pt x="230614" y="543415"/>
                  <a:pt x="220548" y="553387"/>
                  <a:pt x="212051" y="558349"/>
                </a:cubicBezTo>
                <a:close/>
                <a:moveTo>
                  <a:pt x="162147" y="233982"/>
                </a:moveTo>
                <a:cubicBezTo>
                  <a:pt x="158868" y="234766"/>
                  <a:pt x="156571" y="237649"/>
                  <a:pt x="156571" y="240995"/>
                </a:cubicBezTo>
                <a:cubicBezTo>
                  <a:pt x="156571" y="244341"/>
                  <a:pt x="158858" y="247223"/>
                  <a:pt x="162232" y="248027"/>
                </a:cubicBezTo>
                <a:cubicBezTo>
                  <a:pt x="181258" y="252289"/>
                  <a:pt x="198545" y="263026"/>
                  <a:pt x="210889" y="278262"/>
                </a:cubicBezTo>
                <a:cubicBezTo>
                  <a:pt x="223412" y="293716"/>
                  <a:pt x="230312" y="313205"/>
                  <a:pt x="230312" y="333147"/>
                </a:cubicBezTo>
                <a:lnTo>
                  <a:pt x="230312" y="358912"/>
                </a:lnTo>
                <a:lnTo>
                  <a:pt x="146779" y="358912"/>
                </a:lnTo>
                <a:lnTo>
                  <a:pt x="146779" y="289188"/>
                </a:lnTo>
                <a:cubicBezTo>
                  <a:pt x="146779" y="281731"/>
                  <a:pt x="143613" y="274567"/>
                  <a:pt x="138093" y="269539"/>
                </a:cubicBezTo>
                <a:cubicBezTo>
                  <a:pt x="132564" y="264510"/>
                  <a:pt x="125107" y="262034"/>
                  <a:pt x="117630" y="262733"/>
                </a:cubicBezTo>
                <a:cubicBezTo>
                  <a:pt x="104181" y="263990"/>
                  <a:pt x="93642" y="275975"/>
                  <a:pt x="93642" y="290020"/>
                </a:cubicBezTo>
                <a:lnTo>
                  <a:pt x="93642" y="358903"/>
                </a:lnTo>
                <a:lnTo>
                  <a:pt x="13248" y="358903"/>
                </a:lnTo>
                <a:lnTo>
                  <a:pt x="13248" y="333138"/>
                </a:lnTo>
                <a:cubicBezTo>
                  <a:pt x="13248" y="313205"/>
                  <a:pt x="20147" y="293716"/>
                  <a:pt x="32671" y="278262"/>
                </a:cubicBezTo>
                <a:cubicBezTo>
                  <a:pt x="45024" y="263026"/>
                  <a:pt x="62301" y="252280"/>
                  <a:pt x="81412" y="247999"/>
                </a:cubicBezTo>
                <a:cubicBezTo>
                  <a:pt x="84692" y="247214"/>
                  <a:pt x="86989" y="244331"/>
                  <a:pt x="86989" y="240985"/>
                </a:cubicBezTo>
                <a:cubicBezTo>
                  <a:pt x="86989" y="237640"/>
                  <a:pt x="84701" y="234757"/>
                  <a:pt x="81327" y="233954"/>
                </a:cubicBezTo>
                <a:cubicBezTo>
                  <a:pt x="62301" y="229691"/>
                  <a:pt x="45014" y="218954"/>
                  <a:pt x="32671" y="203718"/>
                </a:cubicBezTo>
                <a:cubicBezTo>
                  <a:pt x="20147" y="188265"/>
                  <a:pt x="13248" y="168776"/>
                  <a:pt x="13248" y="148833"/>
                </a:cubicBezTo>
                <a:lnTo>
                  <a:pt x="13248" y="112483"/>
                </a:lnTo>
                <a:lnTo>
                  <a:pt x="96809" y="112483"/>
                </a:lnTo>
                <a:lnTo>
                  <a:pt x="96809" y="192792"/>
                </a:lnTo>
                <a:cubicBezTo>
                  <a:pt x="96809" y="200259"/>
                  <a:pt x="99975" y="207414"/>
                  <a:pt x="105495" y="212442"/>
                </a:cubicBezTo>
                <a:cubicBezTo>
                  <a:pt x="111024" y="217470"/>
                  <a:pt x="118481" y="219946"/>
                  <a:pt x="125957" y="219238"/>
                </a:cubicBezTo>
                <a:cubicBezTo>
                  <a:pt x="139407" y="217980"/>
                  <a:pt x="149945" y="205996"/>
                  <a:pt x="149945" y="191951"/>
                </a:cubicBezTo>
                <a:lnTo>
                  <a:pt x="149945" y="112483"/>
                </a:lnTo>
                <a:lnTo>
                  <a:pt x="230387" y="112483"/>
                </a:lnTo>
                <a:lnTo>
                  <a:pt x="230387" y="142217"/>
                </a:lnTo>
                <a:lnTo>
                  <a:pt x="230321" y="142217"/>
                </a:lnTo>
                <a:lnTo>
                  <a:pt x="230321" y="148833"/>
                </a:lnTo>
                <a:cubicBezTo>
                  <a:pt x="230321" y="168766"/>
                  <a:pt x="223422" y="188255"/>
                  <a:pt x="210898" y="203709"/>
                </a:cubicBezTo>
                <a:cubicBezTo>
                  <a:pt x="198545" y="218945"/>
                  <a:pt x="181268" y="229691"/>
                  <a:pt x="162157" y="233972"/>
                </a:cubicBezTo>
                <a:close/>
              </a:path>
            </a:pathLst>
          </a:custGeom>
          <a:solidFill>
            <a:schemeClr val="bg1"/>
          </a:solidFill>
          <a:ln w="923" cap="flat">
            <a:noFill/>
            <a:prstDash val="solid"/>
            <a:miter/>
          </a:ln>
        </p:spPr>
        <p:txBody>
          <a:bodyPr rtlCol="0" anchor="ctr"/>
          <a:lstStyle/>
          <a:p>
            <a:endParaRPr lang="en-GB" noProof="0" dirty="0">
              <a:solidFill>
                <a:schemeClr val="bg1"/>
              </a:solidFill>
            </a:endParaRPr>
          </a:p>
        </p:txBody>
      </p:sp>
      <p:sp>
        <p:nvSpPr>
          <p:cNvPr id="44" name="Text Placeholder 24">
            <a:extLst>
              <a:ext uri="{FF2B5EF4-FFF2-40B4-BE49-F238E27FC236}">
                <a16:creationId xmlns:a16="http://schemas.microsoft.com/office/drawing/2014/main" id="{3E1D1429-B92E-9807-5707-41DDC4E343BA}"/>
              </a:ext>
            </a:extLst>
          </p:cNvPr>
          <p:cNvSpPr txBox="1">
            <a:spLocks/>
          </p:cNvSpPr>
          <p:nvPr/>
        </p:nvSpPr>
        <p:spPr>
          <a:xfrm>
            <a:off x="2560085" y="5708923"/>
            <a:ext cx="1416005" cy="166199"/>
          </a:xfrm>
          <a:prstGeom prst="rect">
            <a:avLst/>
          </a:prstGeom>
        </p:spPr>
        <p:txBody>
          <a:bodyPr wrap="square" lIns="0" tIns="0" rIns="0" bIns="0">
            <a:noAutofit/>
          </a:bodyPr>
          <a:lstStyle>
            <a:lvl1pPr marL="0" indent="0" algn="l" defTabSz="342900" rtl="0" eaLnBrk="1" latinLnBrk="0" hangingPunct="1">
              <a:spcBef>
                <a:spcPts val="0"/>
              </a:spcBef>
              <a:spcAft>
                <a:spcPts val="400"/>
              </a:spcAft>
              <a:buSzPct val="100000"/>
              <a:buFontTx/>
              <a:buNone/>
              <a:defRPr sz="1400" b="1" kern="1200">
                <a:solidFill>
                  <a:schemeClr val="accent2"/>
                </a:solidFill>
                <a:latin typeface="+mn-lt"/>
                <a:ea typeface="+mn-ea"/>
                <a:cs typeface="+mn-cs"/>
              </a:defRPr>
            </a:lvl1pPr>
            <a:lvl2pPr marL="0" indent="0" algn="l" defTabSz="342900" rtl="0" eaLnBrk="1" latinLnBrk="0" hangingPunct="1">
              <a:spcBef>
                <a:spcPts val="0"/>
              </a:spcBef>
              <a:spcAft>
                <a:spcPts val="400"/>
              </a:spcAft>
              <a:buSzPct val="100000"/>
              <a:buFontTx/>
              <a:buNone/>
              <a:defRPr sz="1400" b="1" kern="1200">
                <a:solidFill>
                  <a:schemeClr val="tx1"/>
                </a:solidFill>
                <a:latin typeface="+mn-lt"/>
                <a:ea typeface="+mn-ea"/>
                <a:cs typeface="+mn-cs"/>
              </a:defRPr>
            </a:lvl2pPr>
            <a:lvl3pPr marL="0" indent="0" algn="l" defTabSz="342900" rtl="0" eaLnBrk="1" latinLnBrk="0" hangingPunct="1">
              <a:spcBef>
                <a:spcPts val="0"/>
              </a:spcBef>
              <a:spcAft>
                <a:spcPts val="400"/>
              </a:spcAft>
              <a:buSzPct val="100000"/>
              <a:buFontTx/>
              <a:buNone/>
              <a:defRPr sz="1400" kern="1200">
                <a:solidFill>
                  <a:schemeClr val="tx1"/>
                </a:solidFill>
                <a:latin typeface="+mn-lt"/>
                <a:ea typeface="+mn-ea"/>
                <a:cs typeface="+mn-cs"/>
              </a:defRPr>
            </a:lvl3pPr>
            <a:lvl4pPr marL="270000" indent="-270000" algn="l" defTabSz="342900" rtl="0" eaLnBrk="1" latinLnBrk="0" hangingPunct="1">
              <a:spcBef>
                <a:spcPts val="0"/>
              </a:spcBef>
              <a:spcAft>
                <a:spcPts val="400"/>
              </a:spcAft>
              <a:buSzPct val="100000"/>
              <a:buFontTx/>
              <a:buBlip>
                <a:blip r:embed="rId3"/>
              </a:buBlip>
              <a:defRPr sz="1400" kern="1200">
                <a:solidFill>
                  <a:schemeClr val="tx1"/>
                </a:solidFill>
                <a:latin typeface="+mn-lt"/>
                <a:ea typeface="+mn-ea"/>
                <a:cs typeface="+mn-cs"/>
              </a:defRPr>
            </a:lvl4pPr>
            <a:lvl5pPr marL="540000" indent="-270000" algn="l" defTabSz="342900" rtl="0" eaLnBrk="1" latinLnBrk="0" hangingPunct="1">
              <a:spcBef>
                <a:spcPts val="0"/>
              </a:spcBef>
              <a:spcAft>
                <a:spcPts val="400"/>
              </a:spcAft>
              <a:buClr>
                <a:schemeClr val="accent2"/>
              </a:buClr>
              <a:buSzPct val="100000"/>
              <a:buFont typeface="Arial" panose="020B0604020202020204" pitchFamily="34" charset="0"/>
              <a:buChar char="–"/>
              <a:defRPr sz="1400" kern="1200" baseline="0">
                <a:solidFill>
                  <a:schemeClr val="tx1"/>
                </a:solidFill>
                <a:latin typeface="+mn-lt"/>
                <a:ea typeface="+mn-ea"/>
                <a:cs typeface="+mn-cs"/>
              </a:defRPr>
            </a:lvl5pPr>
            <a:lvl6pPr marL="810000" indent="-270000" algn="l" defTabSz="342900" rtl="0" eaLnBrk="1" latinLnBrk="0" hangingPunct="1">
              <a:spcBef>
                <a:spcPts val="0"/>
              </a:spcBef>
              <a:spcAft>
                <a:spcPts val="400"/>
              </a:spcAft>
              <a:buClr>
                <a:schemeClr val="accent2"/>
              </a:buClr>
              <a:buFont typeface="Arial" panose="020B0604020202020204" pitchFamily="34" charset="0"/>
              <a:buChar char="–"/>
              <a:defRPr sz="1400" kern="1200">
                <a:solidFill>
                  <a:schemeClr val="tx1"/>
                </a:solidFill>
                <a:latin typeface="+mn-lt"/>
                <a:ea typeface="+mn-ea"/>
                <a:cs typeface="+mn-cs"/>
              </a:defRPr>
            </a:lvl6pPr>
            <a:lvl7pPr marL="270000" indent="-270000" algn="l" defTabSz="342900" rtl="0" eaLnBrk="1" latinLnBrk="0" hangingPunct="1">
              <a:spcBef>
                <a:spcPts val="0"/>
              </a:spcBef>
              <a:spcAft>
                <a:spcPts val="400"/>
              </a:spcAft>
              <a:buFont typeface="+mj-lt"/>
              <a:buAutoNum type="arabicPeriod"/>
              <a:defRPr sz="1400" kern="1200">
                <a:solidFill>
                  <a:schemeClr val="tx1"/>
                </a:solidFill>
                <a:latin typeface="+mn-lt"/>
                <a:ea typeface="+mn-ea"/>
                <a:cs typeface="+mn-cs"/>
              </a:defRPr>
            </a:lvl7pPr>
            <a:lvl8pPr marL="540000" indent="-270000" algn="l" defTabSz="342900" rtl="0" eaLnBrk="1" latinLnBrk="0" hangingPunct="1">
              <a:spcBef>
                <a:spcPts val="0"/>
              </a:spcBef>
              <a:spcAft>
                <a:spcPts val="400"/>
              </a:spcAft>
              <a:buFont typeface="+mj-lt"/>
              <a:buAutoNum type="alphaLcPeriod"/>
              <a:defRPr sz="14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lvl="1" algn="ctr" defTabSz="171381">
              <a:lnSpc>
                <a:spcPct val="90000"/>
              </a:lnSpc>
              <a:spcBef>
                <a:spcPts val="600"/>
              </a:spcBef>
              <a:spcAft>
                <a:spcPts val="0"/>
              </a:spcAft>
              <a:defRPr/>
            </a:pPr>
            <a:r>
              <a:rPr lang="en-GB" sz="1200" b="0" noProof="0" dirty="0">
                <a:solidFill>
                  <a:schemeClr val="bg1"/>
                </a:solidFill>
                <a:latin typeface="Noto Sans Light" panose="020B0502040504020204" pitchFamily="34" charset="0"/>
              </a:rPr>
              <a:t>Versatile</a:t>
            </a:r>
          </a:p>
        </p:txBody>
      </p:sp>
      <p:pic>
        <p:nvPicPr>
          <p:cNvPr id="89" name="Graphic 88">
            <a:extLst>
              <a:ext uri="{FF2B5EF4-FFF2-40B4-BE49-F238E27FC236}">
                <a16:creationId xmlns:a16="http://schemas.microsoft.com/office/drawing/2014/main" id="{95B12BC5-0642-5829-4A2B-D0FC609D018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009259" y="5093853"/>
            <a:ext cx="517656" cy="517656"/>
          </a:xfrm>
          <a:prstGeom prst="rect">
            <a:avLst/>
          </a:prstGeom>
        </p:spPr>
      </p:pic>
      <p:sp>
        <p:nvSpPr>
          <p:cNvPr id="91" name="Graphic 69">
            <a:extLst>
              <a:ext uri="{FF2B5EF4-FFF2-40B4-BE49-F238E27FC236}">
                <a16:creationId xmlns:a16="http://schemas.microsoft.com/office/drawing/2014/main" id="{92F709A8-F854-AAD5-3079-CD29D8270A6B}"/>
              </a:ext>
            </a:extLst>
          </p:cNvPr>
          <p:cNvSpPr/>
          <p:nvPr/>
        </p:nvSpPr>
        <p:spPr>
          <a:xfrm>
            <a:off x="1158350" y="5093853"/>
            <a:ext cx="461881" cy="461886"/>
          </a:xfrm>
          <a:custGeom>
            <a:avLst/>
            <a:gdLst>
              <a:gd name="connsiteX0" fmla="*/ 28642 w 490771"/>
              <a:gd name="connsiteY0" fmla="*/ 250625 h 490779"/>
              <a:gd name="connsiteX1" fmla="*/ 462130 w 490771"/>
              <a:gd name="connsiteY1" fmla="*/ 250625 h 490779"/>
              <a:gd name="connsiteX2" fmla="*/ 490771 w 490771"/>
              <a:gd name="connsiteY2" fmla="*/ 221313 h 490779"/>
              <a:gd name="connsiteX3" fmla="*/ 462130 w 490771"/>
              <a:gd name="connsiteY3" fmla="*/ 192000 h 490779"/>
              <a:gd name="connsiteX4" fmla="*/ 53681 w 490771"/>
              <a:gd name="connsiteY4" fmla="*/ 192000 h 490779"/>
              <a:gd name="connsiteX5" fmla="*/ 35415 w 490771"/>
              <a:gd name="connsiteY5" fmla="*/ 173311 h 490779"/>
              <a:gd name="connsiteX6" fmla="*/ 53681 w 490771"/>
              <a:gd name="connsiteY6" fmla="*/ 154621 h 490779"/>
              <a:gd name="connsiteX7" fmla="*/ 427810 w 490771"/>
              <a:gd name="connsiteY7" fmla="*/ 154621 h 490779"/>
              <a:gd name="connsiteX8" fmla="*/ 456451 w 490771"/>
              <a:gd name="connsiteY8" fmla="*/ 125309 h 490779"/>
              <a:gd name="connsiteX9" fmla="*/ 427810 w 490771"/>
              <a:gd name="connsiteY9" fmla="*/ 95996 h 490779"/>
              <a:gd name="connsiteX10" fmla="*/ 97410 w 490771"/>
              <a:gd name="connsiteY10" fmla="*/ 95996 h 490779"/>
              <a:gd name="connsiteX11" fmla="*/ 79144 w 490771"/>
              <a:gd name="connsiteY11" fmla="*/ 77307 h 490779"/>
              <a:gd name="connsiteX12" fmla="*/ 97410 w 490771"/>
              <a:gd name="connsiteY12" fmla="*/ 58617 h 490779"/>
              <a:gd name="connsiteX13" fmla="*/ 359193 w 490771"/>
              <a:gd name="connsiteY13" fmla="*/ 58617 h 490779"/>
              <a:gd name="connsiteX14" fmla="*/ 387834 w 490771"/>
              <a:gd name="connsiteY14" fmla="*/ 29304 h 490779"/>
              <a:gd name="connsiteX15" fmla="*/ 359185 w 490771"/>
              <a:gd name="connsiteY15" fmla="*/ 0 h 490779"/>
              <a:gd name="connsiteX16" fmla="*/ 163846 w 490771"/>
              <a:gd name="connsiteY16" fmla="*/ 0 h 490779"/>
              <a:gd name="connsiteX17" fmla="*/ 163846 w 490771"/>
              <a:gd name="connsiteY17" fmla="*/ 10759 h 490779"/>
              <a:gd name="connsiteX18" fmla="*/ 359185 w 490771"/>
              <a:gd name="connsiteY18" fmla="*/ 10759 h 490779"/>
              <a:gd name="connsiteX19" fmla="*/ 377451 w 490771"/>
              <a:gd name="connsiteY19" fmla="*/ 29448 h 490779"/>
              <a:gd name="connsiteX20" fmla="*/ 359185 w 490771"/>
              <a:gd name="connsiteY20" fmla="*/ 48138 h 490779"/>
              <a:gd name="connsiteX21" fmla="*/ 97410 w 490771"/>
              <a:gd name="connsiteY21" fmla="*/ 48138 h 490779"/>
              <a:gd name="connsiteX22" fmla="*/ 68768 w 490771"/>
              <a:gd name="connsiteY22" fmla="*/ 77450 h 490779"/>
              <a:gd name="connsiteX23" fmla="*/ 97410 w 490771"/>
              <a:gd name="connsiteY23" fmla="*/ 106763 h 490779"/>
              <a:gd name="connsiteX24" fmla="*/ 427818 w 490771"/>
              <a:gd name="connsiteY24" fmla="*/ 106763 h 490779"/>
              <a:gd name="connsiteX25" fmla="*/ 446084 w 490771"/>
              <a:gd name="connsiteY25" fmla="*/ 125452 h 490779"/>
              <a:gd name="connsiteX26" fmla="*/ 427818 w 490771"/>
              <a:gd name="connsiteY26" fmla="*/ 144142 h 490779"/>
              <a:gd name="connsiteX27" fmla="*/ 53681 w 490771"/>
              <a:gd name="connsiteY27" fmla="*/ 144142 h 490779"/>
              <a:gd name="connsiteX28" fmla="*/ 25039 w 490771"/>
              <a:gd name="connsiteY28" fmla="*/ 173454 h 490779"/>
              <a:gd name="connsiteX29" fmla="*/ 53681 w 490771"/>
              <a:gd name="connsiteY29" fmla="*/ 202767 h 490779"/>
              <a:gd name="connsiteX30" fmla="*/ 462122 w 490771"/>
              <a:gd name="connsiteY30" fmla="*/ 202767 h 490779"/>
              <a:gd name="connsiteX31" fmla="*/ 480380 w 490771"/>
              <a:gd name="connsiteY31" fmla="*/ 221457 h 490779"/>
              <a:gd name="connsiteX32" fmla="*/ 462122 w 490771"/>
              <a:gd name="connsiteY32" fmla="*/ 240146 h 490779"/>
              <a:gd name="connsiteX33" fmla="*/ 28642 w 490771"/>
              <a:gd name="connsiteY33" fmla="*/ 240146 h 490779"/>
              <a:gd name="connsiteX34" fmla="*/ 0 w 490771"/>
              <a:gd name="connsiteY34" fmla="*/ 269459 h 490779"/>
              <a:gd name="connsiteX35" fmla="*/ 28642 w 490771"/>
              <a:gd name="connsiteY35" fmla="*/ 298771 h 490779"/>
              <a:gd name="connsiteX36" fmla="*/ 450093 w 490771"/>
              <a:gd name="connsiteY36" fmla="*/ 298771 h 490779"/>
              <a:gd name="connsiteX37" fmla="*/ 468352 w 490771"/>
              <a:gd name="connsiteY37" fmla="*/ 317461 h 490779"/>
              <a:gd name="connsiteX38" fmla="*/ 450093 w 490771"/>
              <a:gd name="connsiteY38" fmla="*/ 336150 h 490779"/>
              <a:gd name="connsiteX39" fmla="*/ 72498 w 490771"/>
              <a:gd name="connsiteY39" fmla="*/ 336150 h 490779"/>
              <a:gd name="connsiteX40" fmla="*/ 43857 w 490771"/>
              <a:gd name="connsiteY40" fmla="*/ 365463 h 490779"/>
              <a:gd name="connsiteX41" fmla="*/ 72498 w 490771"/>
              <a:gd name="connsiteY41" fmla="*/ 394775 h 490779"/>
              <a:gd name="connsiteX42" fmla="*/ 405118 w 490771"/>
              <a:gd name="connsiteY42" fmla="*/ 394775 h 490779"/>
              <a:gd name="connsiteX43" fmla="*/ 423385 w 490771"/>
              <a:gd name="connsiteY43" fmla="*/ 413465 h 490779"/>
              <a:gd name="connsiteX44" fmla="*/ 405118 w 490771"/>
              <a:gd name="connsiteY44" fmla="*/ 432155 h 490779"/>
              <a:gd name="connsiteX45" fmla="*/ 163263 w 490771"/>
              <a:gd name="connsiteY45" fmla="*/ 432155 h 490779"/>
              <a:gd name="connsiteX46" fmla="*/ 134621 w 490771"/>
              <a:gd name="connsiteY46" fmla="*/ 461467 h 490779"/>
              <a:gd name="connsiteX47" fmla="*/ 163263 w 490771"/>
              <a:gd name="connsiteY47" fmla="*/ 490779 h 490779"/>
              <a:gd name="connsiteX48" fmla="*/ 333587 w 490771"/>
              <a:gd name="connsiteY48" fmla="*/ 490779 h 490779"/>
              <a:gd name="connsiteX49" fmla="*/ 333587 w 490771"/>
              <a:gd name="connsiteY49" fmla="*/ 480021 h 490779"/>
              <a:gd name="connsiteX50" fmla="*/ 163127 w 490771"/>
              <a:gd name="connsiteY50" fmla="*/ 480021 h 490779"/>
              <a:gd name="connsiteX51" fmla="*/ 144861 w 490771"/>
              <a:gd name="connsiteY51" fmla="*/ 461331 h 490779"/>
              <a:gd name="connsiteX52" fmla="*/ 163127 w 490771"/>
              <a:gd name="connsiteY52" fmla="*/ 442642 h 490779"/>
              <a:gd name="connsiteX53" fmla="*/ 405118 w 490771"/>
              <a:gd name="connsiteY53" fmla="*/ 442642 h 490779"/>
              <a:gd name="connsiteX54" fmla="*/ 433760 w 490771"/>
              <a:gd name="connsiteY54" fmla="*/ 413329 h 490779"/>
              <a:gd name="connsiteX55" fmla="*/ 405118 w 490771"/>
              <a:gd name="connsiteY55" fmla="*/ 384017 h 490779"/>
              <a:gd name="connsiteX56" fmla="*/ 72498 w 490771"/>
              <a:gd name="connsiteY56" fmla="*/ 384017 h 490779"/>
              <a:gd name="connsiteX57" fmla="*/ 54232 w 490771"/>
              <a:gd name="connsiteY57" fmla="*/ 365327 h 490779"/>
              <a:gd name="connsiteX58" fmla="*/ 72498 w 490771"/>
              <a:gd name="connsiteY58" fmla="*/ 346637 h 490779"/>
              <a:gd name="connsiteX59" fmla="*/ 450085 w 490771"/>
              <a:gd name="connsiteY59" fmla="*/ 346637 h 490779"/>
              <a:gd name="connsiteX60" fmla="*/ 478727 w 490771"/>
              <a:gd name="connsiteY60" fmla="*/ 317325 h 490779"/>
              <a:gd name="connsiteX61" fmla="*/ 450085 w 490771"/>
              <a:gd name="connsiteY61" fmla="*/ 288013 h 490779"/>
              <a:gd name="connsiteX62" fmla="*/ 28642 w 490771"/>
              <a:gd name="connsiteY62" fmla="*/ 288013 h 490779"/>
              <a:gd name="connsiteX63" fmla="*/ 10375 w 490771"/>
              <a:gd name="connsiteY63" fmla="*/ 269323 h 490779"/>
              <a:gd name="connsiteX64" fmla="*/ 28642 w 490771"/>
              <a:gd name="connsiteY64" fmla="*/ 250633 h 490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90771" h="490779">
                <a:moveTo>
                  <a:pt x="28642" y="250625"/>
                </a:moveTo>
                <a:lnTo>
                  <a:pt x="462130" y="250625"/>
                </a:lnTo>
                <a:cubicBezTo>
                  <a:pt x="477904" y="250625"/>
                  <a:pt x="490771" y="237455"/>
                  <a:pt x="490771" y="221313"/>
                </a:cubicBezTo>
                <a:cubicBezTo>
                  <a:pt x="490771" y="205171"/>
                  <a:pt x="477904" y="192000"/>
                  <a:pt x="462130" y="192000"/>
                </a:cubicBezTo>
                <a:lnTo>
                  <a:pt x="53681" y="192000"/>
                </a:lnTo>
                <a:cubicBezTo>
                  <a:pt x="43577" y="192000"/>
                  <a:pt x="35415" y="183646"/>
                  <a:pt x="35415" y="173311"/>
                </a:cubicBezTo>
                <a:cubicBezTo>
                  <a:pt x="35415" y="162975"/>
                  <a:pt x="43577" y="154621"/>
                  <a:pt x="53681" y="154621"/>
                </a:cubicBezTo>
                <a:lnTo>
                  <a:pt x="427810" y="154621"/>
                </a:lnTo>
                <a:cubicBezTo>
                  <a:pt x="443584" y="154621"/>
                  <a:pt x="456451" y="141450"/>
                  <a:pt x="456451" y="125309"/>
                </a:cubicBezTo>
                <a:cubicBezTo>
                  <a:pt x="456451" y="109167"/>
                  <a:pt x="443584" y="95996"/>
                  <a:pt x="427810" y="95996"/>
                </a:cubicBezTo>
                <a:lnTo>
                  <a:pt x="97410" y="95996"/>
                </a:lnTo>
                <a:cubicBezTo>
                  <a:pt x="87306" y="95996"/>
                  <a:pt x="79144" y="87642"/>
                  <a:pt x="79144" y="77307"/>
                </a:cubicBezTo>
                <a:cubicBezTo>
                  <a:pt x="79144" y="66971"/>
                  <a:pt x="87306" y="58617"/>
                  <a:pt x="97410" y="58617"/>
                </a:cubicBezTo>
                <a:lnTo>
                  <a:pt x="359193" y="58617"/>
                </a:lnTo>
                <a:cubicBezTo>
                  <a:pt x="374967" y="58617"/>
                  <a:pt x="387834" y="45446"/>
                  <a:pt x="387834" y="29304"/>
                </a:cubicBezTo>
                <a:cubicBezTo>
                  <a:pt x="387834" y="13163"/>
                  <a:pt x="374959" y="0"/>
                  <a:pt x="359185" y="0"/>
                </a:cubicBezTo>
                <a:lnTo>
                  <a:pt x="163846" y="0"/>
                </a:lnTo>
                <a:lnTo>
                  <a:pt x="163846" y="10759"/>
                </a:lnTo>
                <a:lnTo>
                  <a:pt x="359185" y="10759"/>
                </a:lnTo>
                <a:cubicBezTo>
                  <a:pt x="369289" y="10759"/>
                  <a:pt x="377451" y="19113"/>
                  <a:pt x="377451" y="29448"/>
                </a:cubicBezTo>
                <a:cubicBezTo>
                  <a:pt x="377451" y="39783"/>
                  <a:pt x="369289" y="48138"/>
                  <a:pt x="359185" y="48138"/>
                </a:cubicBezTo>
                <a:lnTo>
                  <a:pt x="97410" y="48138"/>
                </a:lnTo>
                <a:cubicBezTo>
                  <a:pt x="81635" y="48138"/>
                  <a:pt x="68768" y="61308"/>
                  <a:pt x="68768" y="77450"/>
                </a:cubicBezTo>
                <a:cubicBezTo>
                  <a:pt x="68768" y="93592"/>
                  <a:pt x="81635" y="106763"/>
                  <a:pt x="97410" y="106763"/>
                </a:cubicBezTo>
                <a:lnTo>
                  <a:pt x="427818" y="106763"/>
                </a:lnTo>
                <a:cubicBezTo>
                  <a:pt x="437921" y="106763"/>
                  <a:pt x="446084" y="115117"/>
                  <a:pt x="446084" y="125452"/>
                </a:cubicBezTo>
                <a:cubicBezTo>
                  <a:pt x="446084" y="135788"/>
                  <a:pt x="437921" y="144142"/>
                  <a:pt x="427818" y="144142"/>
                </a:cubicBezTo>
                <a:lnTo>
                  <a:pt x="53681" y="144142"/>
                </a:lnTo>
                <a:cubicBezTo>
                  <a:pt x="37906" y="144142"/>
                  <a:pt x="25039" y="157313"/>
                  <a:pt x="25039" y="173454"/>
                </a:cubicBezTo>
                <a:cubicBezTo>
                  <a:pt x="25039" y="189596"/>
                  <a:pt x="37906" y="202767"/>
                  <a:pt x="53681" y="202767"/>
                </a:cubicBezTo>
                <a:lnTo>
                  <a:pt x="462122" y="202767"/>
                </a:lnTo>
                <a:cubicBezTo>
                  <a:pt x="472226" y="202767"/>
                  <a:pt x="480380" y="211121"/>
                  <a:pt x="480380" y="221457"/>
                </a:cubicBezTo>
                <a:cubicBezTo>
                  <a:pt x="480380" y="231792"/>
                  <a:pt x="472218" y="240146"/>
                  <a:pt x="462122" y="240146"/>
                </a:cubicBezTo>
                <a:lnTo>
                  <a:pt x="28642" y="240146"/>
                </a:lnTo>
                <a:cubicBezTo>
                  <a:pt x="12867" y="240146"/>
                  <a:pt x="0" y="253317"/>
                  <a:pt x="0" y="269459"/>
                </a:cubicBezTo>
                <a:cubicBezTo>
                  <a:pt x="0" y="285600"/>
                  <a:pt x="12867" y="298771"/>
                  <a:pt x="28642" y="298771"/>
                </a:cubicBezTo>
                <a:lnTo>
                  <a:pt x="450093" y="298771"/>
                </a:lnTo>
                <a:cubicBezTo>
                  <a:pt x="460197" y="298771"/>
                  <a:pt x="468352" y="307126"/>
                  <a:pt x="468352" y="317461"/>
                </a:cubicBezTo>
                <a:cubicBezTo>
                  <a:pt x="468352" y="327796"/>
                  <a:pt x="460189" y="336150"/>
                  <a:pt x="450093" y="336150"/>
                </a:cubicBezTo>
                <a:lnTo>
                  <a:pt x="72498" y="336150"/>
                </a:lnTo>
                <a:cubicBezTo>
                  <a:pt x="56724" y="336150"/>
                  <a:pt x="43857" y="349321"/>
                  <a:pt x="43857" y="365463"/>
                </a:cubicBezTo>
                <a:cubicBezTo>
                  <a:pt x="43857" y="381605"/>
                  <a:pt x="56724" y="394775"/>
                  <a:pt x="72498" y="394775"/>
                </a:cubicBezTo>
                <a:lnTo>
                  <a:pt x="405118" y="394775"/>
                </a:lnTo>
                <a:cubicBezTo>
                  <a:pt x="415222" y="394775"/>
                  <a:pt x="423385" y="403130"/>
                  <a:pt x="423385" y="413465"/>
                </a:cubicBezTo>
                <a:cubicBezTo>
                  <a:pt x="423385" y="423800"/>
                  <a:pt x="415222" y="432155"/>
                  <a:pt x="405118" y="432155"/>
                </a:cubicBezTo>
                <a:lnTo>
                  <a:pt x="163263" y="432155"/>
                </a:lnTo>
                <a:cubicBezTo>
                  <a:pt x="147489" y="432155"/>
                  <a:pt x="134621" y="445325"/>
                  <a:pt x="134621" y="461467"/>
                </a:cubicBezTo>
                <a:cubicBezTo>
                  <a:pt x="134621" y="477609"/>
                  <a:pt x="147489" y="490779"/>
                  <a:pt x="163263" y="490779"/>
                </a:cubicBezTo>
                <a:lnTo>
                  <a:pt x="333587" y="490779"/>
                </a:lnTo>
                <a:lnTo>
                  <a:pt x="333587" y="480021"/>
                </a:lnTo>
                <a:lnTo>
                  <a:pt x="163127" y="480021"/>
                </a:lnTo>
                <a:cubicBezTo>
                  <a:pt x="153024" y="480021"/>
                  <a:pt x="144861" y="471666"/>
                  <a:pt x="144861" y="461331"/>
                </a:cubicBezTo>
                <a:cubicBezTo>
                  <a:pt x="144861" y="450996"/>
                  <a:pt x="153024" y="442642"/>
                  <a:pt x="163127" y="442642"/>
                </a:cubicBezTo>
                <a:lnTo>
                  <a:pt x="405118" y="442642"/>
                </a:lnTo>
                <a:cubicBezTo>
                  <a:pt x="420893" y="442642"/>
                  <a:pt x="433760" y="429471"/>
                  <a:pt x="433760" y="413329"/>
                </a:cubicBezTo>
                <a:cubicBezTo>
                  <a:pt x="433760" y="397187"/>
                  <a:pt x="420893" y="384017"/>
                  <a:pt x="405118" y="384017"/>
                </a:cubicBezTo>
                <a:lnTo>
                  <a:pt x="72498" y="384017"/>
                </a:lnTo>
                <a:cubicBezTo>
                  <a:pt x="62395" y="384017"/>
                  <a:pt x="54232" y="375662"/>
                  <a:pt x="54232" y="365327"/>
                </a:cubicBezTo>
                <a:cubicBezTo>
                  <a:pt x="54232" y="354992"/>
                  <a:pt x="62395" y="346637"/>
                  <a:pt x="72498" y="346637"/>
                </a:cubicBezTo>
                <a:lnTo>
                  <a:pt x="450085" y="346637"/>
                </a:lnTo>
                <a:cubicBezTo>
                  <a:pt x="465860" y="346637"/>
                  <a:pt x="478727" y="333467"/>
                  <a:pt x="478727" y="317325"/>
                </a:cubicBezTo>
                <a:cubicBezTo>
                  <a:pt x="478727" y="301183"/>
                  <a:pt x="465860" y="288013"/>
                  <a:pt x="450085" y="288013"/>
                </a:cubicBezTo>
                <a:lnTo>
                  <a:pt x="28642" y="288013"/>
                </a:lnTo>
                <a:cubicBezTo>
                  <a:pt x="18538" y="288013"/>
                  <a:pt x="10375" y="279658"/>
                  <a:pt x="10375" y="269323"/>
                </a:cubicBezTo>
                <a:cubicBezTo>
                  <a:pt x="10375" y="258988"/>
                  <a:pt x="18538" y="250633"/>
                  <a:pt x="28642" y="250633"/>
                </a:cubicBezTo>
                <a:close/>
              </a:path>
            </a:pathLst>
          </a:custGeom>
          <a:solidFill>
            <a:schemeClr val="bg1"/>
          </a:solidFill>
          <a:ln w="791" cap="flat">
            <a:noFill/>
            <a:prstDash val="solid"/>
            <a:miter/>
          </a:ln>
        </p:spPr>
        <p:txBody>
          <a:bodyPr rtlCol="0" anchor="ctr"/>
          <a:lstStyle/>
          <a:p>
            <a:endParaRPr lang="en-GB" noProof="0" dirty="0">
              <a:solidFill>
                <a:schemeClr val="bg1"/>
              </a:solidFill>
            </a:endParaRPr>
          </a:p>
        </p:txBody>
      </p:sp>
      <p:sp>
        <p:nvSpPr>
          <p:cNvPr id="92" name="Graphic 65">
            <a:extLst>
              <a:ext uri="{FF2B5EF4-FFF2-40B4-BE49-F238E27FC236}">
                <a16:creationId xmlns:a16="http://schemas.microsoft.com/office/drawing/2014/main" id="{7A1618A5-D7C4-2E95-F707-F5C7C947A110}"/>
              </a:ext>
            </a:extLst>
          </p:cNvPr>
          <p:cNvSpPr/>
          <p:nvPr/>
        </p:nvSpPr>
        <p:spPr>
          <a:xfrm>
            <a:off x="8636603" y="3970320"/>
            <a:ext cx="496456" cy="496454"/>
          </a:xfrm>
          <a:custGeom>
            <a:avLst/>
            <a:gdLst>
              <a:gd name="connsiteX0" fmla="*/ 524506 w 614507"/>
              <a:gd name="connsiteY0" fmla="*/ 89991 h 614507"/>
              <a:gd name="connsiteX1" fmla="*/ 307254 w 614507"/>
              <a:gd name="connsiteY1" fmla="*/ 0 h 614507"/>
              <a:gd name="connsiteX2" fmla="*/ 89991 w 614507"/>
              <a:gd name="connsiteY2" fmla="*/ 89991 h 614507"/>
              <a:gd name="connsiteX3" fmla="*/ 0 w 614507"/>
              <a:gd name="connsiteY3" fmla="*/ 307254 h 614507"/>
              <a:gd name="connsiteX4" fmla="*/ 89991 w 614507"/>
              <a:gd name="connsiteY4" fmla="*/ 524516 h 614507"/>
              <a:gd name="connsiteX5" fmla="*/ 307254 w 614507"/>
              <a:gd name="connsiteY5" fmla="*/ 614507 h 614507"/>
              <a:gd name="connsiteX6" fmla="*/ 524516 w 614507"/>
              <a:gd name="connsiteY6" fmla="*/ 524516 h 614507"/>
              <a:gd name="connsiteX7" fmla="*/ 614507 w 614507"/>
              <a:gd name="connsiteY7" fmla="*/ 307254 h 614507"/>
              <a:gd name="connsiteX8" fmla="*/ 524516 w 614507"/>
              <a:gd name="connsiteY8" fmla="*/ 89991 h 614507"/>
              <a:gd name="connsiteX9" fmla="*/ 600753 w 614507"/>
              <a:gd name="connsiteY9" fmla="*/ 300421 h 614507"/>
              <a:gd name="connsiteX10" fmla="*/ 534395 w 614507"/>
              <a:gd name="connsiteY10" fmla="*/ 300421 h 614507"/>
              <a:gd name="connsiteX11" fmla="*/ 467948 w 614507"/>
              <a:gd name="connsiteY11" fmla="*/ 146560 h 614507"/>
              <a:gd name="connsiteX12" fmla="*/ 314087 w 614507"/>
              <a:gd name="connsiteY12" fmla="*/ 80113 h 614507"/>
              <a:gd name="connsiteX13" fmla="*/ 314087 w 614507"/>
              <a:gd name="connsiteY13" fmla="*/ 13754 h 614507"/>
              <a:gd name="connsiteX14" fmla="*/ 514852 w 614507"/>
              <a:gd name="connsiteY14" fmla="*/ 99655 h 614507"/>
              <a:gd name="connsiteX15" fmla="*/ 600753 w 614507"/>
              <a:gd name="connsiteY15" fmla="*/ 300421 h 614507"/>
              <a:gd name="connsiteX16" fmla="*/ 307254 w 614507"/>
              <a:gd name="connsiteY16" fmla="*/ 357301 h 614507"/>
              <a:gd name="connsiteX17" fmla="*/ 257206 w 614507"/>
              <a:gd name="connsiteY17" fmla="*/ 307254 h 614507"/>
              <a:gd name="connsiteX18" fmla="*/ 307254 w 614507"/>
              <a:gd name="connsiteY18" fmla="*/ 257206 h 614507"/>
              <a:gd name="connsiteX19" fmla="*/ 357301 w 614507"/>
              <a:gd name="connsiteY19" fmla="*/ 307254 h 614507"/>
              <a:gd name="connsiteX20" fmla="*/ 307254 w 614507"/>
              <a:gd name="connsiteY20" fmla="*/ 357301 h 614507"/>
              <a:gd name="connsiteX21" fmla="*/ 300421 w 614507"/>
              <a:gd name="connsiteY21" fmla="*/ 243901 h 614507"/>
              <a:gd name="connsiteX22" fmla="*/ 243911 w 614507"/>
              <a:gd name="connsiteY22" fmla="*/ 300411 h 614507"/>
              <a:gd name="connsiteX23" fmla="*/ 93779 w 614507"/>
              <a:gd name="connsiteY23" fmla="*/ 300411 h 614507"/>
              <a:gd name="connsiteX24" fmla="*/ 156214 w 614507"/>
              <a:gd name="connsiteY24" fmla="*/ 156214 h 614507"/>
              <a:gd name="connsiteX25" fmla="*/ 300411 w 614507"/>
              <a:gd name="connsiteY25" fmla="*/ 93779 h 614507"/>
              <a:gd name="connsiteX26" fmla="*/ 300411 w 614507"/>
              <a:gd name="connsiteY26" fmla="*/ 243901 h 614507"/>
              <a:gd name="connsiteX27" fmla="*/ 243901 w 614507"/>
              <a:gd name="connsiteY27" fmla="*/ 314087 h 614507"/>
              <a:gd name="connsiteX28" fmla="*/ 300411 w 614507"/>
              <a:gd name="connsiteY28" fmla="*/ 370596 h 614507"/>
              <a:gd name="connsiteX29" fmla="*/ 300411 w 614507"/>
              <a:gd name="connsiteY29" fmla="*/ 520719 h 614507"/>
              <a:gd name="connsiteX30" fmla="*/ 156214 w 614507"/>
              <a:gd name="connsiteY30" fmla="*/ 458284 h 614507"/>
              <a:gd name="connsiteX31" fmla="*/ 93779 w 614507"/>
              <a:gd name="connsiteY31" fmla="*/ 314087 h 614507"/>
              <a:gd name="connsiteX32" fmla="*/ 243901 w 614507"/>
              <a:gd name="connsiteY32" fmla="*/ 314087 h 614507"/>
              <a:gd name="connsiteX33" fmla="*/ 314087 w 614507"/>
              <a:gd name="connsiteY33" fmla="*/ 370596 h 614507"/>
              <a:gd name="connsiteX34" fmla="*/ 370596 w 614507"/>
              <a:gd name="connsiteY34" fmla="*/ 314087 h 614507"/>
              <a:gd name="connsiteX35" fmla="*/ 520719 w 614507"/>
              <a:gd name="connsiteY35" fmla="*/ 314087 h 614507"/>
              <a:gd name="connsiteX36" fmla="*/ 458284 w 614507"/>
              <a:gd name="connsiteY36" fmla="*/ 458284 h 614507"/>
              <a:gd name="connsiteX37" fmla="*/ 314087 w 614507"/>
              <a:gd name="connsiteY37" fmla="*/ 520719 h 614507"/>
              <a:gd name="connsiteX38" fmla="*/ 314087 w 614507"/>
              <a:gd name="connsiteY38" fmla="*/ 370596 h 614507"/>
              <a:gd name="connsiteX39" fmla="*/ 370596 w 614507"/>
              <a:gd name="connsiteY39" fmla="*/ 300421 h 614507"/>
              <a:gd name="connsiteX40" fmla="*/ 314087 w 614507"/>
              <a:gd name="connsiteY40" fmla="*/ 243911 h 614507"/>
              <a:gd name="connsiteX41" fmla="*/ 314087 w 614507"/>
              <a:gd name="connsiteY41" fmla="*/ 93779 h 614507"/>
              <a:gd name="connsiteX42" fmla="*/ 458284 w 614507"/>
              <a:gd name="connsiteY42" fmla="*/ 156214 h 614507"/>
              <a:gd name="connsiteX43" fmla="*/ 520719 w 614507"/>
              <a:gd name="connsiteY43" fmla="*/ 300411 h 614507"/>
              <a:gd name="connsiteX44" fmla="*/ 370596 w 614507"/>
              <a:gd name="connsiteY44" fmla="*/ 300411 h 614507"/>
              <a:gd name="connsiteX45" fmla="*/ 99655 w 614507"/>
              <a:gd name="connsiteY45" fmla="*/ 99655 h 614507"/>
              <a:gd name="connsiteX46" fmla="*/ 300421 w 614507"/>
              <a:gd name="connsiteY46" fmla="*/ 13754 h 614507"/>
              <a:gd name="connsiteX47" fmla="*/ 300421 w 614507"/>
              <a:gd name="connsiteY47" fmla="*/ 80113 h 614507"/>
              <a:gd name="connsiteX48" fmla="*/ 146560 w 614507"/>
              <a:gd name="connsiteY48" fmla="*/ 146560 h 614507"/>
              <a:gd name="connsiteX49" fmla="*/ 80113 w 614507"/>
              <a:gd name="connsiteY49" fmla="*/ 300421 h 614507"/>
              <a:gd name="connsiteX50" fmla="*/ 13754 w 614507"/>
              <a:gd name="connsiteY50" fmla="*/ 300421 h 614507"/>
              <a:gd name="connsiteX51" fmla="*/ 99655 w 614507"/>
              <a:gd name="connsiteY51" fmla="*/ 99655 h 614507"/>
              <a:gd name="connsiteX52" fmla="*/ 13754 w 614507"/>
              <a:gd name="connsiteY52" fmla="*/ 314087 h 614507"/>
              <a:gd name="connsiteX53" fmla="*/ 80113 w 614507"/>
              <a:gd name="connsiteY53" fmla="*/ 314087 h 614507"/>
              <a:gd name="connsiteX54" fmla="*/ 146560 w 614507"/>
              <a:gd name="connsiteY54" fmla="*/ 467948 h 614507"/>
              <a:gd name="connsiteX55" fmla="*/ 300421 w 614507"/>
              <a:gd name="connsiteY55" fmla="*/ 534395 h 614507"/>
              <a:gd name="connsiteX56" fmla="*/ 300421 w 614507"/>
              <a:gd name="connsiteY56" fmla="*/ 600753 h 614507"/>
              <a:gd name="connsiteX57" fmla="*/ 99655 w 614507"/>
              <a:gd name="connsiteY57" fmla="*/ 514852 h 614507"/>
              <a:gd name="connsiteX58" fmla="*/ 13754 w 614507"/>
              <a:gd name="connsiteY58" fmla="*/ 314087 h 614507"/>
              <a:gd name="connsiteX59" fmla="*/ 514842 w 614507"/>
              <a:gd name="connsiteY59" fmla="*/ 514842 h 614507"/>
              <a:gd name="connsiteX60" fmla="*/ 314077 w 614507"/>
              <a:gd name="connsiteY60" fmla="*/ 600744 h 614507"/>
              <a:gd name="connsiteX61" fmla="*/ 314077 w 614507"/>
              <a:gd name="connsiteY61" fmla="*/ 534385 h 614507"/>
              <a:gd name="connsiteX62" fmla="*/ 467938 w 614507"/>
              <a:gd name="connsiteY62" fmla="*/ 467938 h 614507"/>
              <a:gd name="connsiteX63" fmla="*/ 534385 w 614507"/>
              <a:gd name="connsiteY63" fmla="*/ 314077 h 614507"/>
              <a:gd name="connsiteX64" fmla="*/ 600744 w 614507"/>
              <a:gd name="connsiteY64" fmla="*/ 314077 h 614507"/>
              <a:gd name="connsiteX65" fmla="*/ 514842 w 614507"/>
              <a:gd name="connsiteY65" fmla="*/ 514842 h 61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14507" h="614507">
                <a:moveTo>
                  <a:pt x="524506" y="89991"/>
                </a:moveTo>
                <a:cubicBezTo>
                  <a:pt x="466474" y="31959"/>
                  <a:pt x="389319" y="0"/>
                  <a:pt x="307254" y="0"/>
                </a:cubicBezTo>
                <a:cubicBezTo>
                  <a:pt x="225189" y="0"/>
                  <a:pt x="148024" y="31959"/>
                  <a:pt x="89991" y="89991"/>
                </a:cubicBezTo>
                <a:cubicBezTo>
                  <a:pt x="31959" y="148024"/>
                  <a:pt x="0" y="225179"/>
                  <a:pt x="0" y="307254"/>
                </a:cubicBezTo>
                <a:cubicBezTo>
                  <a:pt x="0" y="389329"/>
                  <a:pt x="31959" y="466484"/>
                  <a:pt x="89991" y="524516"/>
                </a:cubicBezTo>
                <a:cubicBezTo>
                  <a:pt x="148024" y="582548"/>
                  <a:pt x="225179" y="614507"/>
                  <a:pt x="307254" y="614507"/>
                </a:cubicBezTo>
                <a:cubicBezTo>
                  <a:pt x="389329" y="614507"/>
                  <a:pt x="466484" y="582548"/>
                  <a:pt x="524516" y="524516"/>
                </a:cubicBezTo>
                <a:cubicBezTo>
                  <a:pt x="582548" y="466484"/>
                  <a:pt x="614507" y="389329"/>
                  <a:pt x="614507" y="307254"/>
                </a:cubicBezTo>
                <a:cubicBezTo>
                  <a:pt x="614507" y="225179"/>
                  <a:pt x="582548" y="148024"/>
                  <a:pt x="524516" y="89991"/>
                </a:cubicBezTo>
                <a:close/>
                <a:moveTo>
                  <a:pt x="600753" y="300421"/>
                </a:moveTo>
                <a:lnTo>
                  <a:pt x="534395" y="300421"/>
                </a:lnTo>
                <a:cubicBezTo>
                  <a:pt x="532686" y="242281"/>
                  <a:pt x="509249" y="187870"/>
                  <a:pt x="467948" y="146560"/>
                </a:cubicBezTo>
                <a:cubicBezTo>
                  <a:pt x="426637" y="105249"/>
                  <a:pt x="372226" y="81811"/>
                  <a:pt x="314087" y="80113"/>
                </a:cubicBezTo>
                <a:lnTo>
                  <a:pt x="314087" y="13754"/>
                </a:lnTo>
                <a:cubicBezTo>
                  <a:pt x="389944" y="15472"/>
                  <a:pt x="461017" y="45821"/>
                  <a:pt x="514852" y="99655"/>
                </a:cubicBezTo>
                <a:cubicBezTo>
                  <a:pt x="568687" y="153490"/>
                  <a:pt x="599035" y="224554"/>
                  <a:pt x="600753" y="300421"/>
                </a:cubicBezTo>
                <a:close/>
                <a:moveTo>
                  <a:pt x="307254" y="357301"/>
                </a:moveTo>
                <a:cubicBezTo>
                  <a:pt x="279658" y="357301"/>
                  <a:pt x="257206" y="334850"/>
                  <a:pt x="257206" y="307254"/>
                </a:cubicBezTo>
                <a:cubicBezTo>
                  <a:pt x="257206" y="279658"/>
                  <a:pt x="279658" y="257206"/>
                  <a:pt x="307254" y="257206"/>
                </a:cubicBezTo>
                <a:cubicBezTo>
                  <a:pt x="334850" y="257206"/>
                  <a:pt x="357301" y="279658"/>
                  <a:pt x="357301" y="307254"/>
                </a:cubicBezTo>
                <a:cubicBezTo>
                  <a:pt x="357301" y="334850"/>
                  <a:pt x="334850" y="357301"/>
                  <a:pt x="307254" y="357301"/>
                </a:cubicBezTo>
                <a:close/>
                <a:moveTo>
                  <a:pt x="300421" y="243901"/>
                </a:moveTo>
                <a:cubicBezTo>
                  <a:pt x="270736" y="247084"/>
                  <a:pt x="247084" y="270726"/>
                  <a:pt x="243911" y="300411"/>
                </a:cubicBezTo>
                <a:lnTo>
                  <a:pt x="93779" y="300411"/>
                </a:lnTo>
                <a:cubicBezTo>
                  <a:pt x="95477" y="245922"/>
                  <a:pt x="117490" y="194938"/>
                  <a:pt x="156214" y="156214"/>
                </a:cubicBezTo>
                <a:cubicBezTo>
                  <a:pt x="194938" y="117490"/>
                  <a:pt x="245922" y="95477"/>
                  <a:pt x="300411" y="93779"/>
                </a:cubicBezTo>
                <a:lnTo>
                  <a:pt x="300411" y="243901"/>
                </a:lnTo>
                <a:close/>
                <a:moveTo>
                  <a:pt x="243901" y="314087"/>
                </a:moveTo>
                <a:cubicBezTo>
                  <a:pt x="247084" y="343772"/>
                  <a:pt x="270726" y="367424"/>
                  <a:pt x="300411" y="370596"/>
                </a:cubicBezTo>
                <a:lnTo>
                  <a:pt x="300411" y="520719"/>
                </a:lnTo>
                <a:cubicBezTo>
                  <a:pt x="245922" y="519020"/>
                  <a:pt x="194938" y="497008"/>
                  <a:pt x="156214" y="458284"/>
                </a:cubicBezTo>
                <a:cubicBezTo>
                  <a:pt x="117490" y="419560"/>
                  <a:pt x="95477" y="368576"/>
                  <a:pt x="93779" y="314087"/>
                </a:cubicBezTo>
                <a:lnTo>
                  <a:pt x="243901" y="314087"/>
                </a:lnTo>
                <a:close/>
                <a:moveTo>
                  <a:pt x="314087" y="370596"/>
                </a:moveTo>
                <a:cubicBezTo>
                  <a:pt x="343772" y="367414"/>
                  <a:pt x="367424" y="343772"/>
                  <a:pt x="370596" y="314087"/>
                </a:cubicBezTo>
                <a:lnTo>
                  <a:pt x="520719" y="314087"/>
                </a:lnTo>
                <a:cubicBezTo>
                  <a:pt x="519020" y="368576"/>
                  <a:pt x="497008" y="419560"/>
                  <a:pt x="458284" y="458284"/>
                </a:cubicBezTo>
                <a:cubicBezTo>
                  <a:pt x="419560" y="497008"/>
                  <a:pt x="368576" y="519020"/>
                  <a:pt x="314087" y="520719"/>
                </a:cubicBezTo>
                <a:lnTo>
                  <a:pt x="314087" y="370596"/>
                </a:lnTo>
                <a:close/>
                <a:moveTo>
                  <a:pt x="370596" y="300421"/>
                </a:moveTo>
                <a:cubicBezTo>
                  <a:pt x="367414" y="270736"/>
                  <a:pt x="343772" y="247084"/>
                  <a:pt x="314087" y="243911"/>
                </a:cubicBezTo>
                <a:lnTo>
                  <a:pt x="314087" y="93779"/>
                </a:lnTo>
                <a:cubicBezTo>
                  <a:pt x="368576" y="95477"/>
                  <a:pt x="419560" y="117490"/>
                  <a:pt x="458284" y="156214"/>
                </a:cubicBezTo>
                <a:cubicBezTo>
                  <a:pt x="497008" y="194938"/>
                  <a:pt x="519020" y="245922"/>
                  <a:pt x="520719" y="300411"/>
                </a:cubicBezTo>
                <a:lnTo>
                  <a:pt x="370596" y="300411"/>
                </a:lnTo>
                <a:close/>
                <a:moveTo>
                  <a:pt x="99655" y="99655"/>
                </a:moveTo>
                <a:cubicBezTo>
                  <a:pt x="153490" y="45821"/>
                  <a:pt x="224554" y="15472"/>
                  <a:pt x="300421" y="13754"/>
                </a:cubicBezTo>
                <a:lnTo>
                  <a:pt x="300421" y="80113"/>
                </a:lnTo>
                <a:cubicBezTo>
                  <a:pt x="242281" y="81821"/>
                  <a:pt x="187870" y="105259"/>
                  <a:pt x="146560" y="146560"/>
                </a:cubicBezTo>
                <a:cubicBezTo>
                  <a:pt x="105249" y="187870"/>
                  <a:pt x="81811" y="242281"/>
                  <a:pt x="80113" y="300421"/>
                </a:cubicBezTo>
                <a:lnTo>
                  <a:pt x="13754" y="300421"/>
                </a:lnTo>
                <a:cubicBezTo>
                  <a:pt x="15472" y="224564"/>
                  <a:pt x="45821" y="153500"/>
                  <a:pt x="99655" y="99655"/>
                </a:cubicBezTo>
                <a:close/>
                <a:moveTo>
                  <a:pt x="13754" y="314087"/>
                </a:moveTo>
                <a:lnTo>
                  <a:pt x="80113" y="314087"/>
                </a:lnTo>
                <a:cubicBezTo>
                  <a:pt x="81821" y="372226"/>
                  <a:pt x="105259" y="426637"/>
                  <a:pt x="146560" y="467948"/>
                </a:cubicBezTo>
                <a:cubicBezTo>
                  <a:pt x="187870" y="509259"/>
                  <a:pt x="242281" y="532696"/>
                  <a:pt x="300421" y="534395"/>
                </a:cubicBezTo>
                <a:lnTo>
                  <a:pt x="300421" y="600753"/>
                </a:lnTo>
                <a:cubicBezTo>
                  <a:pt x="224564" y="599035"/>
                  <a:pt x="153500" y="568687"/>
                  <a:pt x="99655" y="514852"/>
                </a:cubicBezTo>
                <a:cubicBezTo>
                  <a:pt x="45821" y="461017"/>
                  <a:pt x="15472" y="389953"/>
                  <a:pt x="13754" y="314087"/>
                </a:cubicBezTo>
                <a:close/>
                <a:moveTo>
                  <a:pt x="514842" y="514842"/>
                </a:moveTo>
                <a:cubicBezTo>
                  <a:pt x="461007" y="568677"/>
                  <a:pt x="389944" y="599026"/>
                  <a:pt x="314077" y="600744"/>
                </a:cubicBezTo>
                <a:lnTo>
                  <a:pt x="314077" y="534385"/>
                </a:lnTo>
                <a:cubicBezTo>
                  <a:pt x="372217" y="532677"/>
                  <a:pt x="426627" y="509239"/>
                  <a:pt x="467938" y="467938"/>
                </a:cubicBezTo>
                <a:cubicBezTo>
                  <a:pt x="509249" y="426637"/>
                  <a:pt x="532686" y="372217"/>
                  <a:pt x="534385" y="314077"/>
                </a:cubicBezTo>
                <a:lnTo>
                  <a:pt x="600744" y="314077"/>
                </a:lnTo>
                <a:cubicBezTo>
                  <a:pt x="599026" y="389934"/>
                  <a:pt x="568677" y="461007"/>
                  <a:pt x="514842" y="514842"/>
                </a:cubicBezTo>
                <a:close/>
              </a:path>
            </a:pathLst>
          </a:custGeom>
          <a:solidFill>
            <a:schemeClr val="bg1"/>
          </a:solidFill>
          <a:ln w="968" cap="flat">
            <a:noFill/>
            <a:prstDash val="solid"/>
            <a:miter/>
          </a:ln>
        </p:spPr>
        <p:txBody>
          <a:bodyPr rtlCol="0" anchor="ctr"/>
          <a:lstStyle/>
          <a:p>
            <a:endParaRPr lang="en-GB" noProof="0" dirty="0">
              <a:solidFill>
                <a:schemeClr val="bg1"/>
              </a:solidFill>
            </a:endParaRPr>
          </a:p>
        </p:txBody>
      </p:sp>
    </p:spTree>
    <p:extLst>
      <p:ext uri="{BB962C8B-B14F-4D97-AF65-F5344CB8AC3E}">
        <p14:creationId xmlns:p14="http://schemas.microsoft.com/office/powerpoint/2010/main" val="458286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BRIGHTSLIDE_SLIDE_COLLAPSED" val="TRUE"/>
</p:tagLst>
</file>

<file path=ppt/theme/theme1.xml><?xml version="1.0" encoding="utf-8"?>
<a:theme xmlns:a="http://schemas.openxmlformats.org/drawingml/2006/main" name="LondonCalling_OxNano 2026">
  <a:themeElements>
    <a:clrScheme name="Custom 75">
      <a:dk1>
        <a:srgbClr val="000000"/>
      </a:dk1>
      <a:lt1>
        <a:srgbClr val="FFFFFF"/>
      </a:lt1>
      <a:dk2>
        <a:srgbClr val="333333"/>
      </a:dk2>
      <a:lt2>
        <a:srgbClr val="C6C6C6"/>
      </a:lt2>
      <a:accent1>
        <a:srgbClr val="7474C1"/>
      </a:accent1>
      <a:accent2>
        <a:srgbClr val="2B0D61"/>
      </a:accent2>
      <a:accent3>
        <a:srgbClr val="C6C6C6"/>
      </a:accent3>
      <a:accent4>
        <a:srgbClr val="007FA9"/>
      </a:accent4>
      <a:accent5>
        <a:srgbClr val="C2F3FF"/>
      </a:accent5>
      <a:accent6>
        <a:srgbClr val="FFFFFF"/>
      </a:accent6>
      <a:hlink>
        <a:srgbClr val="000000"/>
      </a:hlink>
      <a:folHlink>
        <a:srgbClr val="000000"/>
      </a:folHlink>
    </a:clrScheme>
    <a:fontScheme name="LC 25 Fon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sz="1400" dirty="0" err="1">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marL="176213" indent="-176213" algn="l">
          <a:buClr>
            <a:schemeClr val="accent1"/>
          </a:buClr>
          <a:buFont typeface="Arial" panose="020B0604020202020204" pitchFamily="34" charset="0"/>
          <a:buChar char="•"/>
          <a:defRPr sz="1400" dirty="0" smtClean="0"/>
        </a:defPPr>
      </a:lstStyle>
    </a:txDef>
  </a:objectDefaults>
  <a:extraClrSchemeLst/>
  <a:custClrLst>
    <a:custClr name="Custom Color 1">
      <a:srgbClr val="A53F97"/>
    </a:custClr>
    <a:custClr name="Custom Color 2">
      <a:srgbClr val="D63D40"/>
    </a:custClr>
    <a:custClr name="Custom Color 3">
      <a:srgbClr val="EDFF89"/>
    </a:custClr>
    <a:custClr name="Custom Color 4">
      <a:srgbClr val="014366"/>
    </a:custClr>
  </a:custClrLst>
  <a:extLst>
    <a:ext uri="{05A4C25C-085E-4340-85A3-A5531E510DB2}">
      <thm15:themeFamily xmlns:thm15="http://schemas.microsoft.com/office/thememl/2012/main" name="ONT-115_London Calling Template 2026_V05.pptx" id="{A0D61C81-BADE-4E85-93CA-89369E59DAE6}" vid="{737CB2AA-F592-4FDA-B397-269A6F773E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a635d9d-0568-4314-8507-d3f3f8237fff">
      <UserInfo>
        <DisplayName>Stephen Archibald</DisplayName>
        <AccountId>17</AccountId>
        <AccountType/>
      </UserInfo>
      <UserInfo>
        <DisplayName>Emma White</DisplayName>
        <AccountId>44</AccountId>
        <AccountType/>
      </UserInfo>
    </SharedWithUsers>
    <TaxCatchAll xmlns="6a635d9d-0568-4314-8507-d3f3f8237fff" xsi:nil="true"/>
    <lcf76f155ced4ddcb4097134ff3c332f xmlns="faf5ce1a-2bec-465f-adc2-507ff8b1732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58899CDC74570439B3F1B1ADB3974CB" ma:contentTypeVersion="16" ma:contentTypeDescription="Create a new document." ma:contentTypeScope="" ma:versionID="7276968ec725ce18b97214099c47c334">
  <xsd:schema xmlns:xsd="http://www.w3.org/2001/XMLSchema" xmlns:xs="http://www.w3.org/2001/XMLSchema" xmlns:p="http://schemas.microsoft.com/office/2006/metadata/properties" xmlns:ns2="faf5ce1a-2bec-465f-adc2-507ff8b1732f" xmlns:ns3="6a635d9d-0568-4314-8507-d3f3f8237fff" targetNamespace="http://schemas.microsoft.com/office/2006/metadata/properties" ma:root="true" ma:fieldsID="eb72a5c0ab3028a95697338f2e642fe6" ns2:_="" ns3:_="">
    <xsd:import namespace="faf5ce1a-2bec-465f-adc2-507ff8b1732f"/>
    <xsd:import namespace="6a635d9d-0568-4314-8507-d3f3f8237ff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f5ce1a-2bec-465f-adc2-507ff8b173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52119a80-a73d-4f8e-8284-91489ab8c1a0"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a635d9d-0568-4314-8507-d3f3f8237fff"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f2caa2f1-dd55-4bd6-a8a8-c8c6640a7752}" ma:internalName="TaxCatchAll" ma:showField="CatchAllData" ma:web="6a635d9d-0568-4314-8507-d3f3f8237f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60D0AE-653C-46D2-9BBC-C40A37F66CDD}">
  <ds:schemaRefs>
    <ds:schemaRef ds:uri="http://purl.org/dc/elements/1.1/"/>
    <ds:schemaRef ds:uri="faf5ce1a-2bec-465f-adc2-507ff8b1732f"/>
    <ds:schemaRef ds:uri="http://purl.org/dc/dcmitype/"/>
    <ds:schemaRef ds:uri="http://schemas.microsoft.com/office/infopath/2007/PartnerControls"/>
    <ds:schemaRef ds:uri="6a635d9d-0568-4314-8507-d3f3f8237fff"/>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3498E6D-F238-4B8C-BAED-923850FFAB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af5ce1a-2bec-465f-adc2-507ff8b1732f"/>
    <ds:schemaRef ds:uri="6a635d9d-0568-4314-8507-d3f3f8237f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B90937C-045E-42C0-9CBC-29E3B15441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316</TotalTime>
  <Words>3018</Words>
  <Application>Microsoft Office PowerPoint</Application>
  <PresentationFormat>Widescreen</PresentationFormat>
  <Paragraphs>517</Paragraphs>
  <Slides>40</Slides>
  <Notes>40</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Noto Sans Mono</vt:lpstr>
      <vt:lpstr>Arial</vt:lpstr>
      <vt:lpstr>Noto Sans Light</vt:lpstr>
      <vt:lpstr>LondonCalling_OxNano 2026</vt:lpstr>
      <vt:lpstr>Introduction</vt:lpstr>
      <vt:lpstr>Talk title:  Lorem ipsum dolor  sit amet, consectetur adipiscing elit</vt:lpstr>
      <vt:lpstr>Talk title:  Lorem ipsum dolor  sit amet, consectetur adipiscing elit</vt:lpstr>
      <vt:lpstr>Contents</vt:lpstr>
      <vt:lpstr>PowerPoint Presentation</vt:lpstr>
      <vt:lpstr>PowerPoint Presentation</vt:lpstr>
      <vt:lpstr>One column — text and multiple headings</vt:lpstr>
      <vt:lpstr>One column and text</vt:lpstr>
      <vt:lpstr>Two columns — text and multiple headings</vt:lpstr>
      <vt:lpstr>One column and image — text, header</vt:lpstr>
      <vt:lpstr>One column and image — text, header</vt:lpstr>
      <vt:lpstr>PowerPoint Presentation</vt:lpstr>
      <vt:lpstr>PowerPoint Presentation</vt:lpstr>
      <vt:lpstr>Example table</vt:lpstr>
      <vt:lpstr>Slide title goes here</vt:lpstr>
      <vt:lpstr>Slide title goes here</vt:lpstr>
      <vt:lpstr>Slide title goes here</vt:lpstr>
      <vt:lpstr>Slide title goes here</vt:lpstr>
      <vt:lpstr>Slide title goes here</vt:lpstr>
      <vt:lpstr>Slide title goes here</vt:lpstr>
      <vt:lpstr>Slide title goes here</vt:lpstr>
      <vt:lpstr>Slide title goes here</vt:lpstr>
      <vt:lpstr>Two columns — two images below</vt:lpstr>
      <vt:lpstr>Three columns — three images below</vt:lpstr>
      <vt:lpstr>Four columns — four images above</vt:lpstr>
      <vt:lpstr>Workflow — product with table</vt:lpstr>
      <vt:lpstr>Workflow — text with table</vt:lpstr>
      <vt:lpstr>Image with text</vt:lpstr>
      <vt:lpstr>Acknowledgements</vt:lpstr>
      <vt:lpstr>Acknowledgements</vt:lpstr>
      <vt:lpstr>PowerPoint Presentation</vt:lpstr>
      <vt:lpstr>Shape assets</vt:lpstr>
      <vt:lpstr>Product images</vt:lpstr>
      <vt:lpstr>Six images (1 of 2)</vt:lpstr>
      <vt:lpstr>Six images (2 of 2)</vt:lpstr>
      <vt:lpstr>Product logos</vt:lpstr>
      <vt:lpstr>Icon family (1 of 2)</vt:lpstr>
      <vt:lpstr>Icon family (2 of 2)</vt:lpstr>
      <vt:lpstr>Icon family (1 of 2)</vt:lpstr>
      <vt:lpstr>Icon family (2 of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Moore</dc:creator>
  <cp:lastModifiedBy>Dave Moore</cp:lastModifiedBy>
  <cp:revision>13</cp:revision>
  <dcterms:created xsi:type="dcterms:W3CDTF">2026-02-23T09:07:57Z</dcterms:created>
  <dcterms:modified xsi:type="dcterms:W3CDTF">2026-03-13T11:34:43Z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0x010100558899CDC74570439B3F1B1ADB3974CB</vt:lpwstr>
  </property>
  <property fmtid="{D5CDD505-2E9C-101B-9397-08002B2CF9AE}" pid="3" name="MSIP_Label_30717c05-a4e8-4141-816b-1a870cd1c131_Enabled">
    <vt:lpwstr>true</vt:lpwstr>
  </property>
  <property fmtid="{D5CDD505-2E9C-101B-9397-08002B2CF9AE}" pid="4" name="MSIP_Label_30717c05-a4e8-4141-816b-1a870cd1c131_SetDate">
    <vt:lpwstr>2024-02-13T13:55:43Z</vt:lpwstr>
  </property>
  <property fmtid="{D5CDD505-2E9C-101B-9397-08002B2CF9AE}" pid="5" name="MSIP_Label_30717c05-a4e8-4141-816b-1a870cd1c131_Method">
    <vt:lpwstr>Standard</vt:lpwstr>
  </property>
  <property fmtid="{D5CDD505-2E9C-101B-9397-08002B2CF9AE}" pid="6" name="MSIP_Label_30717c05-a4e8-4141-816b-1a870cd1c131_Name">
    <vt:lpwstr>Confidential - internal</vt:lpwstr>
  </property>
  <property fmtid="{D5CDD505-2E9C-101B-9397-08002B2CF9AE}" pid="7" name="MSIP_Label_30717c05-a4e8-4141-816b-1a870cd1c131_SiteId">
    <vt:lpwstr>1e282362-9e15-429f-a97e-cec804d773bf</vt:lpwstr>
  </property>
  <property fmtid="{D5CDD505-2E9C-101B-9397-08002B2CF9AE}" pid="8" name="MSIP_Label_30717c05-a4e8-4141-816b-1a870cd1c131_ActionId">
    <vt:lpwstr>166e2893-72ea-4773-95b0-b88e64630ef7</vt:lpwstr>
  </property>
  <property fmtid="{D5CDD505-2E9C-101B-9397-08002B2CF9AE}" pid="9" name="MSIP_Label_30717c05-a4e8-4141-816b-1a870cd1c131_ContentBits">
    <vt:lpwstr>2</vt:lpwstr>
  </property>
  <property fmtid="{D5CDD505-2E9C-101B-9397-08002B2CF9AE}" pid="10" name="ClassificationContentMarkingFooterLocations">
    <vt:lpwstr>Presented - New Design:8\OxNano_Dark:7\OxNano_Light:5\Oxford Nanopore Template:22</vt:lpwstr>
  </property>
  <property fmtid="{D5CDD505-2E9C-101B-9397-08002B2CF9AE}" pid="11" name="ClassificationContentMarkingFooterText">
    <vt:lpwstr>CONFIDENTIAL</vt:lpwstr>
  </property>
  <property fmtid="{D5CDD505-2E9C-101B-9397-08002B2CF9AE}" pid="12" name="MediaServiceImageTags">
    <vt:lpwstr/>
  </property>
</Properties>
</file>